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Travel Assistant Bot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Created by: Bardin Petr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бота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Сделать возможным поиск отелей и авиабилетов для путешествий из бота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371600"/>
            <a:ext cx="3429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75" y="3149850"/>
            <a:ext cx="1944425" cy="15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374" y="1307850"/>
            <a:ext cx="1660813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5914" y="3336988"/>
            <a:ext cx="3322336" cy="11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775" y="1197375"/>
            <a:ext cx="1724338" cy="172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5050" y="3149850"/>
            <a:ext cx="1364525" cy="13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Использованные сервисы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575" y="2487925"/>
            <a:ext cx="3280425" cy="2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575" y="1460250"/>
            <a:ext cx="4655909" cy="111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525" y="2624678"/>
            <a:ext cx="2546600" cy="16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