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9"/>
  </p:notesMasterIdLst>
  <p:handoutMasterIdLst>
    <p:handoutMasterId r:id="rId20"/>
  </p:handoutMasterIdLst>
  <p:sldIdLst>
    <p:sldId id="304" r:id="rId2"/>
    <p:sldId id="364" r:id="rId3"/>
    <p:sldId id="365" r:id="rId4"/>
    <p:sldId id="368" r:id="rId5"/>
    <p:sldId id="366" r:id="rId6"/>
    <p:sldId id="367" r:id="rId7"/>
    <p:sldId id="369" r:id="rId8"/>
    <p:sldId id="370" r:id="rId9"/>
    <p:sldId id="371" r:id="rId10"/>
    <p:sldId id="372" r:id="rId11"/>
    <p:sldId id="373" r:id="rId12"/>
    <p:sldId id="374" r:id="rId13"/>
    <p:sldId id="378" r:id="rId14"/>
    <p:sldId id="375" r:id="rId15"/>
    <p:sldId id="376" r:id="rId16"/>
    <p:sldId id="377" r:id="rId17"/>
    <p:sldId id="337" r:id="rId18"/>
  </p:sldIdLst>
  <p:sldSz cx="24377650" cy="13716000"/>
  <p:notesSz cx="6858000" cy="9144000"/>
  <p:defaultTextStyle>
    <a:defPPr>
      <a:defRPr lang="en-US"/>
    </a:defPPr>
    <a:lvl1pPr marL="0" algn="l" defTabSz="1828434" rtl="0" eaLnBrk="1" latinLnBrk="0" hangingPunct="1">
      <a:defRPr sz="3599" kern="1200">
        <a:solidFill>
          <a:schemeClr val="tx1"/>
        </a:solidFill>
        <a:latin typeface="+mn-lt"/>
        <a:ea typeface="+mn-ea"/>
        <a:cs typeface="+mn-cs"/>
      </a:defRPr>
    </a:lvl1pPr>
    <a:lvl2pPr marL="914217" algn="l" defTabSz="1828434" rtl="0" eaLnBrk="1" latinLnBrk="0" hangingPunct="1">
      <a:defRPr sz="3599" kern="1200">
        <a:solidFill>
          <a:schemeClr val="tx1"/>
        </a:solidFill>
        <a:latin typeface="+mn-lt"/>
        <a:ea typeface="+mn-ea"/>
        <a:cs typeface="+mn-cs"/>
      </a:defRPr>
    </a:lvl2pPr>
    <a:lvl3pPr marL="1828434" algn="l" defTabSz="1828434" rtl="0" eaLnBrk="1" latinLnBrk="0" hangingPunct="1">
      <a:defRPr sz="3599" kern="1200">
        <a:solidFill>
          <a:schemeClr val="tx1"/>
        </a:solidFill>
        <a:latin typeface="+mn-lt"/>
        <a:ea typeface="+mn-ea"/>
        <a:cs typeface="+mn-cs"/>
      </a:defRPr>
    </a:lvl3pPr>
    <a:lvl4pPr marL="2742651" algn="l" defTabSz="1828434" rtl="0" eaLnBrk="1" latinLnBrk="0" hangingPunct="1">
      <a:defRPr sz="3599" kern="1200">
        <a:solidFill>
          <a:schemeClr val="tx1"/>
        </a:solidFill>
        <a:latin typeface="+mn-lt"/>
        <a:ea typeface="+mn-ea"/>
        <a:cs typeface="+mn-cs"/>
      </a:defRPr>
    </a:lvl4pPr>
    <a:lvl5pPr marL="3656868" algn="l" defTabSz="1828434" rtl="0" eaLnBrk="1" latinLnBrk="0" hangingPunct="1">
      <a:defRPr sz="3599" kern="1200">
        <a:solidFill>
          <a:schemeClr val="tx1"/>
        </a:solidFill>
        <a:latin typeface="+mn-lt"/>
        <a:ea typeface="+mn-ea"/>
        <a:cs typeface="+mn-cs"/>
      </a:defRPr>
    </a:lvl5pPr>
    <a:lvl6pPr marL="4571086" algn="l" defTabSz="1828434" rtl="0" eaLnBrk="1" latinLnBrk="0" hangingPunct="1">
      <a:defRPr sz="3599" kern="1200">
        <a:solidFill>
          <a:schemeClr val="tx1"/>
        </a:solidFill>
        <a:latin typeface="+mn-lt"/>
        <a:ea typeface="+mn-ea"/>
        <a:cs typeface="+mn-cs"/>
      </a:defRPr>
    </a:lvl6pPr>
    <a:lvl7pPr marL="5485303" algn="l" defTabSz="1828434" rtl="0" eaLnBrk="1" latinLnBrk="0" hangingPunct="1">
      <a:defRPr sz="3599" kern="1200">
        <a:solidFill>
          <a:schemeClr val="tx1"/>
        </a:solidFill>
        <a:latin typeface="+mn-lt"/>
        <a:ea typeface="+mn-ea"/>
        <a:cs typeface="+mn-cs"/>
      </a:defRPr>
    </a:lvl7pPr>
    <a:lvl8pPr marL="6399520" algn="l" defTabSz="1828434" rtl="0" eaLnBrk="1" latinLnBrk="0" hangingPunct="1">
      <a:defRPr sz="3599" kern="1200">
        <a:solidFill>
          <a:schemeClr val="tx1"/>
        </a:solidFill>
        <a:latin typeface="+mn-lt"/>
        <a:ea typeface="+mn-ea"/>
        <a:cs typeface="+mn-cs"/>
      </a:defRPr>
    </a:lvl8pPr>
    <a:lvl9pPr marL="7313737" algn="l" defTabSz="1828434" rtl="0" eaLnBrk="1" latinLnBrk="0" hangingPunct="1">
      <a:defRPr sz="3599"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FDF"/>
    <a:srgbClr val="77B4D1"/>
    <a:srgbClr val="80CD39"/>
    <a:srgbClr val="F0F0F0"/>
    <a:srgbClr val="F3F3F3"/>
    <a:srgbClr val="E1E0E3"/>
    <a:srgbClr val="0F181D"/>
    <a:srgbClr val="00B0F0"/>
    <a:srgbClr val="771193"/>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47" autoAdjust="0"/>
    <p:restoredTop sz="88009" autoAdjust="0"/>
  </p:normalViewPr>
  <p:slideViewPr>
    <p:cSldViewPr snapToGrid="0" snapToObjects="1">
      <p:cViewPr>
        <p:scale>
          <a:sx n="40" d="100"/>
          <a:sy n="40" d="100"/>
        </p:scale>
        <p:origin x="-414" y="126"/>
      </p:cViewPr>
      <p:guideLst>
        <p:guide orient="horz" pos="4320"/>
        <p:guide pos="767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691C7F-E92A-684C-B0B2-0907278EFF76}" type="datetime1">
              <a:rPr lang="en-US" smtClean="0"/>
              <a:t>7/2/2019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7E9E5AE-C9BB-A841-9D8E-65F938D7A92D}" type="slidenum">
              <a:rPr lang="en-US" smtClean="0"/>
              <a:t>‹#›</a:t>
            </a:fld>
            <a:endParaRPr lang="en-US"/>
          </a:p>
        </p:txBody>
      </p:sp>
    </p:spTree>
    <p:extLst>
      <p:ext uri="{BB962C8B-B14F-4D97-AF65-F5344CB8AC3E}">
        <p14:creationId xmlns:p14="http://schemas.microsoft.com/office/powerpoint/2010/main" val="34159887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528587-23D6-5541-A50D-7BF30358873F}" type="datetime1">
              <a:rPr lang="en-US" smtClean="0"/>
              <a:t>7/2/2019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C1393A-581A-2543-B8FB-EC978B8E6B77}" type="slidenum">
              <a:rPr lang="en-US" smtClean="0"/>
              <a:t>‹#›</a:t>
            </a:fld>
            <a:endParaRPr lang="en-US"/>
          </a:p>
        </p:txBody>
      </p:sp>
    </p:spTree>
    <p:extLst>
      <p:ext uri="{BB962C8B-B14F-4D97-AF65-F5344CB8AC3E}">
        <p14:creationId xmlns:p14="http://schemas.microsoft.com/office/powerpoint/2010/main" val="3845130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C1393A-581A-2543-B8FB-EC978B8E6B77}" type="slidenum">
              <a:rPr lang="en-US" smtClean="0"/>
              <a:t>3</a:t>
            </a:fld>
            <a:endParaRPr lang="en-US"/>
          </a:p>
        </p:txBody>
      </p:sp>
    </p:spTree>
    <p:extLst>
      <p:ext uri="{BB962C8B-B14F-4D97-AF65-F5344CB8AC3E}">
        <p14:creationId xmlns:p14="http://schemas.microsoft.com/office/powerpoint/2010/main" val="35329230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NEORIS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158674" y="-71999"/>
            <a:ext cx="24694998" cy="13859999"/>
          </a:xfrm>
          <a:prstGeom prst="rect">
            <a:avLst/>
          </a:prstGeom>
        </p:spPr>
      </p:pic>
      <p:sp>
        <p:nvSpPr>
          <p:cNvPr id="4" name="Hexagon 3"/>
          <p:cNvSpPr/>
          <p:nvPr userDrawn="1"/>
        </p:nvSpPr>
        <p:spPr>
          <a:xfrm>
            <a:off x="6392083" y="1881075"/>
            <a:ext cx="11429930" cy="9829028"/>
          </a:xfrm>
          <a:prstGeom prst="hexagon">
            <a:avLst>
              <a:gd name="adj" fmla="val 30685"/>
              <a:gd name="vf" fmla="val 115470"/>
            </a:avLst>
          </a:prstGeom>
          <a:no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7" name="Marcador de posición de imagen 1">
            <a:extLst>
              <a:ext uri="{FF2B5EF4-FFF2-40B4-BE49-F238E27FC236}">
                <a16:creationId xmlns:a16="http://schemas.microsoft.com/office/drawing/2014/main" xmlns="" id="{B3A8A638-D022-9944-934E-37F870B7123E}"/>
              </a:ext>
            </a:extLst>
          </p:cNvPr>
          <p:cNvSpPr>
            <a:spLocks noGrp="1"/>
          </p:cNvSpPr>
          <p:nvPr>
            <p:ph type="pic" sz="quarter" idx="13"/>
          </p:nvPr>
        </p:nvSpPr>
        <p:spPr>
          <a:xfrm>
            <a:off x="6618537" y="2012838"/>
            <a:ext cx="11196000" cy="9708853"/>
          </a:xfrm>
          <a:prstGeom prst="hexagon">
            <a:avLst>
              <a:gd name="adj" fmla="val 28818"/>
              <a:gd name="vf" fmla="val 115470"/>
            </a:avLst>
          </a:prstGeom>
        </p:spPr>
      </p:sp>
      <p:sp>
        <p:nvSpPr>
          <p:cNvPr id="19" name="Text Placeholder 18"/>
          <p:cNvSpPr>
            <a:spLocks noGrp="1"/>
          </p:cNvSpPr>
          <p:nvPr>
            <p:ph type="body" sz="quarter" idx="14" hasCustomPrompt="1"/>
          </p:nvPr>
        </p:nvSpPr>
        <p:spPr>
          <a:xfrm>
            <a:off x="921567" y="6161042"/>
            <a:ext cx="5508000" cy="914400"/>
          </a:xfrm>
          <a:prstGeom prst="rect">
            <a:avLst/>
          </a:prstGeom>
        </p:spPr>
        <p:txBody>
          <a:bodyPr vert="horz"/>
          <a:lstStyle>
            <a:lvl1pPr algn="l">
              <a:defRPr sz="5000" b="0" i="0">
                <a:solidFill>
                  <a:srgbClr val="FFFFFF"/>
                </a:solidFill>
                <a:latin typeface="Gill Sans Light"/>
                <a:cs typeface="Gill Sans Light"/>
              </a:defRPr>
            </a:lvl1pPr>
          </a:lstStyle>
          <a:p>
            <a:pPr lvl="0"/>
            <a:r>
              <a:rPr lang="en-US" dirty="0"/>
              <a:t>Put</a:t>
            </a:r>
          </a:p>
        </p:txBody>
      </p:sp>
      <p:sp>
        <p:nvSpPr>
          <p:cNvPr id="20" name="Text Placeholder 18"/>
          <p:cNvSpPr>
            <a:spLocks noGrp="1"/>
          </p:cNvSpPr>
          <p:nvPr>
            <p:ph type="body" sz="quarter" idx="15" hasCustomPrompt="1"/>
          </p:nvPr>
        </p:nvSpPr>
        <p:spPr>
          <a:xfrm>
            <a:off x="921567" y="6868009"/>
            <a:ext cx="5508000" cy="914400"/>
          </a:xfrm>
          <a:prstGeom prst="rect">
            <a:avLst/>
          </a:prstGeom>
        </p:spPr>
        <p:txBody>
          <a:bodyPr vert="horz"/>
          <a:lstStyle>
            <a:lvl1pPr algn="l">
              <a:defRPr sz="5000" b="0" i="0">
                <a:solidFill>
                  <a:srgbClr val="FFFFFF"/>
                </a:solidFill>
                <a:latin typeface="Gill Sans SemiBold"/>
                <a:cs typeface="Gill Sans SemiBold"/>
              </a:defRPr>
            </a:lvl1pPr>
          </a:lstStyle>
          <a:p>
            <a:pPr lvl="0"/>
            <a:r>
              <a:rPr lang="en-US" dirty="0"/>
              <a:t>Title</a:t>
            </a:r>
          </a:p>
        </p:txBody>
      </p:sp>
      <p:pic>
        <p:nvPicPr>
          <p:cNvPr id="2" name="Picture 1" descr="logo-NEORIS-bc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177010" y="6599662"/>
            <a:ext cx="2414152" cy="551723"/>
          </a:xfrm>
          <a:prstGeom prst="rect">
            <a:avLst/>
          </a:prstGeom>
        </p:spPr>
      </p:pic>
    </p:spTree>
    <p:extLst>
      <p:ext uri="{BB962C8B-B14F-4D97-AF65-F5344CB8AC3E}">
        <p14:creationId xmlns:p14="http://schemas.microsoft.com/office/powerpoint/2010/main" val="41838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stretch>
            <a:fillRect/>
          </a:stretch>
        </p:blipFill>
        <p:spPr>
          <a:xfrm>
            <a:off x="9804115" y="4788001"/>
            <a:ext cx="4769420" cy="4139999"/>
          </a:xfrm>
          <a:prstGeom prst="rect">
            <a:avLst/>
          </a:prstGeom>
        </p:spPr>
      </p:pic>
      <p:sp>
        <p:nvSpPr>
          <p:cNvPr id="22" name="Text Placeholder 21"/>
          <p:cNvSpPr>
            <a:spLocks noGrp="1"/>
          </p:cNvSpPr>
          <p:nvPr>
            <p:ph type="body" sz="quarter" idx="11" hasCustomPrompt="1"/>
          </p:nvPr>
        </p:nvSpPr>
        <p:spPr>
          <a:xfrm>
            <a:off x="957405" y="4525169"/>
            <a:ext cx="8671275" cy="4665662"/>
          </a:xfrm>
          <a:prstGeom prst="rect">
            <a:avLst/>
          </a:prstGeom>
        </p:spPr>
        <p:txBody>
          <a:bodyPr vert="horz" anchor="ctr"/>
          <a:lstStyle>
            <a:lvl1pPr algn="l">
              <a:defRPr sz="4400" b="0" i="0" baseline="0">
                <a:latin typeface="Gill Sans Light"/>
                <a:cs typeface="Gill Sans Light"/>
              </a:defRPr>
            </a:lvl1pPr>
          </a:lstStyle>
          <a:p>
            <a:pPr lvl="0"/>
            <a:r>
              <a:rPr lang="es-ES_tradnl" dirty="0" err="1"/>
              <a:t>Put</a:t>
            </a:r>
            <a:r>
              <a:rPr lang="es-ES_tradnl" dirty="0"/>
              <a:t> </a:t>
            </a:r>
            <a:r>
              <a:rPr lang="es-ES_tradnl" dirty="0" err="1"/>
              <a:t>your</a:t>
            </a:r>
            <a:r>
              <a:rPr lang="es-ES_tradnl" dirty="0"/>
              <a:t> </a:t>
            </a:r>
            <a:r>
              <a:rPr lang="es-ES_tradnl" dirty="0" err="1"/>
              <a:t>text</a:t>
            </a:r>
            <a:r>
              <a:rPr lang="es-ES_tradnl" dirty="0"/>
              <a:t> </a:t>
            </a:r>
            <a:r>
              <a:rPr lang="es-ES_tradnl" dirty="0" err="1"/>
              <a:t>here</a:t>
            </a:r>
            <a:endParaRPr lang="en-US" dirty="0"/>
          </a:p>
        </p:txBody>
      </p:sp>
      <p:pic>
        <p:nvPicPr>
          <p:cNvPr id="5" name="Picture 4" descr="logo-NEORIS-dark.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184549" y="6592298"/>
            <a:ext cx="2395262" cy="547406"/>
          </a:xfrm>
          <a:prstGeom prst="rect">
            <a:avLst/>
          </a:prstGeom>
        </p:spPr>
      </p:pic>
    </p:spTree>
    <p:extLst>
      <p:ext uri="{BB962C8B-B14F-4D97-AF65-F5344CB8AC3E}">
        <p14:creationId xmlns:p14="http://schemas.microsoft.com/office/powerpoint/2010/main" val="83127075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Text Placeholder 10"/>
          <p:cNvSpPr>
            <a:spLocks noGrp="1"/>
          </p:cNvSpPr>
          <p:nvPr>
            <p:ph type="body" sz="quarter" idx="13" hasCustomPrompt="1"/>
          </p:nvPr>
        </p:nvSpPr>
        <p:spPr>
          <a:xfrm>
            <a:off x="911225" y="2348165"/>
            <a:ext cx="8786727" cy="5064017"/>
          </a:xfrm>
          <a:prstGeom prst="rect">
            <a:avLst/>
          </a:prstGeom>
        </p:spPr>
        <p:txBody>
          <a:bodyPr vert="horz"/>
          <a:lstStyle>
            <a:lvl1pPr algn="l">
              <a:lnSpc>
                <a:spcPct val="80000"/>
              </a:lnSpc>
              <a:defRPr sz="13600" b="0" i="0" baseline="0">
                <a:solidFill>
                  <a:srgbClr val="0F181D"/>
                </a:solidFill>
                <a:latin typeface="Gill Sans Light"/>
                <a:cs typeface="Gill Sans Light"/>
              </a:defRPr>
            </a:lvl1pPr>
          </a:lstStyle>
          <a:p>
            <a:pPr lvl="0"/>
            <a:r>
              <a:rPr lang="es-ES_tradnl" dirty="0" err="1"/>
              <a:t>Put</a:t>
            </a:r>
            <a:r>
              <a:rPr lang="es-ES_tradnl" dirty="0"/>
              <a:t> </a:t>
            </a:r>
            <a:r>
              <a:rPr lang="es-ES_tradnl" dirty="0" err="1"/>
              <a:t>your</a:t>
            </a:r>
            <a:endParaRPr lang="es-ES_tradnl" dirty="0"/>
          </a:p>
          <a:p>
            <a:pPr lvl="0"/>
            <a:r>
              <a:rPr lang="es-ES_tradnl" dirty="0" err="1"/>
              <a:t>headline</a:t>
            </a:r>
            <a:r>
              <a:rPr lang="es-ES_tradnl" dirty="0"/>
              <a:t> </a:t>
            </a:r>
            <a:r>
              <a:rPr lang="es-ES_tradnl" dirty="0" err="1"/>
              <a:t>txt</a:t>
            </a:r>
            <a:endParaRPr lang="es-ES_tradnl" dirty="0"/>
          </a:p>
          <a:p>
            <a:pPr lvl="0"/>
            <a:r>
              <a:rPr lang="es-ES_tradnl" dirty="0" err="1"/>
              <a:t>here</a:t>
            </a:r>
            <a:endParaRPr lang="en-US" dirty="0"/>
          </a:p>
        </p:txBody>
      </p:sp>
      <p:sp>
        <p:nvSpPr>
          <p:cNvPr id="9" name="Text Placeholder 14"/>
          <p:cNvSpPr>
            <a:spLocks noGrp="1"/>
          </p:cNvSpPr>
          <p:nvPr>
            <p:ph type="body" sz="quarter" idx="16" hasCustomPrompt="1"/>
          </p:nvPr>
        </p:nvSpPr>
        <p:spPr>
          <a:xfrm>
            <a:off x="911225" y="7783396"/>
            <a:ext cx="8671772" cy="914400"/>
          </a:xfrm>
          <a:prstGeom prst="rect">
            <a:avLst/>
          </a:prstGeom>
        </p:spPr>
        <p:txBody>
          <a:bodyPr vert="horz"/>
          <a:lstStyle>
            <a:lvl1pPr algn="l">
              <a:defRPr sz="4800" b="0" i="0" baseline="0">
                <a:solidFill>
                  <a:srgbClr val="0F181D"/>
                </a:solidFill>
                <a:latin typeface="Gill Sans"/>
                <a:cs typeface="Gill Sans"/>
              </a:defRPr>
            </a:lvl1pPr>
          </a:lstStyle>
          <a:p>
            <a:pPr lvl="0"/>
            <a:r>
              <a:rPr lang="en-US" dirty="0"/>
              <a:t>Subhead txt here</a:t>
            </a:r>
          </a:p>
        </p:txBody>
      </p:sp>
      <p:sp>
        <p:nvSpPr>
          <p:cNvPr id="11" name="Picture Placeholder 10"/>
          <p:cNvSpPr>
            <a:spLocks noGrp="1"/>
          </p:cNvSpPr>
          <p:nvPr>
            <p:ph type="pic" sz="quarter" idx="17"/>
          </p:nvPr>
        </p:nvSpPr>
        <p:spPr>
          <a:xfrm>
            <a:off x="9975128" y="1285587"/>
            <a:ext cx="14038262" cy="11760200"/>
          </a:xfrm>
          <a:prstGeom prst="rect">
            <a:avLst/>
          </a:prstGeom>
        </p:spPr>
        <p:txBody>
          <a:bodyPr vert="horz"/>
          <a:lstStyle/>
          <a:p>
            <a:endParaRPr lang="en-US"/>
          </a:p>
        </p:txBody>
      </p:sp>
      <p:sp>
        <p:nvSpPr>
          <p:cNvPr id="12" name="Text Placeholder 14"/>
          <p:cNvSpPr>
            <a:spLocks noGrp="1"/>
          </p:cNvSpPr>
          <p:nvPr>
            <p:ph type="body" sz="quarter" idx="12" hasCustomPrompt="1"/>
          </p:nvPr>
        </p:nvSpPr>
        <p:spPr>
          <a:xfrm>
            <a:off x="911224" y="8880532"/>
            <a:ext cx="3532661" cy="461962"/>
          </a:xfrm>
          <a:prstGeom prst="rect">
            <a:avLst/>
          </a:prstGeom>
        </p:spPr>
        <p:txBody>
          <a:bodyPr vert="horz"/>
          <a:lstStyle>
            <a:lvl1pPr algn="l">
              <a:defRPr sz="2800" b="0" i="0" u="sng">
                <a:solidFill>
                  <a:srgbClr val="0F181D"/>
                </a:solidFill>
                <a:latin typeface="Gill Sans Light"/>
                <a:cs typeface="Gill Sans Light"/>
              </a:defRPr>
            </a:lvl1pPr>
          </a:lstStyle>
          <a:p>
            <a:pPr lvl="0"/>
            <a:r>
              <a:rPr lang="es-ES_tradnl" dirty="0"/>
              <a:t>TITLE HERE</a:t>
            </a:r>
            <a:endParaRPr lang="en-US" dirty="0"/>
          </a:p>
        </p:txBody>
      </p:sp>
      <p:sp>
        <p:nvSpPr>
          <p:cNvPr id="13" name="Text Placeholder 16"/>
          <p:cNvSpPr>
            <a:spLocks noGrp="1"/>
          </p:cNvSpPr>
          <p:nvPr>
            <p:ph type="body" sz="quarter" idx="18" hasCustomPrompt="1"/>
          </p:nvPr>
        </p:nvSpPr>
        <p:spPr>
          <a:xfrm>
            <a:off x="911225" y="9550457"/>
            <a:ext cx="3532661" cy="3278477"/>
          </a:xfrm>
          <a:prstGeom prst="rect">
            <a:avLst/>
          </a:prstGeom>
        </p:spPr>
        <p:txBody>
          <a:bodyPr vert="horz"/>
          <a:lstStyle>
            <a:lvl1pPr algn="l">
              <a:lnSpc>
                <a:spcPct val="110000"/>
              </a:lnSpc>
              <a:defRPr sz="2400" b="0" i="0">
                <a:solidFill>
                  <a:srgbClr val="0F181D"/>
                </a:solidFill>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sp>
        <p:nvSpPr>
          <p:cNvPr id="14" name="Text Placeholder 14"/>
          <p:cNvSpPr>
            <a:spLocks noGrp="1"/>
          </p:cNvSpPr>
          <p:nvPr>
            <p:ph type="body" sz="quarter" idx="19" hasCustomPrompt="1"/>
          </p:nvPr>
        </p:nvSpPr>
        <p:spPr>
          <a:xfrm>
            <a:off x="5090097" y="8880531"/>
            <a:ext cx="3532661" cy="452725"/>
          </a:xfrm>
          <a:prstGeom prst="rect">
            <a:avLst/>
          </a:prstGeom>
        </p:spPr>
        <p:txBody>
          <a:bodyPr vert="horz"/>
          <a:lstStyle>
            <a:lvl1pPr algn="l">
              <a:defRPr sz="2800" b="0" i="0" u="sng">
                <a:solidFill>
                  <a:srgbClr val="0F181D"/>
                </a:solidFill>
                <a:latin typeface="Gill Sans Light"/>
                <a:cs typeface="Gill Sans Light"/>
              </a:defRPr>
            </a:lvl1pPr>
          </a:lstStyle>
          <a:p>
            <a:pPr lvl="0"/>
            <a:r>
              <a:rPr lang="es-ES_tradnl" dirty="0"/>
              <a:t>TITLE HERE</a:t>
            </a:r>
            <a:endParaRPr lang="en-US" dirty="0"/>
          </a:p>
        </p:txBody>
      </p:sp>
      <p:sp>
        <p:nvSpPr>
          <p:cNvPr id="15" name="Text Placeholder 16"/>
          <p:cNvSpPr>
            <a:spLocks noGrp="1"/>
          </p:cNvSpPr>
          <p:nvPr>
            <p:ph type="body" sz="quarter" idx="20" hasCustomPrompt="1"/>
          </p:nvPr>
        </p:nvSpPr>
        <p:spPr>
          <a:xfrm>
            <a:off x="5090098" y="9541220"/>
            <a:ext cx="3532661" cy="3278477"/>
          </a:xfrm>
          <a:prstGeom prst="rect">
            <a:avLst/>
          </a:prstGeom>
        </p:spPr>
        <p:txBody>
          <a:bodyPr vert="horz"/>
          <a:lstStyle>
            <a:lvl1pPr algn="l">
              <a:lnSpc>
                <a:spcPct val="110000"/>
              </a:lnSpc>
              <a:defRPr sz="2400" b="0" i="0">
                <a:solidFill>
                  <a:srgbClr val="0F181D"/>
                </a:solidFill>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pic>
        <p:nvPicPr>
          <p:cNvPr id="16" name="Picture 15"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1595334722"/>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Quote">
    <p:spTree>
      <p:nvGrpSpPr>
        <p:cNvPr id="1" name=""/>
        <p:cNvGrpSpPr/>
        <p:nvPr/>
      </p:nvGrpSpPr>
      <p:grpSpPr>
        <a:xfrm>
          <a:off x="0" y="0"/>
          <a:ext cx="0" cy="0"/>
          <a:chOff x="0" y="0"/>
          <a:chExt cx="0" cy="0"/>
        </a:xfrm>
      </p:grpSpPr>
      <p:sp>
        <p:nvSpPr>
          <p:cNvPr id="11" name="Picture Placeholder 10"/>
          <p:cNvSpPr>
            <a:spLocks noGrp="1"/>
          </p:cNvSpPr>
          <p:nvPr>
            <p:ph type="pic" sz="quarter" idx="17"/>
          </p:nvPr>
        </p:nvSpPr>
        <p:spPr>
          <a:xfrm>
            <a:off x="10113669" y="1285587"/>
            <a:ext cx="6465210" cy="11760200"/>
          </a:xfrm>
          <a:prstGeom prst="rect">
            <a:avLst/>
          </a:prstGeom>
        </p:spPr>
        <p:txBody>
          <a:bodyPr vert="horz"/>
          <a:lstStyle/>
          <a:p>
            <a:endParaRPr lang="en-US"/>
          </a:p>
        </p:txBody>
      </p:sp>
      <p:sp>
        <p:nvSpPr>
          <p:cNvPr id="16" name="Picture Placeholder 10"/>
          <p:cNvSpPr>
            <a:spLocks noGrp="1"/>
          </p:cNvSpPr>
          <p:nvPr>
            <p:ph type="pic" sz="quarter" idx="21"/>
          </p:nvPr>
        </p:nvSpPr>
        <p:spPr>
          <a:xfrm>
            <a:off x="16942642" y="1285587"/>
            <a:ext cx="7019379" cy="11760200"/>
          </a:xfrm>
          <a:prstGeom prst="rect">
            <a:avLst/>
          </a:prstGeom>
        </p:spPr>
        <p:txBody>
          <a:bodyPr vert="horz"/>
          <a:lstStyle/>
          <a:p>
            <a:endParaRPr lang="en-US"/>
          </a:p>
        </p:txBody>
      </p:sp>
      <p:pic>
        <p:nvPicPr>
          <p:cNvPr id="17" name="Picture 16"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
        <p:nvSpPr>
          <p:cNvPr id="18" name="Text Placeholder 10"/>
          <p:cNvSpPr>
            <a:spLocks noGrp="1"/>
          </p:cNvSpPr>
          <p:nvPr>
            <p:ph type="body" sz="quarter" idx="13" hasCustomPrompt="1"/>
          </p:nvPr>
        </p:nvSpPr>
        <p:spPr>
          <a:xfrm>
            <a:off x="911225" y="2348165"/>
            <a:ext cx="8786727" cy="5064017"/>
          </a:xfrm>
          <a:prstGeom prst="rect">
            <a:avLst/>
          </a:prstGeom>
        </p:spPr>
        <p:txBody>
          <a:bodyPr vert="horz"/>
          <a:lstStyle>
            <a:lvl1pPr algn="l">
              <a:lnSpc>
                <a:spcPct val="80000"/>
              </a:lnSpc>
              <a:defRPr sz="13600" b="0" i="0" baseline="0">
                <a:solidFill>
                  <a:srgbClr val="0F181D"/>
                </a:solidFill>
                <a:latin typeface="Gill Sans Light"/>
                <a:cs typeface="Gill Sans Light"/>
              </a:defRPr>
            </a:lvl1pPr>
          </a:lstStyle>
          <a:p>
            <a:pPr lvl="0"/>
            <a:r>
              <a:rPr lang="es-ES_tradnl" dirty="0" err="1"/>
              <a:t>Put</a:t>
            </a:r>
            <a:r>
              <a:rPr lang="es-ES_tradnl" dirty="0"/>
              <a:t> </a:t>
            </a:r>
            <a:r>
              <a:rPr lang="es-ES_tradnl" dirty="0" err="1"/>
              <a:t>your</a:t>
            </a:r>
            <a:endParaRPr lang="es-ES_tradnl" dirty="0"/>
          </a:p>
          <a:p>
            <a:pPr lvl="0"/>
            <a:r>
              <a:rPr lang="es-ES_tradnl" dirty="0" err="1"/>
              <a:t>headline</a:t>
            </a:r>
            <a:r>
              <a:rPr lang="es-ES_tradnl" dirty="0"/>
              <a:t> </a:t>
            </a:r>
            <a:r>
              <a:rPr lang="es-ES_tradnl" dirty="0" err="1"/>
              <a:t>txt</a:t>
            </a:r>
            <a:endParaRPr lang="es-ES_tradnl" dirty="0"/>
          </a:p>
          <a:p>
            <a:pPr lvl="0"/>
            <a:r>
              <a:rPr lang="es-ES_tradnl" dirty="0" err="1"/>
              <a:t>here</a:t>
            </a:r>
            <a:endParaRPr lang="en-US" dirty="0"/>
          </a:p>
        </p:txBody>
      </p:sp>
      <p:sp>
        <p:nvSpPr>
          <p:cNvPr id="19" name="Text Placeholder 14"/>
          <p:cNvSpPr>
            <a:spLocks noGrp="1"/>
          </p:cNvSpPr>
          <p:nvPr>
            <p:ph type="body" sz="quarter" idx="16" hasCustomPrompt="1"/>
          </p:nvPr>
        </p:nvSpPr>
        <p:spPr>
          <a:xfrm>
            <a:off x="911225" y="7783396"/>
            <a:ext cx="8671772" cy="914400"/>
          </a:xfrm>
          <a:prstGeom prst="rect">
            <a:avLst/>
          </a:prstGeom>
        </p:spPr>
        <p:txBody>
          <a:bodyPr vert="horz"/>
          <a:lstStyle>
            <a:lvl1pPr algn="l">
              <a:defRPr sz="4800" b="0" i="0" baseline="0">
                <a:solidFill>
                  <a:srgbClr val="0F181D"/>
                </a:solidFill>
                <a:latin typeface="Gill Sans"/>
                <a:cs typeface="Gill Sans"/>
              </a:defRPr>
            </a:lvl1pPr>
          </a:lstStyle>
          <a:p>
            <a:pPr lvl="0"/>
            <a:r>
              <a:rPr lang="en-US" dirty="0"/>
              <a:t>Subhead txt here</a:t>
            </a:r>
          </a:p>
        </p:txBody>
      </p:sp>
      <p:sp>
        <p:nvSpPr>
          <p:cNvPr id="20" name="Text Placeholder 14"/>
          <p:cNvSpPr>
            <a:spLocks noGrp="1"/>
          </p:cNvSpPr>
          <p:nvPr>
            <p:ph type="body" sz="quarter" idx="12" hasCustomPrompt="1"/>
          </p:nvPr>
        </p:nvSpPr>
        <p:spPr>
          <a:xfrm>
            <a:off x="911224" y="8880532"/>
            <a:ext cx="3532661" cy="461962"/>
          </a:xfrm>
          <a:prstGeom prst="rect">
            <a:avLst/>
          </a:prstGeom>
        </p:spPr>
        <p:txBody>
          <a:bodyPr vert="horz"/>
          <a:lstStyle>
            <a:lvl1pPr algn="l">
              <a:defRPr sz="2800" b="0" i="0" u="sng">
                <a:solidFill>
                  <a:srgbClr val="0F181D"/>
                </a:solidFill>
                <a:latin typeface="Gill Sans Light"/>
                <a:cs typeface="Gill Sans Light"/>
              </a:defRPr>
            </a:lvl1pPr>
          </a:lstStyle>
          <a:p>
            <a:pPr lvl="0"/>
            <a:r>
              <a:rPr lang="es-ES_tradnl" dirty="0"/>
              <a:t>TITLE HERE</a:t>
            </a:r>
            <a:endParaRPr lang="en-US" dirty="0"/>
          </a:p>
        </p:txBody>
      </p:sp>
      <p:sp>
        <p:nvSpPr>
          <p:cNvPr id="21" name="Text Placeholder 16"/>
          <p:cNvSpPr>
            <a:spLocks noGrp="1"/>
          </p:cNvSpPr>
          <p:nvPr>
            <p:ph type="body" sz="quarter" idx="18" hasCustomPrompt="1"/>
          </p:nvPr>
        </p:nvSpPr>
        <p:spPr>
          <a:xfrm>
            <a:off x="911225" y="9550457"/>
            <a:ext cx="3532661" cy="3278477"/>
          </a:xfrm>
          <a:prstGeom prst="rect">
            <a:avLst/>
          </a:prstGeom>
        </p:spPr>
        <p:txBody>
          <a:bodyPr vert="horz"/>
          <a:lstStyle>
            <a:lvl1pPr algn="l">
              <a:lnSpc>
                <a:spcPct val="110000"/>
              </a:lnSpc>
              <a:defRPr sz="2400" b="0" i="0">
                <a:solidFill>
                  <a:srgbClr val="0F181D"/>
                </a:solidFill>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sp>
        <p:nvSpPr>
          <p:cNvPr id="22" name="Text Placeholder 14"/>
          <p:cNvSpPr>
            <a:spLocks noGrp="1"/>
          </p:cNvSpPr>
          <p:nvPr>
            <p:ph type="body" sz="quarter" idx="19" hasCustomPrompt="1"/>
          </p:nvPr>
        </p:nvSpPr>
        <p:spPr>
          <a:xfrm>
            <a:off x="5090097" y="8880531"/>
            <a:ext cx="3532661" cy="452725"/>
          </a:xfrm>
          <a:prstGeom prst="rect">
            <a:avLst/>
          </a:prstGeom>
        </p:spPr>
        <p:txBody>
          <a:bodyPr vert="horz"/>
          <a:lstStyle>
            <a:lvl1pPr algn="l">
              <a:defRPr sz="2800" b="0" i="0" u="sng">
                <a:solidFill>
                  <a:srgbClr val="0F181D"/>
                </a:solidFill>
                <a:latin typeface="Gill Sans Light"/>
                <a:cs typeface="Gill Sans Light"/>
              </a:defRPr>
            </a:lvl1pPr>
          </a:lstStyle>
          <a:p>
            <a:pPr lvl="0"/>
            <a:r>
              <a:rPr lang="es-ES_tradnl" dirty="0"/>
              <a:t>TITLE HERE</a:t>
            </a:r>
            <a:endParaRPr lang="en-US" dirty="0"/>
          </a:p>
        </p:txBody>
      </p:sp>
      <p:sp>
        <p:nvSpPr>
          <p:cNvPr id="28" name="Text Placeholder 16"/>
          <p:cNvSpPr>
            <a:spLocks noGrp="1"/>
          </p:cNvSpPr>
          <p:nvPr>
            <p:ph type="body" sz="quarter" idx="20" hasCustomPrompt="1"/>
          </p:nvPr>
        </p:nvSpPr>
        <p:spPr>
          <a:xfrm>
            <a:off x="5090098" y="9541220"/>
            <a:ext cx="3532661" cy="3278477"/>
          </a:xfrm>
          <a:prstGeom prst="rect">
            <a:avLst/>
          </a:prstGeom>
        </p:spPr>
        <p:txBody>
          <a:bodyPr vert="horz"/>
          <a:lstStyle>
            <a:lvl1pPr algn="l">
              <a:lnSpc>
                <a:spcPct val="110000"/>
              </a:lnSpc>
              <a:defRPr sz="2400" b="0" i="0">
                <a:solidFill>
                  <a:srgbClr val="0F181D"/>
                </a:solidFill>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spTree>
    <p:extLst>
      <p:ext uri="{BB962C8B-B14F-4D97-AF65-F5344CB8AC3E}">
        <p14:creationId xmlns:p14="http://schemas.microsoft.com/office/powerpoint/2010/main" val="82668639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Left">
    <p:spTree>
      <p:nvGrpSpPr>
        <p:cNvPr id="1" name=""/>
        <p:cNvGrpSpPr/>
        <p:nvPr/>
      </p:nvGrpSpPr>
      <p:grpSpPr>
        <a:xfrm>
          <a:off x="0" y="0"/>
          <a:ext cx="0" cy="0"/>
          <a:chOff x="0" y="0"/>
          <a:chExt cx="0" cy="0"/>
        </a:xfrm>
      </p:grpSpPr>
      <p:sp>
        <p:nvSpPr>
          <p:cNvPr id="4" name="Picture Placeholder 3"/>
          <p:cNvSpPr>
            <a:spLocks noGrp="1"/>
          </p:cNvSpPr>
          <p:nvPr>
            <p:ph type="pic" sz="quarter" idx="15"/>
          </p:nvPr>
        </p:nvSpPr>
        <p:spPr>
          <a:xfrm>
            <a:off x="562769" y="1339850"/>
            <a:ext cx="23252113" cy="11798300"/>
          </a:xfrm>
          <a:prstGeom prst="rect">
            <a:avLst/>
          </a:prstGeom>
        </p:spPr>
        <p:txBody>
          <a:bodyPr vert="horz"/>
          <a:lstStyle/>
          <a:p>
            <a:endParaRPr lang="en-US"/>
          </a:p>
        </p:txBody>
      </p:sp>
      <p:pic>
        <p:nvPicPr>
          <p:cNvPr id="5" name="Picture 4"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179391898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1481565" y="349106"/>
            <a:ext cx="22270010" cy="898525"/>
          </a:xfrm>
          <a:prstGeom prst="rect">
            <a:avLst/>
          </a:prstGeom>
        </p:spPr>
        <p:txBody>
          <a:bodyPr vert="horz"/>
          <a:lstStyle>
            <a:lvl1pPr algn="l">
              <a:defRPr sz="4400" b="0" i="0">
                <a:solidFill>
                  <a:srgbClr val="0F181D"/>
                </a:solidFill>
                <a:latin typeface="Gill Sans Light"/>
                <a:cs typeface="Gill Sans Light"/>
              </a:defRPr>
            </a:lvl1pPr>
          </a:lstStyle>
          <a:p>
            <a:pPr lvl="0"/>
            <a:r>
              <a:rPr lang="es-ES_tradnl" dirty="0"/>
              <a:t>A new </a:t>
            </a:r>
            <a:r>
              <a:rPr lang="es-ES_tradnl" dirty="0" err="1"/>
              <a:t>Image</a:t>
            </a:r>
            <a:r>
              <a:rPr lang="es-ES_tradnl" dirty="0"/>
              <a:t>: A </a:t>
            </a:r>
            <a:r>
              <a:rPr lang="es-ES_tradnl" dirty="0" err="1"/>
              <a:t>modern</a:t>
            </a:r>
            <a:r>
              <a:rPr lang="es-ES_tradnl" dirty="0"/>
              <a:t> Look and </a:t>
            </a:r>
            <a:r>
              <a:rPr lang="es-ES_tradnl" dirty="0" err="1"/>
              <a:t>Feel</a:t>
            </a:r>
            <a:endParaRPr lang="en-US" dirty="0"/>
          </a:p>
        </p:txBody>
      </p:sp>
      <p:cxnSp>
        <p:nvCxnSpPr>
          <p:cNvPr id="5" name="Straight Connector 4"/>
          <p:cNvCxnSpPr/>
          <p:nvPr userDrawn="1"/>
        </p:nvCxnSpPr>
        <p:spPr>
          <a:xfrm>
            <a:off x="626075" y="1316904"/>
            <a:ext cx="23125500"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18" name="Picture Placeholder 17"/>
          <p:cNvSpPr>
            <a:spLocks noGrp="1"/>
          </p:cNvSpPr>
          <p:nvPr>
            <p:ph type="pic" sz="quarter" idx="11"/>
          </p:nvPr>
        </p:nvSpPr>
        <p:spPr>
          <a:xfrm>
            <a:off x="7247458" y="2296687"/>
            <a:ext cx="3780000" cy="6840000"/>
          </a:xfrm>
          <a:prstGeom prst="rect">
            <a:avLst/>
          </a:prstGeom>
        </p:spPr>
        <p:txBody>
          <a:bodyPr vert="horz"/>
          <a:lstStyle/>
          <a:p>
            <a:endParaRPr lang="en-US"/>
          </a:p>
        </p:txBody>
      </p:sp>
      <p:sp>
        <p:nvSpPr>
          <p:cNvPr id="20" name="Picture Placeholder 19"/>
          <p:cNvSpPr>
            <a:spLocks noGrp="1"/>
          </p:cNvSpPr>
          <p:nvPr>
            <p:ph type="pic" sz="quarter" idx="12"/>
          </p:nvPr>
        </p:nvSpPr>
        <p:spPr>
          <a:xfrm>
            <a:off x="11394008" y="2296687"/>
            <a:ext cx="3780000" cy="6840000"/>
          </a:xfrm>
          <a:prstGeom prst="rect">
            <a:avLst/>
          </a:prstGeom>
        </p:spPr>
        <p:txBody>
          <a:bodyPr vert="horz"/>
          <a:lstStyle/>
          <a:p>
            <a:endParaRPr lang="en-US"/>
          </a:p>
        </p:txBody>
      </p:sp>
      <p:sp>
        <p:nvSpPr>
          <p:cNvPr id="22" name="Picture Placeholder 21"/>
          <p:cNvSpPr>
            <a:spLocks noGrp="1"/>
          </p:cNvSpPr>
          <p:nvPr>
            <p:ph type="pic" sz="quarter" idx="13"/>
          </p:nvPr>
        </p:nvSpPr>
        <p:spPr>
          <a:xfrm>
            <a:off x="15484995" y="2296687"/>
            <a:ext cx="3780000" cy="6840000"/>
          </a:xfrm>
          <a:prstGeom prst="rect">
            <a:avLst/>
          </a:prstGeom>
        </p:spPr>
        <p:txBody>
          <a:bodyPr vert="horz"/>
          <a:lstStyle/>
          <a:p>
            <a:endParaRPr lang="en-US"/>
          </a:p>
        </p:txBody>
      </p:sp>
      <p:sp>
        <p:nvSpPr>
          <p:cNvPr id="24" name="Picture Placeholder 23"/>
          <p:cNvSpPr>
            <a:spLocks noGrp="1"/>
          </p:cNvSpPr>
          <p:nvPr>
            <p:ph type="pic" sz="quarter" idx="14"/>
          </p:nvPr>
        </p:nvSpPr>
        <p:spPr>
          <a:xfrm>
            <a:off x="19585508" y="2296687"/>
            <a:ext cx="3780000" cy="6840000"/>
          </a:xfrm>
          <a:prstGeom prst="rect">
            <a:avLst/>
          </a:prstGeom>
        </p:spPr>
        <p:txBody>
          <a:bodyPr vert="horz"/>
          <a:lstStyle/>
          <a:p>
            <a:endParaRPr lang="en-US"/>
          </a:p>
        </p:txBody>
      </p:sp>
      <p:cxnSp>
        <p:nvCxnSpPr>
          <p:cNvPr id="25" name="Straight Connector 24"/>
          <p:cNvCxnSpPr/>
          <p:nvPr userDrawn="1"/>
        </p:nvCxnSpPr>
        <p:spPr>
          <a:xfrm>
            <a:off x="1005998" y="9933003"/>
            <a:ext cx="22365654" cy="0"/>
          </a:xfrm>
          <a:prstGeom prst="line">
            <a:avLst/>
          </a:prstGeom>
          <a:noFill/>
          <a:ln w="28575"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30" name="Text Placeholder 29"/>
          <p:cNvSpPr>
            <a:spLocks noGrp="1"/>
          </p:cNvSpPr>
          <p:nvPr>
            <p:ph type="body" sz="quarter" idx="15" hasCustomPrompt="1"/>
          </p:nvPr>
        </p:nvSpPr>
        <p:spPr>
          <a:xfrm>
            <a:off x="923921" y="2970213"/>
            <a:ext cx="5887736" cy="4884737"/>
          </a:xfrm>
          <a:prstGeom prst="rect">
            <a:avLst/>
          </a:prstGeom>
        </p:spPr>
        <p:txBody>
          <a:bodyPr vert="horz"/>
          <a:lstStyle>
            <a:lvl1pPr algn="l">
              <a:defRPr sz="4400" b="0" i="0">
                <a:latin typeface="Gill Sans Light"/>
                <a:cs typeface="Gill Sans Light"/>
              </a:defRPr>
            </a:lvl1pPr>
            <a:lvl2pPr>
              <a:defRPr b="0" i="0">
                <a:latin typeface="Gill Sans"/>
                <a:cs typeface="Gill Sans"/>
              </a:defRPr>
            </a:lvl2pPr>
            <a:lvl3pPr>
              <a:defRPr b="0" i="0">
                <a:latin typeface="Gill Sans"/>
                <a:cs typeface="Gill Sans"/>
              </a:defRPr>
            </a:lvl3pPr>
            <a:lvl4pPr>
              <a:defRPr b="0" i="0">
                <a:latin typeface="Gill Sans"/>
                <a:cs typeface="Gill Sans"/>
              </a:defRPr>
            </a:lvl4pPr>
            <a:lvl5pPr>
              <a:defRPr b="0" i="0">
                <a:latin typeface="Gill Sans"/>
                <a:cs typeface="Gill Sans"/>
              </a:defRPr>
            </a:lvl5pPr>
          </a:lstStyle>
          <a:p>
            <a:pPr lvl="0"/>
            <a:r>
              <a:rPr lang="es-ES_tradnl" dirty="0"/>
              <a:t>Target</a:t>
            </a:r>
          </a:p>
          <a:p>
            <a:pPr lvl="0"/>
            <a:r>
              <a:rPr lang="es-ES_tradnl" dirty="0" err="1"/>
              <a:t>Audience</a:t>
            </a:r>
            <a:endParaRPr lang="es-ES_tradnl" dirty="0"/>
          </a:p>
          <a:p>
            <a:pPr lvl="0"/>
            <a:r>
              <a:rPr lang="es-ES_tradnl" dirty="0" err="1"/>
              <a:t>Client</a:t>
            </a:r>
            <a:endParaRPr lang="es-ES_tradnl" dirty="0"/>
          </a:p>
          <a:p>
            <a:pPr lvl="0"/>
            <a:r>
              <a:rPr lang="es-ES_tradnl" dirty="0"/>
              <a:t>Personas</a:t>
            </a:r>
            <a:endParaRPr lang="en-US" dirty="0"/>
          </a:p>
        </p:txBody>
      </p:sp>
      <p:sp>
        <p:nvSpPr>
          <p:cNvPr id="32" name="Text Placeholder 31"/>
          <p:cNvSpPr>
            <a:spLocks noGrp="1"/>
          </p:cNvSpPr>
          <p:nvPr>
            <p:ph type="body" sz="quarter" idx="16" hasCustomPrompt="1"/>
          </p:nvPr>
        </p:nvSpPr>
        <p:spPr>
          <a:xfrm>
            <a:off x="923921" y="10258425"/>
            <a:ext cx="6687605" cy="585788"/>
          </a:xfrm>
          <a:prstGeom prst="rect">
            <a:avLst/>
          </a:prstGeom>
        </p:spPr>
        <p:txBody>
          <a:bodyPr vert="horz"/>
          <a:lstStyle>
            <a:lvl1pPr algn="l">
              <a:defRPr sz="2400" b="0" i="0">
                <a:latin typeface="Gill Sans SemiBold"/>
                <a:cs typeface="Gill Sans SemiBold"/>
              </a:defRPr>
            </a:lvl1pPr>
          </a:lstStyle>
          <a:p>
            <a:pPr lvl="0"/>
            <a:r>
              <a:rPr lang="es-ES_tradnl" dirty="0" err="1"/>
              <a:t>The</a:t>
            </a:r>
            <a:r>
              <a:rPr lang="es-ES_tradnl" dirty="0"/>
              <a:t> </a:t>
            </a:r>
            <a:r>
              <a:rPr lang="es-ES_tradnl" dirty="0" err="1"/>
              <a:t>Companies</a:t>
            </a:r>
            <a:endParaRPr lang="en-US" dirty="0"/>
          </a:p>
        </p:txBody>
      </p:sp>
      <p:sp>
        <p:nvSpPr>
          <p:cNvPr id="34" name="Text Placeholder 33"/>
          <p:cNvSpPr>
            <a:spLocks noGrp="1"/>
          </p:cNvSpPr>
          <p:nvPr>
            <p:ph type="body" sz="quarter" idx="17" hasCustomPrompt="1"/>
          </p:nvPr>
        </p:nvSpPr>
        <p:spPr>
          <a:xfrm>
            <a:off x="923921" y="10844213"/>
            <a:ext cx="6687605" cy="1582737"/>
          </a:xfrm>
          <a:prstGeom prst="rect">
            <a:avLst/>
          </a:prstGeom>
        </p:spPr>
        <p:txBody>
          <a:bodyPr vert="horz"/>
          <a:lstStyle>
            <a:lvl1pPr algn="l">
              <a:defRPr sz="2000" b="0" i="0">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sp>
        <p:nvSpPr>
          <p:cNvPr id="35" name="Text Placeholder 31"/>
          <p:cNvSpPr>
            <a:spLocks noGrp="1"/>
          </p:cNvSpPr>
          <p:nvPr>
            <p:ph type="body" sz="quarter" idx="18" hasCustomPrompt="1"/>
          </p:nvPr>
        </p:nvSpPr>
        <p:spPr>
          <a:xfrm>
            <a:off x="11394008" y="10216173"/>
            <a:ext cx="6687605" cy="585788"/>
          </a:xfrm>
          <a:prstGeom prst="rect">
            <a:avLst/>
          </a:prstGeom>
        </p:spPr>
        <p:txBody>
          <a:bodyPr vert="horz"/>
          <a:lstStyle>
            <a:lvl1pPr algn="l">
              <a:defRPr sz="2400" b="0" i="0">
                <a:latin typeface="Gill Sans SemiBold"/>
                <a:cs typeface="Gill Sans SemiBold"/>
              </a:defRPr>
            </a:lvl1pPr>
          </a:lstStyle>
          <a:p>
            <a:pPr lvl="0"/>
            <a:r>
              <a:rPr lang="es-ES_tradnl" dirty="0" err="1"/>
              <a:t>The</a:t>
            </a:r>
            <a:r>
              <a:rPr lang="es-ES_tradnl" dirty="0"/>
              <a:t> </a:t>
            </a:r>
            <a:r>
              <a:rPr lang="es-ES_tradnl" dirty="0" err="1"/>
              <a:t>Companies</a:t>
            </a:r>
            <a:endParaRPr lang="en-US" dirty="0"/>
          </a:p>
        </p:txBody>
      </p:sp>
      <p:sp>
        <p:nvSpPr>
          <p:cNvPr id="36" name="Text Placeholder 33"/>
          <p:cNvSpPr>
            <a:spLocks noGrp="1"/>
          </p:cNvSpPr>
          <p:nvPr>
            <p:ph type="body" sz="quarter" idx="19" hasCustomPrompt="1"/>
          </p:nvPr>
        </p:nvSpPr>
        <p:spPr>
          <a:xfrm>
            <a:off x="11394008" y="10801961"/>
            <a:ext cx="6687605" cy="1582737"/>
          </a:xfrm>
          <a:prstGeom prst="rect">
            <a:avLst/>
          </a:prstGeom>
        </p:spPr>
        <p:txBody>
          <a:bodyPr vert="horz"/>
          <a:lstStyle>
            <a:lvl1pPr algn="l">
              <a:defRPr sz="2000" b="0" i="0">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pic>
        <p:nvPicPr>
          <p:cNvPr id="15" name="Picture 14"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961301358"/>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1481565" y="349106"/>
            <a:ext cx="22270010" cy="898525"/>
          </a:xfrm>
          <a:prstGeom prst="rect">
            <a:avLst/>
          </a:prstGeom>
        </p:spPr>
        <p:txBody>
          <a:bodyPr vert="horz"/>
          <a:lstStyle>
            <a:lvl1pPr algn="l">
              <a:defRPr sz="4400" b="0" i="0">
                <a:solidFill>
                  <a:srgbClr val="0F181D"/>
                </a:solidFill>
                <a:latin typeface="Gill Sans Light"/>
                <a:cs typeface="Gill Sans Light"/>
              </a:defRPr>
            </a:lvl1pPr>
          </a:lstStyle>
          <a:p>
            <a:pPr lvl="0"/>
            <a:r>
              <a:rPr lang="es-ES_tradnl" dirty="0"/>
              <a:t>A new </a:t>
            </a:r>
            <a:r>
              <a:rPr lang="es-ES_tradnl" dirty="0" err="1"/>
              <a:t>Image</a:t>
            </a:r>
            <a:r>
              <a:rPr lang="es-ES_tradnl" dirty="0"/>
              <a:t>: A </a:t>
            </a:r>
            <a:r>
              <a:rPr lang="es-ES_tradnl" dirty="0" err="1"/>
              <a:t>modern</a:t>
            </a:r>
            <a:r>
              <a:rPr lang="es-ES_tradnl" dirty="0"/>
              <a:t> Look and </a:t>
            </a:r>
            <a:r>
              <a:rPr lang="es-ES_tradnl" dirty="0" err="1"/>
              <a:t>Feel</a:t>
            </a:r>
            <a:endParaRPr lang="en-US" dirty="0"/>
          </a:p>
        </p:txBody>
      </p:sp>
      <p:cxnSp>
        <p:nvCxnSpPr>
          <p:cNvPr id="5" name="Straight Connector 4"/>
          <p:cNvCxnSpPr/>
          <p:nvPr userDrawn="1"/>
        </p:nvCxnSpPr>
        <p:spPr>
          <a:xfrm>
            <a:off x="626075" y="1316904"/>
            <a:ext cx="23125500"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18" name="Picture Placeholder 17"/>
          <p:cNvSpPr>
            <a:spLocks noGrp="1"/>
          </p:cNvSpPr>
          <p:nvPr>
            <p:ph type="pic" sz="quarter" idx="11"/>
          </p:nvPr>
        </p:nvSpPr>
        <p:spPr>
          <a:xfrm>
            <a:off x="7247458" y="2296687"/>
            <a:ext cx="7926550" cy="6840000"/>
          </a:xfrm>
          <a:prstGeom prst="rect">
            <a:avLst/>
          </a:prstGeom>
        </p:spPr>
        <p:txBody>
          <a:bodyPr vert="horz"/>
          <a:lstStyle/>
          <a:p>
            <a:endParaRPr lang="en-US"/>
          </a:p>
        </p:txBody>
      </p:sp>
      <p:sp>
        <p:nvSpPr>
          <p:cNvPr id="22" name="Picture Placeholder 21"/>
          <p:cNvSpPr>
            <a:spLocks noGrp="1"/>
          </p:cNvSpPr>
          <p:nvPr>
            <p:ph type="pic" sz="quarter" idx="13"/>
          </p:nvPr>
        </p:nvSpPr>
        <p:spPr>
          <a:xfrm>
            <a:off x="15484994" y="2296687"/>
            <a:ext cx="7886657" cy="6840000"/>
          </a:xfrm>
          <a:prstGeom prst="rect">
            <a:avLst/>
          </a:prstGeom>
        </p:spPr>
        <p:txBody>
          <a:bodyPr vert="horz"/>
          <a:lstStyle/>
          <a:p>
            <a:endParaRPr lang="en-US"/>
          </a:p>
        </p:txBody>
      </p:sp>
      <p:cxnSp>
        <p:nvCxnSpPr>
          <p:cNvPr id="25" name="Straight Connector 24"/>
          <p:cNvCxnSpPr/>
          <p:nvPr userDrawn="1"/>
        </p:nvCxnSpPr>
        <p:spPr>
          <a:xfrm>
            <a:off x="1005998" y="9933003"/>
            <a:ext cx="22365654" cy="0"/>
          </a:xfrm>
          <a:prstGeom prst="line">
            <a:avLst/>
          </a:prstGeom>
          <a:noFill/>
          <a:ln w="28575"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35" name="Text Placeholder 31"/>
          <p:cNvSpPr>
            <a:spLocks noGrp="1"/>
          </p:cNvSpPr>
          <p:nvPr>
            <p:ph type="body" sz="quarter" idx="18" hasCustomPrompt="1"/>
          </p:nvPr>
        </p:nvSpPr>
        <p:spPr>
          <a:xfrm>
            <a:off x="11394008" y="10216173"/>
            <a:ext cx="4557713" cy="585788"/>
          </a:xfrm>
          <a:prstGeom prst="rect">
            <a:avLst/>
          </a:prstGeom>
        </p:spPr>
        <p:txBody>
          <a:bodyPr vert="horz"/>
          <a:lstStyle>
            <a:lvl1pPr algn="l">
              <a:defRPr sz="2400" b="0" i="0">
                <a:latin typeface="Gill Sans SemiBold"/>
                <a:cs typeface="Gill Sans SemiBold"/>
              </a:defRPr>
            </a:lvl1pPr>
          </a:lstStyle>
          <a:p>
            <a:pPr lvl="0"/>
            <a:r>
              <a:rPr lang="es-ES_tradnl" dirty="0" err="1"/>
              <a:t>The</a:t>
            </a:r>
            <a:r>
              <a:rPr lang="es-ES_tradnl" dirty="0"/>
              <a:t> </a:t>
            </a:r>
            <a:r>
              <a:rPr lang="es-ES_tradnl" dirty="0" err="1"/>
              <a:t>Companies</a:t>
            </a:r>
            <a:endParaRPr lang="en-US" dirty="0"/>
          </a:p>
        </p:txBody>
      </p:sp>
      <p:sp>
        <p:nvSpPr>
          <p:cNvPr id="36" name="Text Placeholder 33"/>
          <p:cNvSpPr>
            <a:spLocks noGrp="1"/>
          </p:cNvSpPr>
          <p:nvPr>
            <p:ph type="body" sz="quarter" idx="19" hasCustomPrompt="1"/>
          </p:nvPr>
        </p:nvSpPr>
        <p:spPr>
          <a:xfrm>
            <a:off x="11394008" y="10801961"/>
            <a:ext cx="6687605" cy="1582737"/>
          </a:xfrm>
          <a:prstGeom prst="rect">
            <a:avLst/>
          </a:prstGeom>
        </p:spPr>
        <p:txBody>
          <a:bodyPr vert="horz"/>
          <a:lstStyle>
            <a:lvl1pPr algn="l">
              <a:defRPr sz="2000" b="0" i="0">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pic>
        <p:nvPicPr>
          <p:cNvPr id="13" name="Picture 12"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
        <p:nvSpPr>
          <p:cNvPr id="14" name="Text Placeholder 29"/>
          <p:cNvSpPr>
            <a:spLocks noGrp="1"/>
          </p:cNvSpPr>
          <p:nvPr>
            <p:ph type="body" sz="quarter" idx="15" hasCustomPrompt="1"/>
          </p:nvPr>
        </p:nvSpPr>
        <p:spPr>
          <a:xfrm>
            <a:off x="923921" y="2970213"/>
            <a:ext cx="5887736" cy="4884737"/>
          </a:xfrm>
          <a:prstGeom prst="rect">
            <a:avLst/>
          </a:prstGeom>
        </p:spPr>
        <p:txBody>
          <a:bodyPr vert="horz"/>
          <a:lstStyle>
            <a:lvl1pPr algn="l">
              <a:defRPr sz="4400" b="0" i="0">
                <a:latin typeface="Gill Sans Light"/>
                <a:cs typeface="Gill Sans Light"/>
              </a:defRPr>
            </a:lvl1pPr>
            <a:lvl2pPr>
              <a:defRPr b="0" i="0">
                <a:latin typeface="Gill Sans"/>
                <a:cs typeface="Gill Sans"/>
              </a:defRPr>
            </a:lvl2pPr>
            <a:lvl3pPr>
              <a:defRPr b="0" i="0">
                <a:latin typeface="Gill Sans"/>
                <a:cs typeface="Gill Sans"/>
              </a:defRPr>
            </a:lvl3pPr>
            <a:lvl4pPr>
              <a:defRPr b="0" i="0">
                <a:latin typeface="Gill Sans"/>
                <a:cs typeface="Gill Sans"/>
              </a:defRPr>
            </a:lvl4pPr>
            <a:lvl5pPr>
              <a:defRPr b="0" i="0">
                <a:latin typeface="Gill Sans"/>
                <a:cs typeface="Gill Sans"/>
              </a:defRPr>
            </a:lvl5pPr>
          </a:lstStyle>
          <a:p>
            <a:pPr lvl="0"/>
            <a:r>
              <a:rPr lang="es-ES_tradnl" dirty="0"/>
              <a:t>Target</a:t>
            </a:r>
          </a:p>
          <a:p>
            <a:pPr lvl="0"/>
            <a:r>
              <a:rPr lang="es-ES_tradnl" dirty="0" err="1"/>
              <a:t>Audience</a:t>
            </a:r>
            <a:endParaRPr lang="es-ES_tradnl" dirty="0"/>
          </a:p>
          <a:p>
            <a:pPr lvl="0"/>
            <a:r>
              <a:rPr lang="es-ES_tradnl" dirty="0" err="1"/>
              <a:t>Client</a:t>
            </a:r>
            <a:endParaRPr lang="es-ES_tradnl" dirty="0"/>
          </a:p>
          <a:p>
            <a:pPr lvl="0"/>
            <a:r>
              <a:rPr lang="es-ES_tradnl" dirty="0"/>
              <a:t>Personas</a:t>
            </a:r>
            <a:endParaRPr lang="en-US" dirty="0"/>
          </a:p>
        </p:txBody>
      </p:sp>
      <p:sp>
        <p:nvSpPr>
          <p:cNvPr id="15" name="Text Placeholder 31"/>
          <p:cNvSpPr>
            <a:spLocks noGrp="1"/>
          </p:cNvSpPr>
          <p:nvPr>
            <p:ph type="body" sz="quarter" idx="16" hasCustomPrompt="1"/>
          </p:nvPr>
        </p:nvSpPr>
        <p:spPr>
          <a:xfrm>
            <a:off x="923921" y="10258425"/>
            <a:ext cx="6687605" cy="585788"/>
          </a:xfrm>
          <a:prstGeom prst="rect">
            <a:avLst/>
          </a:prstGeom>
        </p:spPr>
        <p:txBody>
          <a:bodyPr vert="horz"/>
          <a:lstStyle>
            <a:lvl1pPr algn="l">
              <a:defRPr sz="2400" b="0" i="0">
                <a:latin typeface="Gill Sans SemiBold"/>
                <a:cs typeface="Gill Sans SemiBold"/>
              </a:defRPr>
            </a:lvl1pPr>
          </a:lstStyle>
          <a:p>
            <a:pPr lvl="0"/>
            <a:r>
              <a:rPr lang="es-ES_tradnl" dirty="0" err="1"/>
              <a:t>The</a:t>
            </a:r>
            <a:r>
              <a:rPr lang="es-ES_tradnl" dirty="0"/>
              <a:t> </a:t>
            </a:r>
            <a:r>
              <a:rPr lang="es-ES_tradnl" dirty="0" err="1"/>
              <a:t>Companies</a:t>
            </a:r>
            <a:endParaRPr lang="en-US" dirty="0"/>
          </a:p>
        </p:txBody>
      </p:sp>
      <p:sp>
        <p:nvSpPr>
          <p:cNvPr id="16" name="Text Placeholder 33"/>
          <p:cNvSpPr>
            <a:spLocks noGrp="1"/>
          </p:cNvSpPr>
          <p:nvPr>
            <p:ph type="body" sz="quarter" idx="17" hasCustomPrompt="1"/>
          </p:nvPr>
        </p:nvSpPr>
        <p:spPr>
          <a:xfrm>
            <a:off x="923921" y="10844213"/>
            <a:ext cx="6687605" cy="1582737"/>
          </a:xfrm>
          <a:prstGeom prst="rect">
            <a:avLst/>
          </a:prstGeom>
        </p:spPr>
        <p:txBody>
          <a:bodyPr vert="horz"/>
          <a:lstStyle>
            <a:lvl1pPr algn="l">
              <a:defRPr sz="2000" b="0" i="0">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spTree>
    <p:extLst>
      <p:ext uri="{BB962C8B-B14F-4D97-AF65-F5344CB8AC3E}">
        <p14:creationId xmlns:p14="http://schemas.microsoft.com/office/powerpoint/2010/main" val="2531373242"/>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1481565" y="349106"/>
            <a:ext cx="22270010" cy="898525"/>
          </a:xfrm>
          <a:prstGeom prst="rect">
            <a:avLst/>
          </a:prstGeom>
        </p:spPr>
        <p:txBody>
          <a:bodyPr vert="horz"/>
          <a:lstStyle>
            <a:lvl1pPr algn="l">
              <a:defRPr sz="4400" b="0" i="0">
                <a:solidFill>
                  <a:srgbClr val="0F181D"/>
                </a:solidFill>
                <a:latin typeface="Gill Sans Light"/>
                <a:cs typeface="Gill Sans Light"/>
              </a:defRPr>
            </a:lvl1pPr>
          </a:lstStyle>
          <a:p>
            <a:pPr lvl="0"/>
            <a:r>
              <a:rPr lang="es-ES_tradnl" dirty="0"/>
              <a:t>A new </a:t>
            </a:r>
            <a:r>
              <a:rPr lang="es-ES_tradnl" dirty="0" err="1"/>
              <a:t>Image</a:t>
            </a:r>
            <a:r>
              <a:rPr lang="es-ES_tradnl" dirty="0"/>
              <a:t>: A </a:t>
            </a:r>
            <a:r>
              <a:rPr lang="es-ES_tradnl" dirty="0" err="1"/>
              <a:t>modern</a:t>
            </a:r>
            <a:r>
              <a:rPr lang="es-ES_tradnl" dirty="0"/>
              <a:t> Look and </a:t>
            </a:r>
            <a:r>
              <a:rPr lang="es-ES_tradnl" dirty="0" err="1"/>
              <a:t>Feel</a:t>
            </a:r>
            <a:endParaRPr lang="en-US" dirty="0"/>
          </a:p>
        </p:txBody>
      </p:sp>
      <p:cxnSp>
        <p:nvCxnSpPr>
          <p:cNvPr id="5" name="Straight Connector 4"/>
          <p:cNvCxnSpPr/>
          <p:nvPr userDrawn="1"/>
        </p:nvCxnSpPr>
        <p:spPr>
          <a:xfrm>
            <a:off x="626075" y="1316904"/>
            <a:ext cx="23125500"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18" name="Picture Placeholder 17"/>
          <p:cNvSpPr>
            <a:spLocks noGrp="1"/>
          </p:cNvSpPr>
          <p:nvPr>
            <p:ph type="pic" sz="quarter" idx="11"/>
          </p:nvPr>
        </p:nvSpPr>
        <p:spPr>
          <a:xfrm>
            <a:off x="7095058" y="2296687"/>
            <a:ext cx="5220000" cy="6840000"/>
          </a:xfrm>
          <a:prstGeom prst="rect">
            <a:avLst/>
          </a:prstGeom>
        </p:spPr>
        <p:txBody>
          <a:bodyPr vert="horz"/>
          <a:lstStyle/>
          <a:p>
            <a:endParaRPr lang="en-US"/>
          </a:p>
        </p:txBody>
      </p:sp>
      <p:sp>
        <p:nvSpPr>
          <p:cNvPr id="22" name="Picture Placeholder 21"/>
          <p:cNvSpPr>
            <a:spLocks noGrp="1"/>
          </p:cNvSpPr>
          <p:nvPr>
            <p:ph type="pic" sz="quarter" idx="13"/>
          </p:nvPr>
        </p:nvSpPr>
        <p:spPr>
          <a:xfrm>
            <a:off x="12635517" y="2296687"/>
            <a:ext cx="5220000" cy="6840000"/>
          </a:xfrm>
          <a:prstGeom prst="rect">
            <a:avLst/>
          </a:prstGeom>
        </p:spPr>
        <p:txBody>
          <a:bodyPr vert="horz"/>
          <a:lstStyle/>
          <a:p>
            <a:endParaRPr lang="en-US"/>
          </a:p>
        </p:txBody>
      </p:sp>
      <p:cxnSp>
        <p:nvCxnSpPr>
          <p:cNvPr id="25" name="Straight Connector 24"/>
          <p:cNvCxnSpPr/>
          <p:nvPr userDrawn="1"/>
        </p:nvCxnSpPr>
        <p:spPr>
          <a:xfrm>
            <a:off x="1005998" y="9933003"/>
            <a:ext cx="22365654" cy="0"/>
          </a:xfrm>
          <a:prstGeom prst="line">
            <a:avLst/>
          </a:prstGeom>
          <a:noFill/>
          <a:ln w="28575"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35" name="Text Placeholder 31"/>
          <p:cNvSpPr>
            <a:spLocks noGrp="1"/>
          </p:cNvSpPr>
          <p:nvPr>
            <p:ph type="body" sz="quarter" idx="18" hasCustomPrompt="1"/>
          </p:nvPr>
        </p:nvSpPr>
        <p:spPr>
          <a:xfrm>
            <a:off x="11394008" y="10216173"/>
            <a:ext cx="4557713" cy="585788"/>
          </a:xfrm>
          <a:prstGeom prst="rect">
            <a:avLst/>
          </a:prstGeom>
        </p:spPr>
        <p:txBody>
          <a:bodyPr vert="horz"/>
          <a:lstStyle>
            <a:lvl1pPr algn="l">
              <a:defRPr sz="2400" b="0" i="0">
                <a:latin typeface="Gill Sans SemiBold"/>
                <a:cs typeface="Gill Sans SemiBold"/>
              </a:defRPr>
            </a:lvl1pPr>
          </a:lstStyle>
          <a:p>
            <a:pPr lvl="0"/>
            <a:r>
              <a:rPr lang="es-ES_tradnl" dirty="0" err="1"/>
              <a:t>The</a:t>
            </a:r>
            <a:r>
              <a:rPr lang="es-ES_tradnl" dirty="0"/>
              <a:t> </a:t>
            </a:r>
            <a:r>
              <a:rPr lang="es-ES_tradnl" dirty="0" err="1"/>
              <a:t>Companies</a:t>
            </a:r>
            <a:endParaRPr lang="en-US" dirty="0"/>
          </a:p>
        </p:txBody>
      </p:sp>
      <p:sp>
        <p:nvSpPr>
          <p:cNvPr id="36" name="Text Placeholder 33"/>
          <p:cNvSpPr>
            <a:spLocks noGrp="1"/>
          </p:cNvSpPr>
          <p:nvPr>
            <p:ph type="body" sz="quarter" idx="19" hasCustomPrompt="1"/>
          </p:nvPr>
        </p:nvSpPr>
        <p:spPr>
          <a:xfrm>
            <a:off x="11394008" y="10801961"/>
            <a:ext cx="6687605" cy="1582737"/>
          </a:xfrm>
          <a:prstGeom prst="rect">
            <a:avLst/>
          </a:prstGeom>
        </p:spPr>
        <p:txBody>
          <a:bodyPr vert="horz"/>
          <a:lstStyle>
            <a:lvl1pPr algn="l">
              <a:defRPr sz="2000" b="0" i="0">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sp>
        <p:nvSpPr>
          <p:cNvPr id="13" name="Picture Placeholder 21"/>
          <p:cNvSpPr>
            <a:spLocks noGrp="1"/>
          </p:cNvSpPr>
          <p:nvPr>
            <p:ph type="pic" sz="quarter" idx="20"/>
          </p:nvPr>
        </p:nvSpPr>
        <p:spPr>
          <a:xfrm>
            <a:off x="18125176" y="2296687"/>
            <a:ext cx="5219999" cy="6840000"/>
          </a:xfrm>
          <a:prstGeom prst="rect">
            <a:avLst/>
          </a:prstGeom>
        </p:spPr>
        <p:txBody>
          <a:bodyPr vert="horz"/>
          <a:lstStyle/>
          <a:p>
            <a:endParaRPr lang="en-US"/>
          </a:p>
        </p:txBody>
      </p:sp>
      <p:pic>
        <p:nvPicPr>
          <p:cNvPr id="14" name="Picture 13"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
        <p:nvSpPr>
          <p:cNvPr id="15" name="Text Placeholder 29"/>
          <p:cNvSpPr>
            <a:spLocks noGrp="1"/>
          </p:cNvSpPr>
          <p:nvPr>
            <p:ph type="body" sz="quarter" idx="15" hasCustomPrompt="1"/>
          </p:nvPr>
        </p:nvSpPr>
        <p:spPr>
          <a:xfrm>
            <a:off x="923921" y="2970213"/>
            <a:ext cx="5887736" cy="4884737"/>
          </a:xfrm>
          <a:prstGeom prst="rect">
            <a:avLst/>
          </a:prstGeom>
        </p:spPr>
        <p:txBody>
          <a:bodyPr vert="horz"/>
          <a:lstStyle>
            <a:lvl1pPr algn="l">
              <a:defRPr sz="4400" b="0" i="0">
                <a:latin typeface="Gill Sans Light"/>
                <a:cs typeface="Gill Sans Light"/>
              </a:defRPr>
            </a:lvl1pPr>
            <a:lvl2pPr>
              <a:defRPr b="0" i="0">
                <a:latin typeface="Gill Sans"/>
                <a:cs typeface="Gill Sans"/>
              </a:defRPr>
            </a:lvl2pPr>
            <a:lvl3pPr>
              <a:defRPr b="0" i="0">
                <a:latin typeface="Gill Sans"/>
                <a:cs typeface="Gill Sans"/>
              </a:defRPr>
            </a:lvl3pPr>
            <a:lvl4pPr>
              <a:defRPr b="0" i="0">
                <a:latin typeface="Gill Sans"/>
                <a:cs typeface="Gill Sans"/>
              </a:defRPr>
            </a:lvl4pPr>
            <a:lvl5pPr>
              <a:defRPr b="0" i="0">
                <a:latin typeface="Gill Sans"/>
                <a:cs typeface="Gill Sans"/>
              </a:defRPr>
            </a:lvl5pPr>
          </a:lstStyle>
          <a:p>
            <a:pPr lvl="0"/>
            <a:r>
              <a:rPr lang="es-ES_tradnl" dirty="0"/>
              <a:t>Target</a:t>
            </a:r>
          </a:p>
          <a:p>
            <a:pPr lvl="0"/>
            <a:r>
              <a:rPr lang="es-ES_tradnl" dirty="0" err="1"/>
              <a:t>Audience</a:t>
            </a:r>
            <a:endParaRPr lang="es-ES_tradnl" dirty="0"/>
          </a:p>
          <a:p>
            <a:pPr lvl="0"/>
            <a:r>
              <a:rPr lang="es-ES_tradnl" dirty="0" err="1"/>
              <a:t>Client</a:t>
            </a:r>
            <a:endParaRPr lang="es-ES_tradnl" dirty="0"/>
          </a:p>
          <a:p>
            <a:pPr lvl="0"/>
            <a:r>
              <a:rPr lang="es-ES_tradnl" dirty="0"/>
              <a:t>Personas</a:t>
            </a:r>
            <a:endParaRPr lang="en-US" dirty="0"/>
          </a:p>
        </p:txBody>
      </p:sp>
      <p:sp>
        <p:nvSpPr>
          <p:cNvPr id="16" name="Text Placeholder 31"/>
          <p:cNvSpPr>
            <a:spLocks noGrp="1"/>
          </p:cNvSpPr>
          <p:nvPr>
            <p:ph type="body" sz="quarter" idx="16" hasCustomPrompt="1"/>
          </p:nvPr>
        </p:nvSpPr>
        <p:spPr>
          <a:xfrm>
            <a:off x="923921" y="10258425"/>
            <a:ext cx="6687605" cy="585788"/>
          </a:xfrm>
          <a:prstGeom prst="rect">
            <a:avLst/>
          </a:prstGeom>
        </p:spPr>
        <p:txBody>
          <a:bodyPr vert="horz"/>
          <a:lstStyle>
            <a:lvl1pPr algn="l">
              <a:defRPr sz="2400" b="0" i="0">
                <a:latin typeface="Gill Sans SemiBold"/>
                <a:cs typeface="Gill Sans SemiBold"/>
              </a:defRPr>
            </a:lvl1pPr>
          </a:lstStyle>
          <a:p>
            <a:pPr lvl="0"/>
            <a:r>
              <a:rPr lang="es-ES_tradnl" dirty="0" err="1"/>
              <a:t>The</a:t>
            </a:r>
            <a:r>
              <a:rPr lang="es-ES_tradnl" dirty="0"/>
              <a:t> </a:t>
            </a:r>
            <a:r>
              <a:rPr lang="es-ES_tradnl" dirty="0" err="1"/>
              <a:t>Companies</a:t>
            </a:r>
            <a:endParaRPr lang="en-US" dirty="0"/>
          </a:p>
        </p:txBody>
      </p:sp>
      <p:sp>
        <p:nvSpPr>
          <p:cNvPr id="17" name="Text Placeholder 33"/>
          <p:cNvSpPr>
            <a:spLocks noGrp="1"/>
          </p:cNvSpPr>
          <p:nvPr>
            <p:ph type="body" sz="quarter" idx="17" hasCustomPrompt="1"/>
          </p:nvPr>
        </p:nvSpPr>
        <p:spPr>
          <a:xfrm>
            <a:off x="923921" y="10844213"/>
            <a:ext cx="6687605" cy="1582737"/>
          </a:xfrm>
          <a:prstGeom prst="rect">
            <a:avLst/>
          </a:prstGeom>
        </p:spPr>
        <p:txBody>
          <a:bodyPr vert="horz"/>
          <a:lstStyle>
            <a:lvl1pPr algn="l">
              <a:defRPr sz="2000" b="0" i="0">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spTree>
    <p:extLst>
      <p:ext uri="{BB962C8B-B14F-4D97-AF65-F5344CB8AC3E}">
        <p14:creationId xmlns:p14="http://schemas.microsoft.com/office/powerpoint/2010/main" val="1317398370"/>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5" name="Media Placeholder 4"/>
          <p:cNvSpPr>
            <a:spLocks noGrp="1"/>
          </p:cNvSpPr>
          <p:nvPr>
            <p:ph type="media" sz="quarter" idx="10"/>
          </p:nvPr>
        </p:nvSpPr>
        <p:spPr>
          <a:xfrm>
            <a:off x="0" y="1358407"/>
            <a:ext cx="24377650" cy="11146204"/>
          </a:xfrm>
          <a:prstGeom prst="rect">
            <a:avLst/>
          </a:prstGeom>
        </p:spPr>
        <p:txBody>
          <a:bodyPr vert="horz"/>
          <a:lstStyle/>
          <a:p>
            <a:endParaRPr lang="en-US"/>
          </a:p>
        </p:txBody>
      </p:sp>
      <p:pic>
        <p:nvPicPr>
          <p:cNvPr id="6" name="Picture 5"/>
          <p:cNvPicPr>
            <a:picLocks noChangeAspect="1"/>
          </p:cNvPicPr>
          <p:nvPr userDrawn="1"/>
        </p:nvPicPr>
        <p:blipFill>
          <a:blip r:embed="rId2"/>
          <a:stretch>
            <a:fillRect/>
          </a:stretch>
        </p:blipFill>
        <p:spPr>
          <a:xfrm>
            <a:off x="11658600" y="6337300"/>
            <a:ext cx="1041400" cy="1041400"/>
          </a:xfrm>
          <a:prstGeom prst="rect">
            <a:avLst/>
          </a:prstGeom>
        </p:spPr>
      </p:pic>
      <p:pic>
        <p:nvPicPr>
          <p:cNvPr id="7" name="Picture 6" descr="icon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604934782"/>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 name="Rectangle 2"/>
          <p:cNvSpPr/>
          <p:nvPr userDrawn="1"/>
        </p:nvSpPr>
        <p:spPr>
          <a:xfrm>
            <a:off x="1034103" y="5938746"/>
            <a:ext cx="4680000" cy="663039"/>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Conector recto 11"/>
          <p:cNvCxnSpPr/>
          <p:nvPr userDrawn="1"/>
        </p:nvCxnSpPr>
        <p:spPr>
          <a:xfrm>
            <a:off x="813944" y="5401350"/>
            <a:ext cx="21641184" cy="0"/>
          </a:xfrm>
          <a:prstGeom prst="line">
            <a:avLst/>
          </a:prstGeom>
          <a:ln w="3175" cmpd="sng">
            <a:solidFill>
              <a:srgbClr val="0F181D"/>
            </a:solidFill>
          </a:ln>
        </p:spPr>
        <p:style>
          <a:lnRef idx="2">
            <a:schemeClr val="accent1"/>
          </a:lnRef>
          <a:fillRef idx="0">
            <a:schemeClr val="accent1"/>
          </a:fillRef>
          <a:effectRef idx="1">
            <a:schemeClr val="accent1"/>
          </a:effectRef>
          <a:fontRef idx="minor">
            <a:schemeClr val="tx1"/>
          </a:fontRef>
        </p:style>
      </p:cxnSp>
      <p:grpSp>
        <p:nvGrpSpPr>
          <p:cNvPr id="12" name="Agrupar 10"/>
          <p:cNvGrpSpPr/>
          <p:nvPr userDrawn="1"/>
        </p:nvGrpSpPr>
        <p:grpSpPr>
          <a:xfrm>
            <a:off x="796272" y="6825907"/>
            <a:ext cx="21071530" cy="3600986"/>
            <a:chOff x="1242167" y="4721354"/>
            <a:chExt cx="21071530" cy="3600986"/>
          </a:xfrm>
        </p:grpSpPr>
        <p:sp>
          <p:nvSpPr>
            <p:cNvPr id="13" name="Text Box 6"/>
            <p:cNvSpPr txBox="1">
              <a:spLocks noChangeArrowheads="1"/>
            </p:cNvSpPr>
            <p:nvPr/>
          </p:nvSpPr>
          <p:spPr bwMode="auto">
            <a:xfrm>
              <a:off x="1242167" y="4721354"/>
              <a:ext cx="4661105"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lgn="ctr">
                  <a:solidFill>
                    <a:srgbClr val="000000"/>
                  </a:solidFill>
                  <a:miter lim="800000"/>
                  <a:headEnd/>
                  <a:tailEnd/>
                </a14:hiddenLine>
              </a:ext>
            </a:extLst>
          </p:spPr>
          <p:txBody>
            <a:bodyPr wrap="square">
              <a:spAutoFit/>
            </a:bodyPr>
            <a:lstStyle>
              <a:lvl1pPr marL="112713" indent="-11271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indent="-342900">
                <a:spcBef>
                  <a:spcPct val="50000"/>
                </a:spcBef>
                <a:buClr>
                  <a:schemeClr val="tx1">
                    <a:lumMod val="85000"/>
                    <a:lumOff val="15000"/>
                  </a:schemeClr>
                </a:buClr>
                <a:buFont typeface="Arial"/>
                <a:buChar char="•"/>
              </a:pPr>
              <a:r>
                <a:rPr lang="en-US" sz="2400" dirty="0" err="1">
                  <a:solidFill>
                    <a:schemeClr val="tx1">
                      <a:lumMod val="85000"/>
                      <a:lumOff val="15000"/>
                    </a:schemeClr>
                  </a:solidFill>
                  <a:latin typeface="Gill Sans"/>
                  <a:ea typeface="Verdana" panose="020B0604030504040204" pitchFamily="34" charset="0"/>
                  <a:cs typeface="Gill Sans"/>
                </a:rPr>
                <a:t>Lorem</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ipsum</a:t>
              </a:r>
              <a:r>
                <a:rPr lang="en-US" sz="2400" dirty="0">
                  <a:solidFill>
                    <a:schemeClr val="tx1">
                      <a:lumMod val="85000"/>
                      <a:lumOff val="15000"/>
                    </a:schemeClr>
                  </a:solidFill>
                  <a:latin typeface="Gill Sans"/>
                  <a:ea typeface="Verdana" panose="020B0604030504040204" pitchFamily="34" charset="0"/>
                  <a:cs typeface="Gill Sans"/>
                </a:rPr>
                <a:t> dolor sit </a:t>
              </a:r>
              <a:r>
                <a:rPr lang="en-US" sz="2400" dirty="0" err="1">
                  <a:solidFill>
                    <a:schemeClr val="tx1">
                      <a:lumMod val="85000"/>
                      <a:lumOff val="15000"/>
                    </a:schemeClr>
                  </a:solidFill>
                  <a:latin typeface="Gill Sans"/>
                  <a:ea typeface="Verdana" panose="020B0604030504040204" pitchFamily="34" charset="0"/>
                  <a:cs typeface="Gill Sans"/>
                </a:rPr>
                <a:t>amet</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consectetur</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adipiscing</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elit</a:t>
              </a:r>
              <a:r>
                <a:rPr lang="en-US" sz="2400" dirty="0">
                  <a:solidFill>
                    <a:schemeClr val="tx1">
                      <a:lumMod val="85000"/>
                      <a:lumOff val="15000"/>
                    </a:schemeClr>
                  </a:solidFill>
                  <a:latin typeface="Gill Sans"/>
                  <a:ea typeface="Verdana" panose="020B0604030504040204" pitchFamily="34" charset="0"/>
                  <a:cs typeface="Gill Sans"/>
                </a:rPr>
                <a:t>.</a:t>
              </a:r>
            </a:p>
            <a:p>
              <a:pPr marL="342900" indent="-342900">
                <a:spcBef>
                  <a:spcPct val="50000"/>
                </a:spcBef>
                <a:buClr>
                  <a:schemeClr val="tx1">
                    <a:lumMod val="85000"/>
                    <a:lumOff val="15000"/>
                  </a:schemeClr>
                </a:buClr>
                <a:buFont typeface="Arial"/>
                <a:buChar char="•"/>
              </a:pPr>
              <a:r>
                <a:rPr lang="en-US" sz="2400" dirty="0" err="1">
                  <a:solidFill>
                    <a:schemeClr val="tx1">
                      <a:lumMod val="85000"/>
                      <a:lumOff val="15000"/>
                    </a:schemeClr>
                  </a:solidFill>
                  <a:latin typeface="Gill Sans"/>
                  <a:ea typeface="Verdana" panose="020B0604030504040204" pitchFamily="34" charset="0"/>
                  <a:cs typeface="Gill Sans"/>
                </a:rPr>
                <a:t>Lorem</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ipsum</a:t>
              </a:r>
              <a:r>
                <a:rPr lang="en-US" sz="2400" dirty="0">
                  <a:solidFill>
                    <a:schemeClr val="tx1">
                      <a:lumMod val="85000"/>
                      <a:lumOff val="15000"/>
                    </a:schemeClr>
                  </a:solidFill>
                  <a:latin typeface="Gill Sans"/>
                  <a:ea typeface="Verdana" panose="020B0604030504040204" pitchFamily="34" charset="0"/>
                  <a:cs typeface="Gill Sans"/>
                </a:rPr>
                <a:t> dolor sit </a:t>
              </a:r>
              <a:r>
                <a:rPr lang="en-US" sz="2400" dirty="0" err="1">
                  <a:solidFill>
                    <a:schemeClr val="tx1">
                      <a:lumMod val="85000"/>
                      <a:lumOff val="15000"/>
                    </a:schemeClr>
                  </a:solidFill>
                  <a:latin typeface="Gill Sans"/>
                  <a:ea typeface="Verdana" panose="020B0604030504040204" pitchFamily="34" charset="0"/>
                  <a:cs typeface="Gill Sans"/>
                </a:rPr>
                <a:t>amet</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consectetur</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adipiscing</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elit</a:t>
              </a:r>
              <a:r>
                <a:rPr lang="en-US" sz="2400" dirty="0">
                  <a:solidFill>
                    <a:schemeClr val="tx1">
                      <a:lumMod val="85000"/>
                      <a:lumOff val="15000"/>
                    </a:schemeClr>
                  </a:solidFill>
                  <a:latin typeface="Gill Sans"/>
                  <a:ea typeface="Verdana" panose="020B0604030504040204" pitchFamily="34" charset="0"/>
                  <a:cs typeface="Gill Sans"/>
                </a:rPr>
                <a:t>.</a:t>
              </a:r>
            </a:p>
            <a:p>
              <a:pPr marL="342900" indent="-342900">
                <a:spcBef>
                  <a:spcPct val="50000"/>
                </a:spcBef>
                <a:buClr>
                  <a:schemeClr val="tx1">
                    <a:lumMod val="85000"/>
                    <a:lumOff val="15000"/>
                  </a:schemeClr>
                </a:buClr>
                <a:buFont typeface="Arial"/>
                <a:buChar char="•"/>
              </a:pPr>
              <a:r>
                <a:rPr lang="en-US" sz="2400" dirty="0" err="1">
                  <a:solidFill>
                    <a:schemeClr val="tx1">
                      <a:lumMod val="85000"/>
                      <a:lumOff val="15000"/>
                    </a:schemeClr>
                  </a:solidFill>
                  <a:latin typeface="Gill Sans"/>
                  <a:ea typeface="Verdana" panose="020B0604030504040204" pitchFamily="34" charset="0"/>
                  <a:cs typeface="Gill Sans"/>
                </a:rPr>
                <a:t>Lorem</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ipsum</a:t>
              </a:r>
              <a:r>
                <a:rPr lang="en-US" sz="2400" dirty="0">
                  <a:solidFill>
                    <a:schemeClr val="tx1">
                      <a:lumMod val="85000"/>
                      <a:lumOff val="15000"/>
                    </a:schemeClr>
                  </a:solidFill>
                  <a:latin typeface="Gill Sans"/>
                  <a:ea typeface="Verdana" panose="020B0604030504040204" pitchFamily="34" charset="0"/>
                  <a:cs typeface="Gill Sans"/>
                </a:rPr>
                <a:t> dolor sit </a:t>
              </a:r>
              <a:r>
                <a:rPr lang="en-US" sz="2400" dirty="0" err="1">
                  <a:solidFill>
                    <a:schemeClr val="tx1">
                      <a:lumMod val="85000"/>
                      <a:lumOff val="15000"/>
                    </a:schemeClr>
                  </a:solidFill>
                  <a:latin typeface="Gill Sans"/>
                  <a:ea typeface="Verdana" panose="020B0604030504040204" pitchFamily="34" charset="0"/>
                  <a:cs typeface="Gill Sans"/>
                </a:rPr>
                <a:t>amet</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consectetur</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adipiscing</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elit</a:t>
              </a:r>
              <a:r>
                <a:rPr lang="en-US" sz="2400" dirty="0">
                  <a:solidFill>
                    <a:schemeClr val="tx1">
                      <a:lumMod val="85000"/>
                      <a:lumOff val="15000"/>
                    </a:schemeClr>
                  </a:solidFill>
                  <a:latin typeface="Gill Sans"/>
                  <a:ea typeface="Verdana" panose="020B0604030504040204" pitchFamily="34" charset="0"/>
                  <a:cs typeface="Gill Sans"/>
                </a:rPr>
                <a:t>.</a:t>
              </a:r>
            </a:p>
            <a:p>
              <a:pPr marL="342900" indent="-342900">
                <a:spcBef>
                  <a:spcPct val="50000"/>
                </a:spcBef>
                <a:buClr>
                  <a:schemeClr val="tx1">
                    <a:lumMod val="85000"/>
                    <a:lumOff val="15000"/>
                  </a:schemeClr>
                </a:buClr>
                <a:buFont typeface="Arial"/>
                <a:buChar char="•"/>
              </a:pPr>
              <a:r>
                <a:rPr lang="en-US" sz="2400" dirty="0" err="1">
                  <a:solidFill>
                    <a:schemeClr val="tx1">
                      <a:lumMod val="85000"/>
                      <a:lumOff val="15000"/>
                    </a:schemeClr>
                  </a:solidFill>
                  <a:latin typeface="Gill Sans"/>
                  <a:ea typeface="Verdana" panose="020B0604030504040204" pitchFamily="34" charset="0"/>
                  <a:cs typeface="Gill Sans"/>
                </a:rPr>
                <a:t>Lorem</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ipsum</a:t>
              </a:r>
              <a:r>
                <a:rPr lang="en-US" sz="2400" dirty="0">
                  <a:solidFill>
                    <a:schemeClr val="tx1">
                      <a:lumMod val="85000"/>
                      <a:lumOff val="15000"/>
                    </a:schemeClr>
                  </a:solidFill>
                  <a:latin typeface="Gill Sans"/>
                  <a:ea typeface="Verdana" panose="020B0604030504040204" pitchFamily="34" charset="0"/>
                  <a:cs typeface="Gill Sans"/>
                </a:rPr>
                <a:t> dolor sit </a:t>
              </a:r>
              <a:r>
                <a:rPr lang="en-US" sz="2400" dirty="0" err="1">
                  <a:solidFill>
                    <a:schemeClr val="tx1">
                      <a:lumMod val="85000"/>
                      <a:lumOff val="15000"/>
                    </a:schemeClr>
                  </a:solidFill>
                  <a:latin typeface="Gill Sans"/>
                  <a:ea typeface="Verdana" panose="020B0604030504040204" pitchFamily="34" charset="0"/>
                  <a:cs typeface="Gill Sans"/>
                </a:rPr>
                <a:t>amet</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consectetur</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adipiscing</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elit</a:t>
              </a:r>
              <a:r>
                <a:rPr lang="en-US" sz="2400" dirty="0">
                  <a:solidFill>
                    <a:schemeClr val="tx1">
                      <a:lumMod val="85000"/>
                      <a:lumOff val="15000"/>
                    </a:schemeClr>
                  </a:solidFill>
                  <a:latin typeface="Gill Sans"/>
                  <a:ea typeface="Verdana" panose="020B0604030504040204" pitchFamily="34" charset="0"/>
                  <a:cs typeface="Gill Sans"/>
                </a:rPr>
                <a:t>.</a:t>
              </a:r>
            </a:p>
          </p:txBody>
        </p:sp>
        <p:sp>
          <p:nvSpPr>
            <p:cNvPr id="14" name="Text Box 8"/>
            <p:cNvSpPr txBox="1">
              <a:spLocks noChangeArrowheads="1"/>
            </p:cNvSpPr>
            <p:nvPr/>
          </p:nvSpPr>
          <p:spPr bwMode="auto">
            <a:xfrm>
              <a:off x="6959809" y="4721354"/>
              <a:ext cx="4920694"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lgn="ctr">
                  <a:solidFill>
                    <a:srgbClr val="000000"/>
                  </a:solidFill>
                  <a:miter lim="800000"/>
                  <a:headEnd/>
                  <a:tailEnd/>
                </a14:hiddenLine>
              </a:ext>
            </a:extLst>
          </p:spPr>
          <p:txBody>
            <a:bodyPr wrap="square">
              <a:spAutoFit/>
            </a:bodyPr>
            <a:lstStyle>
              <a:lvl1pPr marL="112713" indent="-11271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1828434" rtl="0" eaLnBrk="1" fontAlgn="auto" latinLnBrk="0" hangingPunct="1">
                <a:lnSpc>
                  <a:spcPct val="100000"/>
                </a:lnSpc>
                <a:spcBef>
                  <a:spcPct val="50000"/>
                </a:spcBef>
                <a:spcAft>
                  <a:spcPts val="0"/>
                </a:spcAft>
                <a:buClr>
                  <a:srgbClr val="161B1F">
                    <a:lumMod val="85000"/>
                    <a:lumOff val="15000"/>
                  </a:srgbClr>
                </a:buClr>
                <a:buSzTx/>
                <a:buFont typeface="Arial"/>
                <a:buChar char="•"/>
                <a:tabLst/>
                <a:defRPr/>
              </a:pP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Lorem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ipsum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dolor sit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amet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consectetur</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adipiscing</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elit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a:t>
              </a:r>
            </a:p>
            <a:p>
              <a:pPr marL="342900" marR="0" lvl="0" indent="-342900" algn="l" defTabSz="1828434" rtl="0" eaLnBrk="1" fontAlgn="auto" latinLnBrk="0" hangingPunct="1">
                <a:lnSpc>
                  <a:spcPct val="100000"/>
                </a:lnSpc>
                <a:spcBef>
                  <a:spcPct val="50000"/>
                </a:spcBef>
                <a:spcAft>
                  <a:spcPts val="0"/>
                </a:spcAft>
                <a:buClr>
                  <a:srgbClr val="161B1F">
                    <a:lumMod val="85000"/>
                    <a:lumOff val="15000"/>
                  </a:srgbClr>
                </a:buClr>
                <a:buSzTx/>
                <a:buFont typeface="Arial"/>
                <a:buChar char="•"/>
                <a:tabLst/>
                <a:defRPr/>
              </a:pP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Lorem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ipsum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dolor sit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amet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consectetur</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adipiscing</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elit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a:t>
              </a:r>
            </a:p>
            <a:p>
              <a:pPr marL="342900" marR="0" lvl="0" indent="-342900" algn="l" defTabSz="1828434" rtl="0" eaLnBrk="1" fontAlgn="auto" latinLnBrk="0" hangingPunct="1">
                <a:lnSpc>
                  <a:spcPct val="100000"/>
                </a:lnSpc>
                <a:spcBef>
                  <a:spcPct val="50000"/>
                </a:spcBef>
                <a:spcAft>
                  <a:spcPts val="0"/>
                </a:spcAft>
                <a:buClr>
                  <a:srgbClr val="161B1F">
                    <a:lumMod val="85000"/>
                    <a:lumOff val="15000"/>
                  </a:srgbClr>
                </a:buClr>
                <a:buSzTx/>
                <a:buFont typeface="Arial"/>
                <a:buChar char="•"/>
                <a:tabLst/>
                <a:defRPr/>
              </a:pP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Lorem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ipsum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dolor sit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amet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consectetur</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adipiscing</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elit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a:t>
              </a:r>
            </a:p>
            <a:p>
              <a:pPr marL="342900" marR="0" lvl="0" indent="-342900" algn="l" defTabSz="1828434" rtl="0" eaLnBrk="1" fontAlgn="auto" latinLnBrk="0" hangingPunct="1">
                <a:lnSpc>
                  <a:spcPct val="100000"/>
                </a:lnSpc>
                <a:spcBef>
                  <a:spcPct val="50000"/>
                </a:spcBef>
                <a:spcAft>
                  <a:spcPts val="0"/>
                </a:spcAft>
                <a:buClr>
                  <a:srgbClr val="161B1F">
                    <a:lumMod val="85000"/>
                    <a:lumOff val="15000"/>
                  </a:srgbClr>
                </a:buClr>
                <a:buSzTx/>
                <a:buFont typeface="Arial"/>
                <a:buChar char="•"/>
                <a:tabLst/>
                <a:defRPr/>
              </a:pP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Lorem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ipsum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dolor sit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amet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consectetur</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adipiscing</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elit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a:t>
              </a:r>
            </a:p>
          </p:txBody>
        </p:sp>
        <p:sp>
          <p:nvSpPr>
            <p:cNvPr id="15" name="Text Box 8"/>
            <p:cNvSpPr txBox="1">
              <a:spLocks noChangeArrowheads="1"/>
            </p:cNvSpPr>
            <p:nvPr/>
          </p:nvSpPr>
          <p:spPr bwMode="auto">
            <a:xfrm>
              <a:off x="12652050" y="4721354"/>
              <a:ext cx="4653791"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lgn="ctr">
                  <a:solidFill>
                    <a:srgbClr val="000000"/>
                  </a:solidFill>
                  <a:miter lim="800000"/>
                  <a:headEnd/>
                  <a:tailEnd/>
                </a14:hiddenLine>
              </a:ext>
            </a:extLst>
          </p:spPr>
          <p:txBody>
            <a:bodyPr wrap="square">
              <a:spAutoFit/>
            </a:bodyPr>
            <a:lstStyle>
              <a:lvl1pPr marL="112713" indent="-11271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1828434" rtl="0" eaLnBrk="1" fontAlgn="auto" latinLnBrk="0" hangingPunct="1">
                <a:lnSpc>
                  <a:spcPct val="100000"/>
                </a:lnSpc>
                <a:spcBef>
                  <a:spcPct val="50000"/>
                </a:spcBef>
                <a:spcAft>
                  <a:spcPts val="0"/>
                </a:spcAft>
                <a:buClr>
                  <a:srgbClr val="161B1F">
                    <a:lumMod val="85000"/>
                    <a:lumOff val="15000"/>
                  </a:srgbClr>
                </a:buClr>
                <a:buSzTx/>
                <a:buFont typeface="Arial"/>
                <a:buChar char="•"/>
                <a:tabLst/>
                <a:defRPr/>
              </a:pP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Lorem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ipsum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dolor sit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amet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consectetur</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adipiscing</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elit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a:t>
              </a:r>
            </a:p>
            <a:p>
              <a:pPr marL="342900" marR="0" lvl="0" indent="-342900" algn="l" defTabSz="1828434" rtl="0" eaLnBrk="1" fontAlgn="auto" latinLnBrk="0" hangingPunct="1">
                <a:lnSpc>
                  <a:spcPct val="100000"/>
                </a:lnSpc>
                <a:spcBef>
                  <a:spcPct val="50000"/>
                </a:spcBef>
                <a:spcAft>
                  <a:spcPts val="0"/>
                </a:spcAft>
                <a:buClr>
                  <a:srgbClr val="161B1F">
                    <a:lumMod val="85000"/>
                    <a:lumOff val="15000"/>
                  </a:srgbClr>
                </a:buClr>
                <a:buSzTx/>
                <a:buFont typeface="Arial"/>
                <a:buChar char="•"/>
                <a:tabLst/>
                <a:defRPr/>
              </a:pP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Lorem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ipsum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dolor sit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amet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consectetur</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adipiscing</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elit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a:t>
              </a:r>
            </a:p>
            <a:p>
              <a:pPr marL="342900" marR="0" lvl="0" indent="-342900" algn="l" defTabSz="1828434" rtl="0" eaLnBrk="1" fontAlgn="auto" latinLnBrk="0" hangingPunct="1">
                <a:lnSpc>
                  <a:spcPct val="100000"/>
                </a:lnSpc>
                <a:spcBef>
                  <a:spcPct val="50000"/>
                </a:spcBef>
                <a:spcAft>
                  <a:spcPts val="0"/>
                </a:spcAft>
                <a:buClr>
                  <a:srgbClr val="161B1F">
                    <a:lumMod val="85000"/>
                    <a:lumOff val="15000"/>
                  </a:srgbClr>
                </a:buClr>
                <a:buSzTx/>
                <a:buFont typeface="Arial"/>
                <a:buChar char="•"/>
                <a:tabLst/>
                <a:defRPr/>
              </a:pP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Lorem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ipsum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dolor sit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amet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consectetur</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adipiscing</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elit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a:t>
              </a:r>
            </a:p>
            <a:p>
              <a:pPr marL="342900" marR="0" lvl="0" indent="-342900" algn="l" defTabSz="1828434" rtl="0" eaLnBrk="1" fontAlgn="auto" latinLnBrk="0" hangingPunct="1">
                <a:lnSpc>
                  <a:spcPct val="100000"/>
                </a:lnSpc>
                <a:spcBef>
                  <a:spcPct val="50000"/>
                </a:spcBef>
                <a:spcAft>
                  <a:spcPts val="0"/>
                </a:spcAft>
                <a:buClr>
                  <a:srgbClr val="161B1F">
                    <a:lumMod val="85000"/>
                    <a:lumOff val="15000"/>
                  </a:srgbClr>
                </a:buClr>
                <a:buSzTx/>
                <a:buFont typeface="Arial"/>
                <a:buChar char="•"/>
                <a:tabLst/>
                <a:defRPr/>
              </a:pP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Lorem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ipsum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dolor sit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amet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consectetur</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adipiscing</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elit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a:t>
              </a:r>
            </a:p>
          </p:txBody>
        </p:sp>
        <p:sp>
          <p:nvSpPr>
            <p:cNvPr id="16" name="Text Box 8"/>
            <p:cNvSpPr txBox="1">
              <a:spLocks noChangeArrowheads="1"/>
            </p:cNvSpPr>
            <p:nvPr/>
          </p:nvSpPr>
          <p:spPr bwMode="auto">
            <a:xfrm>
              <a:off x="18010093" y="4721354"/>
              <a:ext cx="4303604"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lgn="ctr">
                  <a:solidFill>
                    <a:srgbClr val="000000"/>
                  </a:solidFill>
                  <a:miter lim="800000"/>
                  <a:headEnd/>
                  <a:tailEnd/>
                </a14:hiddenLine>
              </a:ext>
            </a:extLst>
          </p:spPr>
          <p:txBody>
            <a:bodyPr wrap="square">
              <a:spAutoFit/>
            </a:bodyPr>
            <a:lstStyle>
              <a:lvl1pPr marL="112713" indent="-11271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indent="-342900">
                <a:spcBef>
                  <a:spcPct val="50000"/>
                </a:spcBef>
                <a:buClr>
                  <a:schemeClr val="tx1">
                    <a:lumMod val="85000"/>
                    <a:lumOff val="15000"/>
                  </a:schemeClr>
                </a:buClr>
                <a:buFont typeface="Arial"/>
                <a:buChar char="•"/>
              </a:pPr>
              <a:r>
                <a:rPr lang="en-US" sz="2400" dirty="0" err="1">
                  <a:solidFill>
                    <a:schemeClr val="tx1">
                      <a:lumMod val="85000"/>
                      <a:lumOff val="15000"/>
                    </a:schemeClr>
                  </a:solidFill>
                  <a:latin typeface="Gill Sans"/>
                  <a:ea typeface="Verdana" panose="020B0604030504040204" pitchFamily="34" charset="0"/>
                  <a:cs typeface="Gill Sans"/>
                </a:rPr>
                <a:t>Lorem</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ipsum</a:t>
              </a:r>
              <a:r>
                <a:rPr lang="en-US" sz="2400" dirty="0">
                  <a:solidFill>
                    <a:schemeClr val="tx1">
                      <a:lumMod val="85000"/>
                      <a:lumOff val="15000"/>
                    </a:schemeClr>
                  </a:solidFill>
                  <a:latin typeface="Gill Sans"/>
                  <a:ea typeface="Verdana" panose="020B0604030504040204" pitchFamily="34" charset="0"/>
                  <a:cs typeface="Gill Sans"/>
                </a:rPr>
                <a:t> dolor sit </a:t>
              </a:r>
              <a:r>
                <a:rPr lang="en-US" sz="2400" dirty="0" err="1">
                  <a:solidFill>
                    <a:schemeClr val="tx1">
                      <a:lumMod val="85000"/>
                      <a:lumOff val="15000"/>
                    </a:schemeClr>
                  </a:solidFill>
                  <a:latin typeface="Gill Sans"/>
                  <a:ea typeface="Verdana" panose="020B0604030504040204" pitchFamily="34" charset="0"/>
                  <a:cs typeface="Gill Sans"/>
                </a:rPr>
                <a:t>amet</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consectetur</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adipiscing</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elit</a:t>
              </a:r>
              <a:r>
                <a:rPr lang="en-US" sz="2400" dirty="0">
                  <a:solidFill>
                    <a:schemeClr val="tx1">
                      <a:lumMod val="85000"/>
                      <a:lumOff val="15000"/>
                    </a:schemeClr>
                  </a:solidFill>
                  <a:latin typeface="Gill Sans"/>
                  <a:ea typeface="Verdana" panose="020B0604030504040204" pitchFamily="34" charset="0"/>
                  <a:cs typeface="Gill Sans"/>
                </a:rPr>
                <a:t>.</a:t>
              </a:r>
            </a:p>
            <a:p>
              <a:pPr marL="342900" indent="-342900">
                <a:spcBef>
                  <a:spcPct val="50000"/>
                </a:spcBef>
                <a:buClr>
                  <a:schemeClr val="tx1">
                    <a:lumMod val="85000"/>
                    <a:lumOff val="15000"/>
                  </a:schemeClr>
                </a:buClr>
                <a:buFont typeface="Arial"/>
                <a:buChar char="•"/>
              </a:pPr>
              <a:r>
                <a:rPr lang="en-US" sz="2400" dirty="0" err="1">
                  <a:solidFill>
                    <a:schemeClr val="tx1">
                      <a:lumMod val="85000"/>
                      <a:lumOff val="15000"/>
                    </a:schemeClr>
                  </a:solidFill>
                  <a:latin typeface="Gill Sans"/>
                  <a:ea typeface="Verdana" panose="020B0604030504040204" pitchFamily="34" charset="0"/>
                  <a:cs typeface="Gill Sans"/>
                </a:rPr>
                <a:t>Lorem</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ipsum</a:t>
              </a:r>
              <a:r>
                <a:rPr lang="en-US" sz="2400" dirty="0">
                  <a:solidFill>
                    <a:schemeClr val="tx1">
                      <a:lumMod val="85000"/>
                      <a:lumOff val="15000"/>
                    </a:schemeClr>
                  </a:solidFill>
                  <a:latin typeface="Gill Sans"/>
                  <a:ea typeface="Verdana" panose="020B0604030504040204" pitchFamily="34" charset="0"/>
                  <a:cs typeface="Gill Sans"/>
                </a:rPr>
                <a:t> dolor sit </a:t>
              </a:r>
              <a:r>
                <a:rPr lang="en-US" sz="2400" dirty="0" err="1">
                  <a:solidFill>
                    <a:schemeClr val="tx1">
                      <a:lumMod val="85000"/>
                      <a:lumOff val="15000"/>
                    </a:schemeClr>
                  </a:solidFill>
                  <a:latin typeface="Gill Sans"/>
                  <a:ea typeface="Verdana" panose="020B0604030504040204" pitchFamily="34" charset="0"/>
                  <a:cs typeface="Gill Sans"/>
                </a:rPr>
                <a:t>amet</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consectetur</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adipiscing</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elit</a:t>
              </a:r>
              <a:r>
                <a:rPr lang="en-US" sz="2400" dirty="0">
                  <a:solidFill>
                    <a:schemeClr val="tx1">
                      <a:lumMod val="85000"/>
                      <a:lumOff val="15000"/>
                    </a:schemeClr>
                  </a:solidFill>
                  <a:latin typeface="Gill Sans"/>
                  <a:ea typeface="Verdana" panose="020B0604030504040204" pitchFamily="34" charset="0"/>
                  <a:cs typeface="Gill Sans"/>
                </a:rPr>
                <a:t>.</a:t>
              </a:r>
            </a:p>
            <a:p>
              <a:pPr marL="342900" indent="-342900">
                <a:spcBef>
                  <a:spcPct val="50000"/>
                </a:spcBef>
                <a:buClr>
                  <a:schemeClr val="tx1">
                    <a:lumMod val="85000"/>
                    <a:lumOff val="15000"/>
                  </a:schemeClr>
                </a:buClr>
                <a:buFont typeface="Arial"/>
                <a:buChar char="•"/>
              </a:pPr>
              <a:r>
                <a:rPr lang="en-US" sz="2400" dirty="0" err="1">
                  <a:solidFill>
                    <a:schemeClr val="tx1">
                      <a:lumMod val="85000"/>
                      <a:lumOff val="15000"/>
                    </a:schemeClr>
                  </a:solidFill>
                  <a:latin typeface="Gill Sans"/>
                  <a:ea typeface="Verdana" panose="020B0604030504040204" pitchFamily="34" charset="0"/>
                  <a:cs typeface="Gill Sans"/>
                </a:rPr>
                <a:t>Lorem</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ipsum</a:t>
              </a:r>
              <a:r>
                <a:rPr lang="en-US" sz="2400" dirty="0">
                  <a:solidFill>
                    <a:schemeClr val="tx1">
                      <a:lumMod val="85000"/>
                      <a:lumOff val="15000"/>
                    </a:schemeClr>
                  </a:solidFill>
                  <a:latin typeface="Gill Sans"/>
                  <a:ea typeface="Verdana" panose="020B0604030504040204" pitchFamily="34" charset="0"/>
                  <a:cs typeface="Gill Sans"/>
                </a:rPr>
                <a:t> dolor sit </a:t>
              </a:r>
              <a:r>
                <a:rPr lang="en-US" sz="2400" dirty="0" err="1">
                  <a:solidFill>
                    <a:schemeClr val="tx1">
                      <a:lumMod val="85000"/>
                      <a:lumOff val="15000"/>
                    </a:schemeClr>
                  </a:solidFill>
                  <a:latin typeface="Gill Sans"/>
                  <a:ea typeface="Verdana" panose="020B0604030504040204" pitchFamily="34" charset="0"/>
                  <a:cs typeface="Gill Sans"/>
                </a:rPr>
                <a:t>amet</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consectetur</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adipiscing</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elit</a:t>
              </a:r>
              <a:r>
                <a:rPr lang="en-US" sz="2400" dirty="0">
                  <a:solidFill>
                    <a:schemeClr val="tx1">
                      <a:lumMod val="85000"/>
                      <a:lumOff val="15000"/>
                    </a:schemeClr>
                  </a:solidFill>
                  <a:latin typeface="Gill Sans"/>
                  <a:ea typeface="Verdana" panose="020B0604030504040204" pitchFamily="34" charset="0"/>
                  <a:cs typeface="Gill Sans"/>
                </a:rPr>
                <a:t>.</a:t>
              </a:r>
            </a:p>
            <a:p>
              <a:pPr marL="342900" indent="-342900">
                <a:spcBef>
                  <a:spcPct val="50000"/>
                </a:spcBef>
                <a:buClr>
                  <a:schemeClr val="tx1">
                    <a:lumMod val="85000"/>
                    <a:lumOff val="15000"/>
                  </a:schemeClr>
                </a:buClr>
                <a:buFont typeface="Arial"/>
                <a:buChar char="•"/>
              </a:pPr>
              <a:r>
                <a:rPr lang="en-US" sz="2400" dirty="0" err="1">
                  <a:solidFill>
                    <a:schemeClr val="tx1">
                      <a:lumMod val="85000"/>
                      <a:lumOff val="15000"/>
                    </a:schemeClr>
                  </a:solidFill>
                  <a:latin typeface="Gill Sans"/>
                  <a:ea typeface="Verdana" panose="020B0604030504040204" pitchFamily="34" charset="0"/>
                  <a:cs typeface="Gill Sans"/>
                </a:rPr>
                <a:t>Lorem</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ipsum</a:t>
              </a:r>
              <a:r>
                <a:rPr lang="en-US" sz="2400" dirty="0">
                  <a:solidFill>
                    <a:schemeClr val="tx1">
                      <a:lumMod val="85000"/>
                      <a:lumOff val="15000"/>
                    </a:schemeClr>
                  </a:solidFill>
                  <a:latin typeface="Gill Sans"/>
                  <a:ea typeface="Verdana" panose="020B0604030504040204" pitchFamily="34" charset="0"/>
                  <a:cs typeface="Gill Sans"/>
                </a:rPr>
                <a:t> dolor sit </a:t>
              </a:r>
              <a:r>
                <a:rPr lang="en-US" sz="2400" dirty="0" err="1">
                  <a:solidFill>
                    <a:schemeClr val="tx1">
                      <a:lumMod val="85000"/>
                      <a:lumOff val="15000"/>
                    </a:schemeClr>
                  </a:solidFill>
                  <a:latin typeface="Gill Sans"/>
                  <a:ea typeface="Verdana" panose="020B0604030504040204" pitchFamily="34" charset="0"/>
                  <a:cs typeface="Gill Sans"/>
                </a:rPr>
                <a:t>amet</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consectetur</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adipiscing</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elit</a:t>
              </a:r>
              <a:r>
                <a:rPr lang="en-US" sz="2400" dirty="0">
                  <a:solidFill>
                    <a:schemeClr val="tx1">
                      <a:lumMod val="85000"/>
                      <a:lumOff val="15000"/>
                    </a:schemeClr>
                  </a:solidFill>
                  <a:latin typeface="Gill Sans"/>
                  <a:ea typeface="Verdana" panose="020B0604030504040204" pitchFamily="34" charset="0"/>
                  <a:cs typeface="Gill Sans"/>
                </a:rPr>
                <a:t>.</a:t>
              </a:r>
            </a:p>
          </p:txBody>
        </p:sp>
      </p:grpSp>
      <p:sp>
        <p:nvSpPr>
          <p:cNvPr id="22" name="Text Placeholder 21"/>
          <p:cNvSpPr>
            <a:spLocks noGrp="1"/>
          </p:cNvSpPr>
          <p:nvPr>
            <p:ph type="body" sz="quarter" idx="17" hasCustomPrompt="1"/>
          </p:nvPr>
        </p:nvSpPr>
        <p:spPr>
          <a:xfrm>
            <a:off x="926965" y="2579481"/>
            <a:ext cx="12188825" cy="2477428"/>
          </a:xfrm>
          <a:prstGeom prst="rect">
            <a:avLst/>
          </a:prstGeom>
        </p:spPr>
        <p:txBody>
          <a:bodyPr vert="horz"/>
          <a:lstStyle>
            <a:lvl1pPr algn="l">
              <a:defRPr sz="8000" b="0" i="0" baseline="0">
                <a:solidFill>
                  <a:srgbClr val="0F181D"/>
                </a:solidFill>
                <a:latin typeface="Gill Sans Light"/>
                <a:cs typeface="Gill Sans Light"/>
              </a:defRPr>
            </a:lvl1pPr>
            <a:lvl2pPr algn="l">
              <a:defRPr sz="8000" b="0" i="0">
                <a:latin typeface="Gill Sans Light"/>
                <a:cs typeface="Gill Sans Light"/>
              </a:defRPr>
            </a:lvl2pPr>
            <a:lvl3pPr algn="l">
              <a:defRPr sz="8000" b="0" i="0">
                <a:latin typeface="Gill Sans Light"/>
                <a:cs typeface="Gill Sans Light"/>
              </a:defRPr>
            </a:lvl3pPr>
            <a:lvl4pPr algn="l">
              <a:defRPr sz="8000" b="0" i="0">
                <a:latin typeface="Gill Sans Light"/>
                <a:cs typeface="Gill Sans Light"/>
              </a:defRPr>
            </a:lvl4pPr>
            <a:lvl5pPr algn="l">
              <a:defRPr sz="8000" b="0" i="0">
                <a:latin typeface="Gill Sans Light"/>
                <a:cs typeface="Gill Sans Light"/>
              </a:defRPr>
            </a:lvl5pPr>
          </a:lstStyle>
          <a:p>
            <a:pPr lvl="0"/>
            <a:r>
              <a:rPr lang="es-ES_tradnl" dirty="0" err="1"/>
              <a:t>Put</a:t>
            </a:r>
            <a:r>
              <a:rPr lang="es-ES_tradnl" dirty="0"/>
              <a:t> </a:t>
            </a:r>
            <a:r>
              <a:rPr lang="es-ES_tradnl" dirty="0" err="1"/>
              <a:t>your</a:t>
            </a:r>
            <a:r>
              <a:rPr lang="es-ES_tradnl" dirty="0"/>
              <a:t> </a:t>
            </a:r>
            <a:r>
              <a:rPr lang="es-ES_tradnl" dirty="0" err="1"/>
              <a:t>title</a:t>
            </a:r>
            <a:endParaRPr lang="es-ES_tradnl" dirty="0"/>
          </a:p>
          <a:p>
            <a:pPr lvl="0"/>
            <a:r>
              <a:rPr lang="es-ES_tradnl" dirty="0" err="1"/>
              <a:t>here</a:t>
            </a:r>
            <a:endParaRPr lang="en-US" dirty="0"/>
          </a:p>
        </p:txBody>
      </p:sp>
      <p:sp>
        <p:nvSpPr>
          <p:cNvPr id="27" name="Text Placeholder 26"/>
          <p:cNvSpPr>
            <a:spLocks noGrp="1"/>
          </p:cNvSpPr>
          <p:nvPr>
            <p:ph type="body" sz="quarter" idx="19" hasCustomPrompt="1"/>
          </p:nvPr>
        </p:nvSpPr>
        <p:spPr>
          <a:xfrm>
            <a:off x="1298939" y="5976578"/>
            <a:ext cx="4250798" cy="587375"/>
          </a:xfrm>
          <a:prstGeom prst="rect">
            <a:avLst/>
          </a:prstGeom>
        </p:spPr>
        <p:txBody>
          <a:bodyPr vert="horz"/>
          <a:lstStyle>
            <a:lvl1pPr algn="l">
              <a:defRPr sz="3200" b="0" i="0" baseline="0">
                <a:solidFill>
                  <a:srgbClr val="F0F0F0"/>
                </a:solidFill>
                <a:latin typeface="Gill Sans SemiBold"/>
                <a:cs typeface="Gill Sans SemiBold"/>
              </a:defRPr>
            </a:lvl1pPr>
          </a:lstStyle>
          <a:p>
            <a:pPr lvl="0"/>
            <a:r>
              <a:rPr lang="en-US" dirty="0"/>
              <a:t>Put Your Title</a:t>
            </a:r>
          </a:p>
        </p:txBody>
      </p:sp>
      <p:sp>
        <p:nvSpPr>
          <p:cNvPr id="28" name="Rectangle 27"/>
          <p:cNvSpPr/>
          <p:nvPr userDrawn="1"/>
        </p:nvSpPr>
        <p:spPr>
          <a:xfrm>
            <a:off x="6615512" y="5938746"/>
            <a:ext cx="4680000" cy="663039"/>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 Placeholder 26"/>
          <p:cNvSpPr>
            <a:spLocks noGrp="1"/>
          </p:cNvSpPr>
          <p:nvPr>
            <p:ph type="body" sz="quarter" idx="20" hasCustomPrompt="1"/>
          </p:nvPr>
        </p:nvSpPr>
        <p:spPr>
          <a:xfrm>
            <a:off x="6949619" y="5976578"/>
            <a:ext cx="3979863" cy="587375"/>
          </a:xfrm>
          <a:prstGeom prst="rect">
            <a:avLst/>
          </a:prstGeom>
        </p:spPr>
        <p:txBody>
          <a:bodyPr vert="horz"/>
          <a:lstStyle>
            <a:lvl1pPr algn="l">
              <a:defRPr sz="3200" b="0" i="0">
                <a:solidFill>
                  <a:srgbClr val="F0F0F0"/>
                </a:solidFill>
                <a:latin typeface="Gill Sans SemiBold"/>
                <a:cs typeface="Gill Sans SemiBold"/>
              </a:defRPr>
            </a:lvl1pPr>
          </a:lstStyle>
          <a:p>
            <a:pPr marL="0" marR="0" lvl="0" indent="0" algn="l" defTabSz="825252" eaLnBrk="1" fontAlgn="auto" latinLnBrk="0" hangingPunct="1">
              <a:lnSpc>
                <a:spcPct val="100000"/>
              </a:lnSpc>
              <a:spcBef>
                <a:spcPts val="0"/>
              </a:spcBef>
              <a:spcAft>
                <a:spcPts val="0"/>
              </a:spcAft>
              <a:buClrTx/>
              <a:buSzTx/>
              <a:buFontTx/>
              <a:buNone/>
              <a:tabLst/>
              <a:defRPr/>
            </a:pPr>
            <a:r>
              <a:rPr lang="en-US" dirty="0"/>
              <a:t>Put Your Title</a:t>
            </a:r>
          </a:p>
        </p:txBody>
      </p:sp>
      <p:sp>
        <p:nvSpPr>
          <p:cNvPr id="30" name="Rectangle 29"/>
          <p:cNvSpPr/>
          <p:nvPr userDrawn="1"/>
        </p:nvSpPr>
        <p:spPr>
          <a:xfrm>
            <a:off x="12305113" y="5938746"/>
            <a:ext cx="4680000" cy="663039"/>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 Placeholder 26"/>
          <p:cNvSpPr>
            <a:spLocks noGrp="1"/>
          </p:cNvSpPr>
          <p:nvPr>
            <p:ph type="body" sz="quarter" idx="21" hasCustomPrompt="1"/>
          </p:nvPr>
        </p:nvSpPr>
        <p:spPr>
          <a:xfrm>
            <a:off x="12639220" y="5976578"/>
            <a:ext cx="3979863" cy="587375"/>
          </a:xfrm>
          <a:prstGeom prst="rect">
            <a:avLst/>
          </a:prstGeom>
        </p:spPr>
        <p:txBody>
          <a:bodyPr vert="horz"/>
          <a:lstStyle>
            <a:lvl1pPr algn="l">
              <a:defRPr sz="3200" b="0" i="0">
                <a:solidFill>
                  <a:srgbClr val="F0F0F0"/>
                </a:solidFill>
                <a:latin typeface="Gill Sans SemiBold"/>
                <a:cs typeface="Gill Sans SemiBold"/>
              </a:defRPr>
            </a:lvl1pPr>
          </a:lstStyle>
          <a:p>
            <a:pPr lvl="0"/>
            <a:r>
              <a:rPr lang="en-US" dirty="0"/>
              <a:t>Put Your Title</a:t>
            </a:r>
          </a:p>
        </p:txBody>
      </p:sp>
      <p:sp>
        <p:nvSpPr>
          <p:cNvPr id="32" name="Rectangle 31"/>
          <p:cNvSpPr/>
          <p:nvPr userDrawn="1"/>
        </p:nvSpPr>
        <p:spPr>
          <a:xfrm>
            <a:off x="17640398" y="5938746"/>
            <a:ext cx="4680000" cy="663039"/>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 Placeholder 26"/>
          <p:cNvSpPr>
            <a:spLocks noGrp="1"/>
          </p:cNvSpPr>
          <p:nvPr>
            <p:ph type="body" sz="quarter" idx="22" hasCustomPrompt="1"/>
          </p:nvPr>
        </p:nvSpPr>
        <p:spPr>
          <a:xfrm>
            <a:off x="17974505" y="5976578"/>
            <a:ext cx="3979863" cy="587375"/>
          </a:xfrm>
          <a:prstGeom prst="rect">
            <a:avLst/>
          </a:prstGeom>
        </p:spPr>
        <p:txBody>
          <a:bodyPr vert="horz"/>
          <a:lstStyle>
            <a:lvl1pPr algn="l">
              <a:defRPr sz="3200" b="0" i="0">
                <a:solidFill>
                  <a:srgbClr val="F0F0F0"/>
                </a:solidFill>
                <a:latin typeface="Gill Sans SemiBold"/>
                <a:cs typeface="Gill Sans SemiBold"/>
              </a:defRPr>
            </a:lvl1pPr>
          </a:lstStyle>
          <a:p>
            <a:pPr lvl="0"/>
            <a:r>
              <a:rPr lang="en-US" dirty="0"/>
              <a:t>Put Your Title</a:t>
            </a:r>
          </a:p>
        </p:txBody>
      </p:sp>
      <p:pic>
        <p:nvPicPr>
          <p:cNvPr id="20" name="Picture 19"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1214986759"/>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pic>
        <p:nvPicPr>
          <p:cNvPr id="42" name="Imagen 4" descr="0005_tramaB.png"/>
          <p:cNvPicPr>
            <a:picLocks noChangeAspect="1"/>
          </p:cNvPicPr>
          <p:nvPr userDrawn="1"/>
        </p:nvPicPr>
        <p:blipFill rotWithShape="1">
          <a:blip r:embed="rId2">
            <a:extLst>
              <a:ext uri="{28A0092B-C50C-407E-A947-70E740481C1C}">
                <a14:useLocalDpi xmlns:a14="http://schemas.microsoft.com/office/drawing/2010/main" val="0"/>
              </a:ext>
            </a:extLst>
          </a:blip>
          <a:srcRect r="46052"/>
          <a:stretch/>
        </p:blipFill>
        <p:spPr>
          <a:xfrm>
            <a:off x="11251320" y="30460"/>
            <a:ext cx="13151231" cy="13712428"/>
          </a:xfrm>
          <a:prstGeom prst="rect">
            <a:avLst/>
          </a:prstGeom>
        </p:spPr>
      </p:pic>
      <p:cxnSp>
        <p:nvCxnSpPr>
          <p:cNvPr id="21" name="Conector recto 11"/>
          <p:cNvCxnSpPr/>
          <p:nvPr userDrawn="1"/>
        </p:nvCxnSpPr>
        <p:spPr>
          <a:xfrm>
            <a:off x="661544" y="7052350"/>
            <a:ext cx="22031998" cy="0"/>
          </a:xfrm>
          <a:prstGeom prst="line">
            <a:avLst/>
          </a:prstGeom>
          <a:ln w="3175" cmpd="sng">
            <a:solidFill>
              <a:srgbClr val="0F181D"/>
            </a:solidFill>
          </a:ln>
        </p:spPr>
        <p:style>
          <a:lnRef idx="2">
            <a:schemeClr val="accent1"/>
          </a:lnRef>
          <a:fillRef idx="0">
            <a:schemeClr val="accent1"/>
          </a:fillRef>
          <a:effectRef idx="1">
            <a:schemeClr val="accent1"/>
          </a:effectRef>
          <a:fontRef idx="minor">
            <a:schemeClr val="tx1"/>
          </a:fontRef>
        </p:style>
      </p:cxnSp>
      <p:sp>
        <p:nvSpPr>
          <p:cNvPr id="24" name="Text Placeholder 21"/>
          <p:cNvSpPr>
            <a:spLocks noGrp="1"/>
          </p:cNvSpPr>
          <p:nvPr>
            <p:ph type="body" sz="quarter" idx="17" hasCustomPrompt="1"/>
          </p:nvPr>
        </p:nvSpPr>
        <p:spPr>
          <a:xfrm>
            <a:off x="934315" y="2698669"/>
            <a:ext cx="12188825" cy="3027875"/>
          </a:xfrm>
          <a:prstGeom prst="rect">
            <a:avLst/>
          </a:prstGeom>
        </p:spPr>
        <p:txBody>
          <a:bodyPr vert="horz"/>
          <a:lstStyle>
            <a:lvl1pPr algn="l">
              <a:defRPr sz="8000" b="0" i="0" baseline="0">
                <a:solidFill>
                  <a:srgbClr val="0F181D"/>
                </a:solidFill>
                <a:latin typeface="Gill Sans Light"/>
                <a:cs typeface="Gill Sans Light"/>
              </a:defRPr>
            </a:lvl1pPr>
            <a:lvl2pPr algn="l">
              <a:defRPr sz="8000" b="0" i="0">
                <a:latin typeface="Gill Sans Light"/>
                <a:cs typeface="Gill Sans Light"/>
              </a:defRPr>
            </a:lvl2pPr>
            <a:lvl3pPr algn="l">
              <a:defRPr sz="8000" b="0" i="0">
                <a:latin typeface="Gill Sans Light"/>
                <a:cs typeface="Gill Sans Light"/>
              </a:defRPr>
            </a:lvl3pPr>
            <a:lvl4pPr algn="l">
              <a:defRPr sz="8000" b="0" i="0">
                <a:latin typeface="Gill Sans Light"/>
                <a:cs typeface="Gill Sans Light"/>
              </a:defRPr>
            </a:lvl4pPr>
            <a:lvl5pPr algn="l">
              <a:defRPr sz="8000" b="0" i="0">
                <a:latin typeface="Gill Sans Light"/>
                <a:cs typeface="Gill Sans Light"/>
              </a:defRPr>
            </a:lvl5pPr>
          </a:lstStyle>
          <a:p>
            <a:pPr lvl="0"/>
            <a:r>
              <a:rPr lang="es-ES_tradnl" dirty="0" err="1"/>
              <a:t>Put</a:t>
            </a:r>
            <a:r>
              <a:rPr lang="es-ES_tradnl" dirty="0"/>
              <a:t> </a:t>
            </a:r>
            <a:r>
              <a:rPr lang="es-ES_tradnl" dirty="0" err="1"/>
              <a:t>your</a:t>
            </a:r>
            <a:r>
              <a:rPr lang="es-ES_tradnl" dirty="0"/>
              <a:t> </a:t>
            </a:r>
            <a:r>
              <a:rPr lang="es-ES_tradnl" dirty="0" err="1"/>
              <a:t>title</a:t>
            </a:r>
            <a:endParaRPr lang="es-ES_tradnl" dirty="0"/>
          </a:p>
          <a:p>
            <a:pPr lvl="0"/>
            <a:r>
              <a:rPr lang="es-ES_tradnl" dirty="0" err="1"/>
              <a:t>here</a:t>
            </a:r>
            <a:endParaRPr lang="en-US" dirty="0"/>
          </a:p>
        </p:txBody>
      </p:sp>
      <p:sp>
        <p:nvSpPr>
          <p:cNvPr id="27" name="Text Placeholder 26"/>
          <p:cNvSpPr>
            <a:spLocks noGrp="1"/>
          </p:cNvSpPr>
          <p:nvPr>
            <p:ph type="body" sz="quarter" idx="23" hasCustomPrompt="1"/>
          </p:nvPr>
        </p:nvSpPr>
        <p:spPr>
          <a:xfrm>
            <a:off x="934315" y="6400800"/>
            <a:ext cx="11254510" cy="523875"/>
          </a:xfrm>
          <a:prstGeom prst="rect">
            <a:avLst/>
          </a:prstGeom>
        </p:spPr>
        <p:txBody>
          <a:bodyPr vert="horz"/>
          <a:lstStyle>
            <a:lvl1pPr algn="l">
              <a:defRPr b="0" i="0" baseline="0">
                <a:latin typeface="Gill Sans SemiBold"/>
                <a:cs typeface="Gill Sans SemiBold"/>
              </a:defRPr>
            </a:lvl1pPr>
          </a:lstStyle>
          <a:p>
            <a:pPr lvl="0"/>
            <a:r>
              <a:rPr lang="en-US" dirty="0"/>
              <a:t>Title here</a:t>
            </a:r>
          </a:p>
        </p:txBody>
      </p:sp>
      <p:sp>
        <p:nvSpPr>
          <p:cNvPr id="28" name="Rectangle 27"/>
          <p:cNvSpPr/>
          <p:nvPr userDrawn="1"/>
        </p:nvSpPr>
        <p:spPr>
          <a:xfrm>
            <a:off x="934315" y="7417281"/>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 Placeholder 26"/>
          <p:cNvSpPr>
            <a:spLocks noGrp="1"/>
          </p:cNvSpPr>
          <p:nvPr>
            <p:ph type="body" sz="quarter" idx="24" hasCustomPrompt="1"/>
          </p:nvPr>
        </p:nvSpPr>
        <p:spPr>
          <a:xfrm>
            <a:off x="934315" y="7417281"/>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cxnSp>
        <p:nvCxnSpPr>
          <p:cNvPr id="38" name="Conector recto 11"/>
          <p:cNvCxnSpPr/>
          <p:nvPr userDrawn="1"/>
        </p:nvCxnSpPr>
        <p:spPr>
          <a:xfrm>
            <a:off x="661544" y="9693950"/>
            <a:ext cx="22031998" cy="0"/>
          </a:xfrm>
          <a:prstGeom prst="line">
            <a:avLst/>
          </a:prstGeom>
          <a:ln w="3175" cmpd="sng">
            <a:solidFill>
              <a:srgbClr val="0F181D"/>
            </a:solidFill>
          </a:ln>
        </p:spPr>
        <p:style>
          <a:lnRef idx="2">
            <a:schemeClr val="accent1"/>
          </a:lnRef>
          <a:fillRef idx="0">
            <a:schemeClr val="accent1"/>
          </a:fillRef>
          <a:effectRef idx="1">
            <a:schemeClr val="accent1"/>
          </a:effectRef>
          <a:fontRef idx="minor">
            <a:schemeClr val="tx1"/>
          </a:fontRef>
        </p:style>
      </p:cxnSp>
      <p:sp>
        <p:nvSpPr>
          <p:cNvPr id="39" name="Text Placeholder 26"/>
          <p:cNvSpPr>
            <a:spLocks noGrp="1"/>
          </p:cNvSpPr>
          <p:nvPr>
            <p:ph type="body" sz="quarter" idx="29" hasCustomPrompt="1"/>
          </p:nvPr>
        </p:nvSpPr>
        <p:spPr>
          <a:xfrm>
            <a:off x="934315" y="9042400"/>
            <a:ext cx="11254510" cy="523875"/>
          </a:xfrm>
          <a:prstGeom prst="rect">
            <a:avLst/>
          </a:prstGeom>
        </p:spPr>
        <p:txBody>
          <a:bodyPr vert="horz"/>
          <a:lstStyle>
            <a:lvl1pPr algn="l">
              <a:defRPr b="0" i="0" baseline="0">
                <a:latin typeface="Gill Sans SemiBold"/>
                <a:cs typeface="Gill Sans SemiBold"/>
              </a:defRPr>
            </a:lvl1pPr>
          </a:lstStyle>
          <a:p>
            <a:pPr lvl="0"/>
            <a:r>
              <a:rPr lang="en-US" dirty="0"/>
              <a:t>Title here</a:t>
            </a:r>
          </a:p>
        </p:txBody>
      </p:sp>
      <p:pic>
        <p:nvPicPr>
          <p:cNvPr id="43" name="Picture 42" descr="icon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
        <p:nvSpPr>
          <p:cNvPr id="44" name="Rectangle 43"/>
          <p:cNvSpPr/>
          <p:nvPr userDrawn="1"/>
        </p:nvSpPr>
        <p:spPr>
          <a:xfrm>
            <a:off x="5356974" y="7417281"/>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 Placeholder 26"/>
          <p:cNvSpPr>
            <a:spLocks noGrp="1"/>
          </p:cNvSpPr>
          <p:nvPr>
            <p:ph type="body" sz="quarter" idx="30" hasCustomPrompt="1"/>
          </p:nvPr>
        </p:nvSpPr>
        <p:spPr>
          <a:xfrm>
            <a:off x="5356974" y="7417281"/>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46" name="Rectangle 45"/>
          <p:cNvSpPr/>
          <p:nvPr userDrawn="1"/>
        </p:nvSpPr>
        <p:spPr>
          <a:xfrm>
            <a:off x="9779633" y="7417281"/>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 Placeholder 26"/>
          <p:cNvSpPr>
            <a:spLocks noGrp="1"/>
          </p:cNvSpPr>
          <p:nvPr>
            <p:ph type="body" sz="quarter" idx="31" hasCustomPrompt="1"/>
          </p:nvPr>
        </p:nvSpPr>
        <p:spPr>
          <a:xfrm>
            <a:off x="9779633" y="7417281"/>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48" name="Rectangle 47"/>
          <p:cNvSpPr/>
          <p:nvPr userDrawn="1"/>
        </p:nvSpPr>
        <p:spPr>
          <a:xfrm>
            <a:off x="14202292" y="7417281"/>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 Placeholder 26"/>
          <p:cNvSpPr>
            <a:spLocks noGrp="1"/>
          </p:cNvSpPr>
          <p:nvPr>
            <p:ph type="body" sz="quarter" idx="32" hasCustomPrompt="1"/>
          </p:nvPr>
        </p:nvSpPr>
        <p:spPr>
          <a:xfrm>
            <a:off x="14202292" y="7417281"/>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50" name="Rectangle 49"/>
          <p:cNvSpPr/>
          <p:nvPr userDrawn="1"/>
        </p:nvSpPr>
        <p:spPr>
          <a:xfrm>
            <a:off x="18624950" y="7417281"/>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 Placeholder 26"/>
          <p:cNvSpPr>
            <a:spLocks noGrp="1"/>
          </p:cNvSpPr>
          <p:nvPr>
            <p:ph type="body" sz="quarter" idx="33" hasCustomPrompt="1"/>
          </p:nvPr>
        </p:nvSpPr>
        <p:spPr>
          <a:xfrm>
            <a:off x="18624950" y="7417281"/>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52" name="Rectangle 51"/>
          <p:cNvSpPr/>
          <p:nvPr userDrawn="1"/>
        </p:nvSpPr>
        <p:spPr>
          <a:xfrm>
            <a:off x="911225" y="10040408"/>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 Placeholder 26"/>
          <p:cNvSpPr>
            <a:spLocks noGrp="1"/>
          </p:cNvSpPr>
          <p:nvPr>
            <p:ph type="body" sz="quarter" idx="34" hasCustomPrompt="1"/>
          </p:nvPr>
        </p:nvSpPr>
        <p:spPr>
          <a:xfrm>
            <a:off x="911225" y="10040408"/>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54" name="Rectangle 53"/>
          <p:cNvSpPr/>
          <p:nvPr userDrawn="1"/>
        </p:nvSpPr>
        <p:spPr>
          <a:xfrm>
            <a:off x="5333884" y="10040408"/>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 Placeholder 26"/>
          <p:cNvSpPr>
            <a:spLocks noGrp="1"/>
          </p:cNvSpPr>
          <p:nvPr>
            <p:ph type="body" sz="quarter" idx="35" hasCustomPrompt="1"/>
          </p:nvPr>
        </p:nvSpPr>
        <p:spPr>
          <a:xfrm>
            <a:off x="5333884" y="10040408"/>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56" name="Rectangle 55"/>
          <p:cNvSpPr/>
          <p:nvPr userDrawn="1"/>
        </p:nvSpPr>
        <p:spPr>
          <a:xfrm>
            <a:off x="9756543" y="10040408"/>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 Placeholder 26"/>
          <p:cNvSpPr>
            <a:spLocks noGrp="1"/>
          </p:cNvSpPr>
          <p:nvPr>
            <p:ph type="body" sz="quarter" idx="36" hasCustomPrompt="1"/>
          </p:nvPr>
        </p:nvSpPr>
        <p:spPr>
          <a:xfrm>
            <a:off x="9756543" y="10040408"/>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58" name="Rectangle 57"/>
          <p:cNvSpPr/>
          <p:nvPr userDrawn="1"/>
        </p:nvSpPr>
        <p:spPr>
          <a:xfrm>
            <a:off x="14179202" y="10040408"/>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 Placeholder 26"/>
          <p:cNvSpPr>
            <a:spLocks noGrp="1"/>
          </p:cNvSpPr>
          <p:nvPr>
            <p:ph type="body" sz="quarter" idx="37" hasCustomPrompt="1"/>
          </p:nvPr>
        </p:nvSpPr>
        <p:spPr>
          <a:xfrm>
            <a:off x="14179202" y="10040408"/>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60" name="Rectangle 59"/>
          <p:cNvSpPr/>
          <p:nvPr userDrawn="1"/>
        </p:nvSpPr>
        <p:spPr>
          <a:xfrm>
            <a:off x="18601860" y="10040408"/>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Text Placeholder 26"/>
          <p:cNvSpPr>
            <a:spLocks noGrp="1"/>
          </p:cNvSpPr>
          <p:nvPr>
            <p:ph type="body" sz="quarter" idx="38" hasCustomPrompt="1"/>
          </p:nvPr>
        </p:nvSpPr>
        <p:spPr>
          <a:xfrm>
            <a:off x="18601860" y="10040408"/>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Tree>
    <p:extLst>
      <p:ext uri="{BB962C8B-B14F-4D97-AF65-F5344CB8AC3E}">
        <p14:creationId xmlns:p14="http://schemas.microsoft.com/office/powerpoint/2010/main" val="107641092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158674" y="-71999"/>
            <a:ext cx="24694998" cy="13859999"/>
          </a:xfrm>
          <a:prstGeom prst="rect">
            <a:avLst/>
          </a:prstGeom>
        </p:spPr>
      </p:pic>
      <p:sp>
        <p:nvSpPr>
          <p:cNvPr id="5" name="Text Placeholder 21"/>
          <p:cNvSpPr>
            <a:spLocks noGrp="1"/>
          </p:cNvSpPr>
          <p:nvPr>
            <p:ph type="body" sz="quarter" idx="11" hasCustomPrompt="1"/>
          </p:nvPr>
        </p:nvSpPr>
        <p:spPr>
          <a:xfrm>
            <a:off x="919234" y="5123667"/>
            <a:ext cx="7250483" cy="4665662"/>
          </a:xfrm>
          <a:prstGeom prst="rect">
            <a:avLst/>
          </a:prstGeom>
        </p:spPr>
        <p:txBody>
          <a:bodyPr vert="horz"/>
          <a:lstStyle>
            <a:lvl1pPr algn="l">
              <a:defRPr sz="4400" b="0" i="0" baseline="0">
                <a:solidFill>
                  <a:srgbClr val="F0F0F0"/>
                </a:solidFill>
                <a:latin typeface="Gill Sans Light"/>
                <a:cs typeface="Gill Sans Light"/>
              </a:defRPr>
            </a:lvl1pPr>
          </a:lstStyle>
          <a:p>
            <a:pPr lvl="0"/>
            <a:r>
              <a:rPr lang="es-ES_tradnl" dirty="0" err="1"/>
              <a:t>Put</a:t>
            </a:r>
            <a:r>
              <a:rPr lang="es-ES_tradnl" dirty="0"/>
              <a:t> </a:t>
            </a:r>
            <a:r>
              <a:rPr lang="es-ES_tradnl" dirty="0" err="1"/>
              <a:t>your</a:t>
            </a:r>
            <a:r>
              <a:rPr lang="es-ES_tradnl" dirty="0"/>
              <a:t> </a:t>
            </a:r>
            <a:r>
              <a:rPr lang="es-ES_tradnl" dirty="0" err="1"/>
              <a:t>text</a:t>
            </a:r>
            <a:r>
              <a:rPr lang="es-ES_tradnl" dirty="0"/>
              <a:t> </a:t>
            </a:r>
            <a:r>
              <a:rPr lang="es-ES_tradnl" dirty="0" err="1"/>
              <a:t>here</a:t>
            </a:r>
            <a:endParaRPr lang="en-US" dirty="0"/>
          </a:p>
        </p:txBody>
      </p:sp>
      <p:pic>
        <p:nvPicPr>
          <p:cNvPr id="7" name="Picture 6" descr="logo-NEORIS-bc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177010" y="6599662"/>
            <a:ext cx="2414152" cy="551723"/>
          </a:xfrm>
          <a:prstGeom prst="rect">
            <a:avLst/>
          </a:prstGeom>
        </p:spPr>
      </p:pic>
    </p:spTree>
    <p:extLst>
      <p:ext uri="{BB962C8B-B14F-4D97-AF65-F5344CB8AC3E}">
        <p14:creationId xmlns:p14="http://schemas.microsoft.com/office/powerpoint/2010/main" val="4081074870"/>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pic>
        <p:nvPicPr>
          <p:cNvPr id="42" name="Picture 41"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cxnSp>
        <p:nvCxnSpPr>
          <p:cNvPr id="43" name="Conector recto 11"/>
          <p:cNvCxnSpPr/>
          <p:nvPr userDrawn="1"/>
        </p:nvCxnSpPr>
        <p:spPr>
          <a:xfrm>
            <a:off x="661544" y="7052350"/>
            <a:ext cx="22031998" cy="0"/>
          </a:xfrm>
          <a:prstGeom prst="line">
            <a:avLst/>
          </a:prstGeom>
          <a:ln w="3175" cmpd="sng">
            <a:solidFill>
              <a:srgbClr val="0F181D"/>
            </a:solidFill>
          </a:ln>
        </p:spPr>
        <p:style>
          <a:lnRef idx="2">
            <a:schemeClr val="accent1"/>
          </a:lnRef>
          <a:fillRef idx="0">
            <a:schemeClr val="accent1"/>
          </a:fillRef>
          <a:effectRef idx="1">
            <a:schemeClr val="accent1"/>
          </a:effectRef>
          <a:fontRef idx="minor">
            <a:schemeClr val="tx1"/>
          </a:fontRef>
        </p:style>
      </p:cxnSp>
      <p:sp>
        <p:nvSpPr>
          <p:cNvPr id="44" name="Text Placeholder 21"/>
          <p:cNvSpPr>
            <a:spLocks noGrp="1"/>
          </p:cNvSpPr>
          <p:nvPr>
            <p:ph type="body" sz="quarter" idx="17" hasCustomPrompt="1"/>
          </p:nvPr>
        </p:nvSpPr>
        <p:spPr>
          <a:xfrm>
            <a:off x="934315" y="2698669"/>
            <a:ext cx="12188825" cy="3027875"/>
          </a:xfrm>
          <a:prstGeom prst="rect">
            <a:avLst/>
          </a:prstGeom>
        </p:spPr>
        <p:txBody>
          <a:bodyPr vert="horz"/>
          <a:lstStyle>
            <a:lvl1pPr algn="l">
              <a:defRPr sz="8000" b="0" i="0" baseline="0">
                <a:solidFill>
                  <a:srgbClr val="0F181D"/>
                </a:solidFill>
                <a:latin typeface="Gill Sans Light"/>
                <a:cs typeface="Gill Sans Light"/>
              </a:defRPr>
            </a:lvl1pPr>
            <a:lvl2pPr algn="l">
              <a:defRPr sz="8000" b="0" i="0">
                <a:latin typeface="Gill Sans Light"/>
                <a:cs typeface="Gill Sans Light"/>
              </a:defRPr>
            </a:lvl2pPr>
            <a:lvl3pPr algn="l">
              <a:defRPr sz="8000" b="0" i="0">
                <a:latin typeface="Gill Sans Light"/>
                <a:cs typeface="Gill Sans Light"/>
              </a:defRPr>
            </a:lvl3pPr>
            <a:lvl4pPr algn="l">
              <a:defRPr sz="8000" b="0" i="0">
                <a:latin typeface="Gill Sans Light"/>
                <a:cs typeface="Gill Sans Light"/>
              </a:defRPr>
            </a:lvl4pPr>
            <a:lvl5pPr algn="l">
              <a:defRPr sz="8000" b="0" i="0">
                <a:latin typeface="Gill Sans Light"/>
                <a:cs typeface="Gill Sans Light"/>
              </a:defRPr>
            </a:lvl5pPr>
          </a:lstStyle>
          <a:p>
            <a:pPr lvl="0"/>
            <a:r>
              <a:rPr lang="es-ES_tradnl" dirty="0" err="1"/>
              <a:t>Put</a:t>
            </a:r>
            <a:r>
              <a:rPr lang="es-ES_tradnl" dirty="0"/>
              <a:t> </a:t>
            </a:r>
            <a:r>
              <a:rPr lang="es-ES_tradnl" dirty="0" err="1"/>
              <a:t>your</a:t>
            </a:r>
            <a:r>
              <a:rPr lang="es-ES_tradnl" dirty="0"/>
              <a:t> </a:t>
            </a:r>
            <a:r>
              <a:rPr lang="es-ES_tradnl" dirty="0" err="1"/>
              <a:t>title</a:t>
            </a:r>
            <a:endParaRPr lang="es-ES_tradnl" dirty="0"/>
          </a:p>
          <a:p>
            <a:pPr lvl="0"/>
            <a:r>
              <a:rPr lang="es-ES_tradnl" dirty="0" err="1"/>
              <a:t>here</a:t>
            </a:r>
            <a:endParaRPr lang="en-US" dirty="0"/>
          </a:p>
        </p:txBody>
      </p:sp>
      <p:sp>
        <p:nvSpPr>
          <p:cNvPr id="45" name="Text Placeholder 26"/>
          <p:cNvSpPr>
            <a:spLocks noGrp="1"/>
          </p:cNvSpPr>
          <p:nvPr>
            <p:ph type="body" sz="quarter" idx="23" hasCustomPrompt="1"/>
          </p:nvPr>
        </p:nvSpPr>
        <p:spPr>
          <a:xfrm>
            <a:off x="934315" y="6400800"/>
            <a:ext cx="11254510" cy="523875"/>
          </a:xfrm>
          <a:prstGeom prst="rect">
            <a:avLst/>
          </a:prstGeom>
        </p:spPr>
        <p:txBody>
          <a:bodyPr vert="horz"/>
          <a:lstStyle>
            <a:lvl1pPr algn="l">
              <a:defRPr b="0" i="0" baseline="0">
                <a:latin typeface="Gill Sans SemiBold"/>
                <a:cs typeface="Gill Sans SemiBold"/>
              </a:defRPr>
            </a:lvl1pPr>
          </a:lstStyle>
          <a:p>
            <a:pPr lvl="0"/>
            <a:r>
              <a:rPr lang="en-US" dirty="0"/>
              <a:t>Title here</a:t>
            </a:r>
          </a:p>
        </p:txBody>
      </p:sp>
      <p:sp>
        <p:nvSpPr>
          <p:cNvPr id="46" name="Rectangle 45"/>
          <p:cNvSpPr/>
          <p:nvPr userDrawn="1"/>
        </p:nvSpPr>
        <p:spPr>
          <a:xfrm>
            <a:off x="934315" y="7417281"/>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 Placeholder 26"/>
          <p:cNvSpPr>
            <a:spLocks noGrp="1"/>
          </p:cNvSpPr>
          <p:nvPr>
            <p:ph type="body" sz="quarter" idx="24" hasCustomPrompt="1"/>
          </p:nvPr>
        </p:nvSpPr>
        <p:spPr>
          <a:xfrm>
            <a:off x="934315" y="7417281"/>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cxnSp>
        <p:nvCxnSpPr>
          <p:cNvPr id="48" name="Conector recto 11"/>
          <p:cNvCxnSpPr/>
          <p:nvPr userDrawn="1"/>
        </p:nvCxnSpPr>
        <p:spPr>
          <a:xfrm>
            <a:off x="661544" y="9693950"/>
            <a:ext cx="22031998" cy="0"/>
          </a:xfrm>
          <a:prstGeom prst="line">
            <a:avLst/>
          </a:prstGeom>
          <a:ln w="3175" cmpd="sng">
            <a:solidFill>
              <a:srgbClr val="0F181D"/>
            </a:solidFill>
          </a:ln>
        </p:spPr>
        <p:style>
          <a:lnRef idx="2">
            <a:schemeClr val="accent1"/>
          </a:lnRef>
          <a:fillRef idx="0">
            <a:schemeClr val="accent1"/>
          </a:fillRef>
          <a:effectRef idx="1">
            <a:schemeClr val="accent1"/>
          </a:effectRef>
          <a:fontRef idx="minor">
            <a:schemeClr val="tx1"/>
          </a:fontRef>
        </p:style>
      </p:cxnSp>
      <p:sp>
        <p:nvSpPr>
          <p:cNvPr id="49" name="Text Placeholder 26"/>
          <p:cNvSpPr>
            <a:spLocks noGrp="1"/>
          </p:cNvSpPr>
          <p:nvPr>
            <p:ph type="body" sz="quarter" idx="29" hasCustomPrompt="1"/>
          </p:nvPr>
        </p:nvSpPr>
        <p:spPr>
          <a:xfrm>
            <a:off x="934315" y="9042400"/>
            <a:ext cx="11254510" cy="523875"/>
          </a:xfrm>
          <a:prstGeom prst="rect">
            <a:avLst/>
          </a:prstGeom>
        </p:spPr>
        <p:txBody>
          <a:bodyPr vert="horz"/>
          <a:lstStyle>
            <a:lvl1pPr algn="l">
              <a:defRPr b="0" i="0" baseline="0">
                <a:latin typeface="Gill Sans SemiBold"/>
                <a:cs typeface="Gill Sans SemiBold"/>
              </a:defRPr>
            </a:lvl1pPr>
          </a:lstStyle>
          <a:p>
            <a:pPr lvl="0"/>
            <a:r>
              <a:rPr lang="en-US" dirty="0"/>
              <a:t>Title here</a:t>
            </a:r>
          </a:p>
        </p:txBody>
      </p:sp>
      <p:sp>
        <p:nvSpPr>
          <p:cNvPr id="50" name="Rectangle 49"/>
          <p:cNvSpPr/>
          <p:nvPr userDrawn="1"/>
        </p:nvSpPr>
        <p:spPr>
          <a:xfrm>
            <a:off x="5356974" y="7417281"/>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 Placeholder 26"/>
          <p:cNvSpPr>
            <a:spLocks noGrp="1"/>
          </p:cNvSpPr>
          <p:nvPr>
            <p:ph type="body" sz="quarter" idx="30" hasCustomPrompt="1"/>
          </p:nvPr>
        </p:nvSpPr>
        <p:spPr>
          <a:xfrm>
            <a:off x="5356974" y="7417281"/>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52" name="Rectangle 51"/>
          <p:cNvSpPr/>
          <p:nvPr userDrawn="1"/>
        </p:nvSpPr>
        <p:spPr>
          <a:xfrm>
            <a:off x="9779633" y="7417281"/>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 Placeholder 26"/>
          <p:cNvSpPr>
            <a:spLocks noGrp="1"/>
          </p:cNvSpPr>
          <p:nvPr>
            <p:ph type="body" sz="quarter" idx="31" hasCustomPrompt="1"/>
          </p:nvPr>
        </p:nvSpPr>
        <p:spPr>
          <a:xfrm>
            <a:off x="9779633" y="7417281"/>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54" name="Rectangle 53"/>
          <p:cNvSpPr/>
          <p:nvPr userDrawn="1"/>
        </p:nvSpPr>
        <p:spPr>
          <a:xfrm>
            <a:off x="14202292" y="7417281"/>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 Placeholder 26"/>
          <p:cNvSpPr>
            <a:spLocks noGrp="1"/>
          </p:cNvSpPr>
          <p:nvPr>
            <p:ph type="body" sz="quarter" idx="32" hasCustomPrompt="1"/>
          </p:nvPr>
        </p:nvSpPr>
        <p:spPr>
          <a:xfrm>
            <a:off x="14202292" y="7417281"/>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56" name="Rectangle 55"/>
          <p:cNvSpPr/>
          <p:nvPr userDrawn="1"/>
        </p:nvSpPr>
        <p:spPr>
          <a:xfrm>
            <a:off x="18624950" y="7417281"/>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 Placeholder 26"/>
          <p:cNvSpPr>
            <a:spLocks noGrp="1"/>
          </p:cNvSpPr>
          <p:nvPr>
            <p:ph type="body" sz="quarter" idx="33" hasCustomPrompt="1"/>
          </p:nvPr>
        </p:nvSpPr>
        <p:spPr>
          <a:xfrm>
            <a:off x="18624950" y="7417281"/>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58" name="Rectangle 57"/>
          <p:cNvSpPr/>
          <p:nvPr userDrawn="1"/>
        </p:nvSpPr>
        <p:spPr>
          <a:xfrm>
            <a:off x="911225" y="10040408"/>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 Placeholder 26"/>
          <p:cNvSpPr>
            <a:spLocks noGrp="1"/>
          </p:cNvSpPr>
          <p:nvPr>
            <p:ph type="body" sz="quarter" idx="34" hasCustomPrompt="1"/>
          </p:nvPr>
        </p:nvSpPr>
        <p:spPr>
          <a:xfrm>
            <a:off x="911225" y="10040408"/>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60" name="Rectangle 59"/>
          <p:cNvSpPr/>
          <p:nvPr userDrawn="1"/>
        </p:nvSpPr>
        <p:spPr>
          <a:xfrm>
            <a:off x="5333884" y="10040408"/>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Text Placeholder 26"/>
          <p:cNvSpPr>
            <a:spLocks noGrp="1"/>
          </p:cNvSpPr>
          <p:nvPr>
            <p:ph type="body" sz="quarter" idx="35" hasCustomPrompt="1"/>
          </p:nvPr>
        </p:nvSpPr>
        <p:spPr>
          <a:xfrm>
            <a:off x="5333884" y="10040408"/>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62" name="Rectangle 61"/>
          <p:cNvSpPr/>
          <p:nvPr userDrawn="1"/>
        </p:nvSpPr>
        <p:spPr>
          <a:xfrm>
            <a:off x="9756543" y="10040408"/>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Text Placeholder 26"/>
          <p:cNvSpPr>
            <a:spLocks noGrp="1"/>
          </p:cNvSpPr>
          <p:nvPr>
            <p:ph type="body" sz="quarter" idx="36" hasCustomPrompt="1"/>
          </p:nvPr>
        </p:nvSpPr>
        <p:spPr>
          <a:xfrm>
            <a:off x="9756543" y="10040408"/>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64" name="Rectangle 63"/>
          <p:cNvSpPr/>
          <p:nvPr userDrawn="1"/>
        </p:nvSpPr>
        <p:spPr>
          <a:xfrm>
            <a:off x="14179202" y="10040408"/>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 Placeholder 26"/>
          <p:cNvSpPr>
            <a:spLocks noGrp="1"/>
          </p:cNvSpPr>
          <p:nvPr>
            <p:ph type="body" sz="quarter" idx="37" hasCustomPrompt="1"/>
          </p:nvPr>
        </p:nvSpPr>
        <p:spPr>
          <a:xfrm>
            <a:off x="14179202" y="10040408"/>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66" name="Rectangle 65"/>
          <p:cNvSpPr/>
          <p:nvPr userDrawn="1"/>
        </p:nvSpPr>
        <p:spPr>
          <a:xfrm>
            <a:off x="18601860" y="10040408"/>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 Placeholder 26"/>
          <p:cNvSpPr>
            <a:spLocks noGrp="1"/>
          </p:cNvSpPr>
          <p:nvPr>
            <p:ph type="body" sz="quarter" idx="38" hasCustomPrompt="1"/>
          </p:nvPr>
        </p:nvSpPr>
        <p:spPr>
          <a:xfrm>
            <a:off x="18601860" y="10040408"/>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Tree>
    <p:extLst>
      <p:ext uri="{BB962C8B-B14F-4D97-AF65-F5344CB8AC3E}">
        <p14:creationId xmlns:p14="http://schemas.microsoft.com/office/powerpoint/2010/main" val="1011327214"/>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omparison 2 up horizontal">
    <p:spTree>
      <p:nvGrpSpPr>
        <p:cNvPr id="1" name=""/>
        <p:cNvGrpSpPr/>
        <p:nvPr/>
      </p:nvGrpSpPr>
      <p:grpSpPr>
        <a:xfrm>
          <a:off x="0" y="0"/>
          <a:ext cx="0" cy="0"/>
          <a:chOff x="0" y="0"/>
          <a:chExt cx="0" cy="0"/>
        </a:xfrm>
      </p:grpSpPr>
      <p:sp>
        <p:nvSpPr>
          <p:cNvPr id="11" name="Rectangle 10"/>
          <p:cNvSpPr/>
          <p:nvPr userDrawn="1"/>
        </p:nvSpPr>
        <p:spPr>
          <a:xfrm>
            <a:off x="1640224" y="3905250"/>
            <a:ext cx="5218223" cy="1397000"/>
          </a:xfrm>
          <a:prstGeom prst="rect">
            <a:avLst/>
          </a:prstGeom>
          <a:solidFill>
            <a:schemeClr val="tx1"/>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2" name="Rectangle 11"/>
          <p:cNvSpPr/>
          <p:nvPr userDrawn="1"/>
        </p:nvSpPr>
        <p:spPr>
          <a:xfrm>
            <a:off x="7131212" y="3905250"/>
            <a:ext cx="5218223" cy="1397000"/>
          </a:xfrm>
          <a:prstGeom prst="rect">
            <a:avLst/>
          </a:prstGeom>
          <a:solidFill>
            <a:schemeClr val="tx1"/>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3" name="Rectangle 12"/>
          <p:cNvSpPr/>
          <p:nvPr userDrawn="1"/>
        </p:nvSpPr>
        <p:spPr>
          <a:xfrm>
            <a:off x="12622200" y="3905250"/>
            <a:ext cx="5218223" cy="1397000"/>
          </a:xfrm>
          <a:prstGeom prst="rect">
            <a:avLst/>
          </a:prstGeom>
          <a:solidFill>
            <a:schemeClr val="tx1"/>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4" name="Rectangle 13"/>
          <p:cNvSpPr/>
          <p:nvPr userDrawn="1"/>
        </p:nvSpPr>
        <p:spPr>
          <a:xfrm>
            <a:off x="18113187" y="3905250"/>
            <a:ext cx="5218223" cy="1397000"/>
          </a:xfrm>
          <a:prstGeom prst="rect">
            <a:avLst/>
          </a:prstGeom>
          <a:solidFill>
            <a:schemeClr val="tx1"/>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5" name="Rectangle 14"/>
          <p:cNvSpPr/>
          <p:nvPr userDrawn="1"/>
        </p:nvSpPr>
        <p:spPr>
          <a:xfrm>
            <a:off x="18113187" y="6756400"/>
            <a:ext cx="5218223" cy="1397000"/>
          </a:xfrm>
          <a:prstGeom prst="rect">
            <a:avLst/>
          </a:prstGeom>
          <a:solidFill>
            <a:schemeClr val="accent6"/>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6" name="Rectangle 15"/>
          <p:cNvSpPr/>
          <p:nvPr userDrawn="1"/>
        </p:nvSpPr>
        <p:spPr>
          <a:xfrm>
            <a:off x="18113187" y="8264525"/>
            <a:ext cx="5218223" cy="1397000"/>
          </a:xfrm>
          <a:prstGeom prst="rect">
            <a:avLst/>
          </a:prstGeom>
          <a:solidFill>
            <a:schemeClr val="tx1"/>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7" name="Rectangle 16"/>
          <p:cNvSpPr/>
          <p:nvPr userDrawn="1"/>
        </p:nvSpPr>
        <p:spPr>
          <a:xfrm>
            <a:off x="18113187" y="9772650"/>
            <a:ext cx="5218223" cy="1397000"/>
          </a:xfrm>
          <a:prstGeom prst="rect">
            <a:avLst/>
          </a:prstGeom>
          <a:solidFill>
            <a:schemeClr val="accent6"/>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9" name="Text Placeholder 9"/>
          <p:cNvSpPr>
            <a:spLocks noGrp="1"/>
          </p:cNvSpPr>
          <p:nvPr>
            <p:ph type="body" sz="quarter" idx="18" hasCustomPrompt="1"/>
          </p:nvPr>
        </p:nvSpPr>
        <p:spPr>
          <a:xfrm>
            <a:off x="930301" y="6582653"/>
            <a:ext cx="6410840" cy="920750"/>
          </a:xfrm>
          <a:prstGeom prst="rect">
            <a:avLst/>
          </a:prstGeom>
        </p:spPr>
        <p:txBody>
          <a:bodyPr vert="horz"/>
          <a:lstStyle>
            <a:lvl1pPr algn="l">
              <a:defRPr sz="4000" b="0" i="0" baseline="0">
                <a:solidFill>
                  <a:srgbClr val="161B1F"/>
                </a:solidFill>
                <a:latin typeface="Gill Sans"/>
                <a:cs typeface="Gill Sans"/>
              </a:defRPr>
            </a:lvl1pPr>
          </a:lstStyle>
          <a:p>
            <a:pPr lvl="0"/>
            <a:r>
              <a:rPr lang="es-ES_tradnl" dirty="0"/>
              <a:t>Global </a:t>
            </a:r>
            <a:r>
              <a:rPr lang="es-ES_tradnl" dirty="0" err="1"/>
              <a:t>footprint</a:t>
            </a:r>
            <a:endParaRPr lang="en-US" dirty="0"/>
          </a:p>
        </p:txBody>
      </p:sp>
      <p:sp>
        <p:nvSpPr>
          <p:cNvPr id="21" name="Text Placeholder 20"/>
          <p:cNvSpPr>
            <a:spLocks noGrp="1"/>
          </p:cNvSpPr>
          <p:nvPr>
            <p:ph type="body" sz="quarter" idx="19" hasCustomPrompt="1"/>
          </p:nvPr>
        </p:nvSpPr>
        <p:spPr>
          <a:xfrm>
            <a:off x="930301" y="7577098"/>
            <a:ext cx="6304153" cy="3016250"/>
          </a:xfrm>
          <a:prstGeom prst="rect">
            <a:avLst/>
          </a:prstGeom>
        </p:spPr>
        <p:txBody>
          <a:bodyPr vert="horz"/>
          <a:lstStyle>
            <a:lvl1pPr algn="l">
              <a:defRPr sz="3200" b="0" i="0" baseline="0">
                <a:solidFill>
                  <a:schemeClr val="accent5"/>
                </a:solidFill>
                <a:latin typeface="Gill Sans Light"/>
                <a:cs typeface="Gill Sans Light"/>
              </a:defRPr>
            </a:lvl1pPr>
          </a:lstStyle>
          <a:p>
            <a:pPr lvl="0"/>
            <a:r>
              <a:rPr lang="es-ES_tradnl" dirty="0"/>
              <a:t>A </a:t>
            </a:r>
            <a:r>
              <a:rPr lang="es-ES_tradnl" dirty="0" err="1"/>
              <a:t>network</a:t>
            </a:r>
            <a:r>
              <a:rPr lang="es-ES_tradnl" dirty="0"/>
              <a:t> of global </a:t>
            </a:r>
            <a:r>
              <a:rPr lang="es-ES_tradnl" dirty="0" err="1"/>
              <a:t>delivery</a:t>
            </a:r>
            <a:r>
              <a:rPr lang="es-ES_tradnl" dirty="0"/>
              <a:t> centers, </a:t>
            </a:r>
            <a:r>
              <a:rPr lang="es-ES_tradnl" dirty="0" err="1"/>
              <a:t>design</a:t>
            </a:r>
            <a:r>
              <a:rPr lang="es-ES_tradnl" dirty="0"/>
              <a:t> </a:t>
            </a:r>
            <a:r>
              <a:rPr lang="es-ES_tradnl" dirty="0" err="1"/>
              <a:t>studios</a:t>
            </a:r>
            <a:r>
              <a:rPr lang="es-ES_tradnl" dirty="0"/>
              <a:t> and </a:t>
            </a:r>
            <a:r>
              <a:rPr lang="es-ES_tradnl" dirty="0" err="1"/>
              <a:t>operations</a:t>
            </a:r>
            <a:r>
              <a:rPr lang="es-ES_tradnl" dirty="0"/>
              <a:t> in </a:t>
            </a:r>
            <a:r>
              <a:rPr lang="es-ES_tradnl" dirty="0" err="1"/>
              <a:t>the</a:t>
            </a:r>
            <a:r>
              <a:rPr lang="es-ES_tradnl" dirty="0"/>
              <a:t> U.S., </a:t>
            </a:r>
            <a:r>
              <a:rPr lang="es-ES_tradnl" dirty="0" err="1"/>
              <a:t>Europe</a:t>
            </a:r>
            <a:r>
              <a:rPr lang="es-ES_tradnl" dirty="0"/>
              <a:t>, </a:t>
            </a:r>
            <a:r>
              <a:rPr lang="es-ES_tradnl" dirty="0" err="1"/>
              <a:t>Latin</a:t>
            </a:r>
            <a:r>
              <a:rPr lang="es-ES_tradnl" dirty="0"/>
              <a:t> </a:t>
            </a:r>
            <a:r>
              <a:rPr lang="es-ES_tradnl" dirty="0" err="1"/>
              <a:t>America</a:t>
            </a:r>
            <a:r>
              <a:rPr lang="es-ES_tradnl" dirty="0"/>
              <a:t>, </a:t>
            </a:r>
            <a:r>
              <a:rPr lang="es-ES_tradnl" dirty="0" err="1"/>
              <a:t>Africa</a:t>
            </a:r>
            <a:r>
              <a:rPr lang="es-ES_tradnl" dirty="0"/>
              <a:t>, </a:t>
            </a:r>
            <a:r>
              <a:rPr lang="es-ES_tradnl" dirty="0" err="1"/>
              <a:t>the</a:t>
            </a:r>
            <a:r>
              <a:rPr lang="es-ES_tradnl" dirty="0"/>
              <a:t> </a:t>
            </a:r>
            <a:r>
              <a:rPr lang="es-ES_tradnl" dirty="0" err="1"/>
              <a:t>Middle</a:t>
            </a:r>
            <a:r>
              <a:rPr lang="es-ES_tradnl" dirty="0"/>
              <a:t> East and Asia.</a:t>
            </a:r>
            <a:endParaRPr lang="en-US" dirty="0"/>
          </a:p>
        </p:txBody>
      </p:sp>
      <p:pic>
        <p:nvPicPr>
          <p:cNvPr id="23" name="Picture 22" descr="map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09464" y="6257062"/>
            <a:ext cx="9763465" cy="5255998"/>
          </a:xfrm>
          <a:prstGeom prst="rect">
            <a:avLst/>
          </a:prstGeom>
        </p:spPr>
      </p:pic>
      <p:sp>
        <p:nvSpPr>
          <p:cNvPr id="27" name="Text Placeholder 26"/>
          <p:cNvSpPr>
            <a:spLocks noGrp="1"/>
          </p:cNvSpPr>
          <p:nvPr>
            <p:ph type="body" sz="quarter" idx="22" hasCustomPrompt="1"/>
          </p:nvPr>
        </p:nvSpPr>
        <p:spPr>
          <a:xfrm>
            <a:off x="3151880" y="4312066"/>
            <a:ext cx="1525588" cy="692150"/>
          </a:xfrm>
          <a:prstGeom prst="rect">
            <a:avLst/>
          </a:prstGeom>
        </p:spPr>
        <p:txBody>
          <a:bodyPr vert="horz"/>
          <a:lstStyle>
            <a:lvl1pPr algn="l">
              <a:defRPr sz="2200" b="0" i="0">
                <a:solidFill>
                  <a:srgbClr val="FFFFFF"/>
                </a:solidFill>
                <a:latin typeface="Gill Sans"/>
                <a:cs typeface="Gill Sans"/>
              </a:defRPr>
            </a:lvl1pPr>
          </a:lstStyle>
          <a:p>
            <a:pPr lvl="0"/>
            <a:r>
              <a:rPr lang="en-US" dirty="0"/>
              <a:t>YEARS</a:t>
            </a:r>
          </a:p>
        </p:txBody>
      </p:sp>
      <p:sp>
        <p:nvSpPr>
          <p:cNvPr id="28" name="Text Placeholder 26"/>
          <p:cNvSpPr>
            <a:spLocks noGrp="1"/>
          </p:cNvSpPr>
          <p:nvPr>
            <p:ph type="body" sz="quarter" idx="23" hasCustomPrompt="1"/>
          </p:nvPr>
        </p:nvSpPr>
        <p:spPr>
          <a:xfrm>
            <a:off x="1716049" y="4719746"/>
            <a:ext cx="4596054" cy="582504"/>
          </a:xfrm>
          <a:prstGeom prst="rect">
            <a:avLst/>
          </a:prstGeom>
        </p:spPr>
        <p:txBody>
          <a:bodyPr vert="horz"/>
          <a:lstStyle>
            <a:lvl1pPr algn="l">
              <a:defRPr sz="2600" b="0" i="0">
                <a:solidFill>
                  <a:srgbClr val="FFFFFF"/>
                </a:solidFill>
                <a:latin typeface="Gill Sans"/>
                <a:cs typeface="Gill Sans"/>
              </a:defRPr>
            </a:lvl1pPr>
          </a:lstStyle>
          <a:p>
            <a:pPr lvl="0"/>
            <a:r>
              <a:rPr lang="en-US" dirty="0"/>
              <a:t>CONSULTANCY EXPERIENCE</a:t>
            </a:r>
          </a:p>
        </p:txBody>
      </p:sp>
      <p:sp>
        <p:nvSpPr>
          <p:cNvPr id="30" name="Text Placeholder 26"/>
          <p:cNvSpPr>
            <a:spLocks noGrp="1"/>
          </p:cNvSpPr>
          <p:nvPr>
            <p:ph type="body" sz="quarter" idx="25" hasCustomPrompt="1"/>
          </p:nvPr>
        </p:nvSpPr>
        <p:spPr>
          <a:xfrm>
            <a:off x="7384429" y="4719746"/>
            <a:ext cx="4596054" cy="582504"/>
          </a:xfrm>
          <a:prstGeom prst="rect">
            <a:avLst/>
          </a:prstGeom>
        </p:spPr>
        <p:txBody>
          <a:bodyPr vert="horz"/>
          <a:lstStyle>
            <a:lvl1pPr algn="l">
              <a:defRPr sz="2200" b="0" i="0">
                <a:solidFill>
                  <a:srgbClr val="FFFFFF"/>
                </a:solidFill>
                <a:latin typeface="Gill Sans"/>
                <a:cs typeface="Gill Sans"/>
              </a:defRPr>
            </a:lvl1pPr>
          </a:lstStyle>
          <a:p>
            <a:pPr lvl="0"/>
            <a:r>
              <a:rPr lang="en-US" dirty="0"/>
              <a:t>EMPLOYEES</a:t>
            </a:r>
          </a:p>
        </p:txBody>
      </p:sp>
      <p:sp>
        <p:nvSpPr>
          <p:cNvPr id="32" name="Text Placeholder 26"/>
          <p:cNvSpPr>
            <a:spLocks noGrp="1"/>
          </p:cNvSpPr>
          <p:nvPr>
            <p:ph type="body" sz="quarter" idx="27" hasCustomPrompt="1"/>
          </p:nvPr>
        </p:nvSpPr>
        <p:spPr>
          <a:xfrm>
            <a:off x="12823991" y="4733826"/>
            <a:ext cx="4596054" cy="582504"/>
          </a:xfrm>
          <a:prstGeom prst="rect">
            <a:avLst/>
          </a:prstGeom>
        </p:spPr>
        <p:txBody>
          <a:bodyPr vert="horz"/>
          <a:lstStyle>
            <a:lvl1pPr algn="l">
              <a:defRPr sz="2200" b="0" i="0">
                <a:solidFill>
                  <a:srgbClr val="FFFFFF"/>
                </a:solidFill>
                <a:latin typeface="Gill Sans"/>
                <a:cs typeface="Gill Sans"/>
              </a:defRPr>
            </a:lvl1pPr>
          </a:lstStyle>
          <a:p>
            <a:pPr lvl="0"/>
            <a:r>
              <a:rPr lang="en-US" dirty="0"/>
              <a:t>PROJECTS</a:t>
            </a:r>
          </a:p>
        </p:txBody>
      </p:sp>
      <p:sp>
        <p:nvSpPr>
          <p:cNvPr id="36" name="Text Placeholder 26"/>
          <p:cNvSpPr>
            <a:spLocks noGrp="1"/>
          </p:cNvSpPr>
          <p:nvPr>
            <p:ph type="body" sz="quarter" idx="29" hasCustomPrompt="1"/>
          </p:nvPr>
        </p:nvSpPr>
        <p:spPr>
          <a:xfrm>
            <a:off x="18369165" y="4733826"/>
            <a:ext cx="4596054" cy="582504"/>
          </a:xfrm>
          <a:prstGeom prst="rect">
            <a:avLst/>
          </a:prstGeom>
        </p:spPr>
        <p:txBody>
          <a:bodyPr vert="horz"/>
          <a:lstStyle>
            <a:lvl1pPr algn="l">
              <a:defRPr sz="2200" b="0" i="0" baseline="0">
                <a:solidFill>
                  <a:srgbClr val="FFFFFF"/>
                </a:solidFill>
                <a:latin typeface="Gill Sans"/>
                <a:cs typeface="Gill Sans"/>
              </a:defRPr>
            </a:lvl1pPr>
          </a:lstStyle>
          <a:p>
            <a:pPr lvl="0"/>
            <a:r>
              <a:rPr lang="en-US" dirty="0"/>
              <a:t>ACTIVE CUSTOMERS</a:t>
            </a:r>
          </a:p>
        </p:txBody>
      </p:sp>
      <p:sp>
        <p:nvSpPr>
          <p:cNvPr id="37" name="Text Placeholder 26"/>
          <p:cNvSpPr>
            <a:spLocks noGrp="1"/>
          </p:cNvSpPr>
          <p:nvPr>
            <p:ph type="body" sz="quarter" idx="30" hasCustomPrompt="1"/>
          </p:nvPr>
        </p:nvSpPr>
        <p:spPr>
          <a:xfrm>
            <a:off x="19573580" y="7236592"/>
            <a:ext cx="3589749" cy="582504"/>
          </a:xfrm>
          <a:prstGeom prst="rect">
            <a:avLst/>
          </a:prstGeom>
        </p:spPr>
        <p:txBody>
          <a:bodyPr vert="horz"/>
          <a:lstStyle>
            <a:lvl1pPr algn="l">
              <a:defRPr sz="2400" b="0" i="0" baseline="0">
                <a:solidFill>
                  <a:srgbClr val="FFFFFF"/>
                </a:solidFill>
                <a:latin typeface="Gill Sans"/>
                <a:cs typeface="Gill Sans"/>
              </a:defRPr>
            </a:lvl1pPr>
          </a:lstStyle>
          <a:p>
            <a:pPr lvl="0"/>
            <a:r>
              <a:rPr lang="en-US" dirty="0"/>
              <a:t>REGIONS GLOBALLY</a:t>
            </a:r>
          </a:p>
        </p:txBody>
      </p:sp>
      <p:sp>
        <p:nvSpPr>
          <p:cNvPr id="38" name="Text Placeholder 26"/>
          <p:cNvSpPr>
            <a:spLocks noGrp="1"/>
          </p:cNvSpPr>
          <p:nvPr>
            <p:ph type="body" sz="quarter" idx="31" hasCustomPrompt="1"/>
          </p:nvPr>
        </p:nvSpPr>
        <p:spPr>
          <a:xfrm>
            <a:off x="19573580" y="8677905"/>
            <a:ext cx="3589749" cy="582504"/>
          </a:xfrm>
          <a:prstGeom prst="rect">
            <a:avLst/>
          </a:prstGeom>
        </p:spPr>
        <p:txBody>
          <a:bodyPr vert="horz"/>
          <a:lstStyle>
            <a:lvl1pPr algn="l">
              <a:defRPr sz="2400" b="0" i="0" baseline="0">
                <a:solidFill>
                  <a:srgbClr val="FFFFFF"/>
                </a:solidFill>
                <a:latin typeface="Gill Sans"/>
                <a:cs typeface="Gill Sans"/>
              </a:defRPr>
            </a:lvl1pPr>
          </a:lstStyle>
          <a:p>
            <a:pPr lvl="0"/>
            <a:r>
              <a:rPr lang="en-US" dirty="0"/>
              <a:t>LOCATIONS</a:t>
            </a:r>
          </a:p>
        </p:txBody>
      </p:sp>
      <p:sp>
        <p:nvSpPr>
          <p:cNvPr id="39" name="Text Placeholder 26"/>
          <p:cNvSpPr>
            <a:spLocks noGrp="1"/>
          </p:cNvSpPr>
          <p:nvPr>
            <p:ph type="body" sz="quarter" idx="32" hasCustomPrompt="1"/>
          </p:nvPr>
        </p:nvSpPr>
        <p:spPr>
          <a:xfrm>
            <a:off x="19573580" y="10352821"/>
            <a:ext cx="3589749" cy="582504"/>
          </a:xfrm>
          <a:prstGeom prst="rect">
            <a:avLst/>
          </a:prstGeom>
        </p:spPr>
        <p:txBody>
          <a:bodyPr vert="horz"/>
          <a:lstStyle>
            <a:lvl1pPr algn="l">
              <a:defRPr sz="2400" b="0" i="0" baseline="0">
                <a:solidFill>
                  <a:srgbClr val="FFFFFF"/>
                </a:solidFill>
                <a:latin typeface="Gill Sans"/>
                <a:cs typeface="Gill Sans"/>
              </a:defRPr>
            </a:lvl1pPr>
          </a:lstStyle>
          <a:p>
            <a:pPr lvl="0"/>
            <a:r>
              <a:rPr lang="en-US" dirty="0"/>
              <a:t>COUNTRIES</a:t>
            </a:r>
          </a:p>
        </p:txBody>
      </p:sp>
      <p:cxnSp>
        <p:nvCxnSpPr>
          <p:cNvPr id="45" name="Straight Connector 44"/>
          <p:cNvCxnSpPr/>
          <p:nvPr userDrawn="1"/>
        </p:nvCxnSpPr>
        <p:spPr>
          <a:xfrm>
            <a:off x="930301" y="6062718"/>
            <a:ext cx="22401109" cy="0"/>
          </a:xfrm>
          <a:prstGeom prst="line">
            <a:avLst/>
          </a:prstGeom>
          <a:noFill/>
          <a:ln w="38100" cap="flat" cmpd="sng">
            <a:solidFill>
              <a:schemeClr val="accent1"/>
            </a:solidFill>
            <a:prstDash val="solid"/>
            <a:miter lim="400000"/>
          </a:ln>
          <a:effectLst/>
        </p:spPr>
        <p:style>
          <a:lnRef idx="0">
            <a:scrgbClr r="0" g="0" b="0"/>
          </a:lnRef>
          <a:fillRef idx="0">
            <a:scrgbClr r="0" g="0" b="0"/>
          </a:fillRef>
          <a:effectRef idx="0">
            <a:scrgbClr r="0" g="0" b="0"/>
          </a:effectRef>
          <a:fontRef idx="none"/>
        </p:style>
      </p:cxnSp>
      <p:sp>
        <p:nvSpPr>
          <p:cNvPr id="48" name="Text Placeholder 6"/>
          <p:cNvSpPr>
            <a:spLocks noGrp="1"/>
          </p:cNvSpPr>
          <p:nvPr>
            <p:ph type="body" sz="quarter" idx="10" hasCustomPrompt="1"/>
          </p:nvPr>
        </p:nvSpPr>
        <p:spPr>
          <a:xfrm>
            <a:off x="1481565" y="349106"/>
            <a:ext cx="21849929" cy="898525"/>
          </a:xfrm>
          <a:prstGeom prst="rect">
            <a:avLst/>
          </a:prstGeom>
        </p:spPr>
        <p:txBody>
          <a:bodyPr vert="horz"/>
          <a:lstStyle>
            <a:lvl1pPr algn="l">
              <a:defRPr sz="4400" b="0" i="0">
                <a:solidFill>
                  <a:srgbClr val="0F181D"/>
                </a:solidFill>
                <a:latin typeface="Gill Sans Light"/>
                <a:cs typeface="Gill Sans Light"/>
              </a:defRPr>
            </a:lvl1pPr>
          </a:lstStyle>
          <a:p>
            <a:pPr lvl="0"/>
            <a:r>
              <a:rPr lang="es-ES_tradnl" dirty="0"/>
              <a:t>A new </a:t>
            </a:r>
            <a:r>
              <a:rPr lang="es-ES_tradnl" dirty="0" err="1"/>
              <a:t>Image</a:t>
            </a:r>
            <a:r>
              <a:rPr lang="es-ES_tradnl" dirty="0"/>
              <a:t>: A </a:t>
            </a:r>
            <a:r>
              <a:rPr lang="es-ES_tradnl" dirty="0" err="1"/>
              <a:t>modern</a:t>
            </a:r>
            <a:r>
              <a:rPr lang="es-ES_tradnl" dirty="0"/>
              <a:t> Look and </a:t>
            </a:r>
            <a:r>
              <a:rPr lang="es-ES_tradnl" dirty="0" err="1"/>
              <a:t>Feel</a:t>
            </a:r>
            <a:endParaRPr lang="en-US" dirty="0"/>
          </a:p>
        </p:txBody>
      </p:sp>
      <p:cxnSp>
        <p:nvCxnSpPr>
          <p:cNvPr id="49" name="Straight Connector 48"/>
          <p:cNvCxnSpPr/>
          <p:nvPr userDrawn="1"/>
        </p:nvCxnSpPr>
        <p:spPr>
          <a:xfrm>
            <a:off x="626075" y="1316904"/>
            <a:ext cx="23125500"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3" name="Text Placeholder 2"/>
          <p:cNvSpPr>
            <a:spLocks noGrp="1"/>
          </p:cNvSpPr>
          <p:nvPr>
            <p:ph type="body" sz="quarter" idx="36" hasCustomPrompt="1"/>
          </p:nvPr>
        </p:nvSpPr>
        <p:spPr>
          <a:xfrm>
            <a:off x="930301" y="2139531"/>
            <a:ext cx="21893213" cy="1765719"/>
          </a:xfrm>
          <a:prstGeom prst="rect">
            <a:avLst/>
          </a:prstGeom>
        </p:spPr>
        <p:txBody>
          <a:bodyPr vert="horz"/>
          <a:lstStyle>
            <a:lvl1pPr algn="l">
              <a:defRPr sz="4400" b="0" i="0">
                <a:latin typeface="Gill Sans Light"/>
                <a:cs typeface="Gill Sans Light"/>
              </a:defRPr>
            </a:lvl1pPr>
          </a:lstStyle>
          <a:p>
            <a:pPr lvl="0"/>
            <a:r>
              <a:rPr lang="en-US" dirty="0"/>
              <a:t>A global innovation consulting company, designing digitally-enabled strategies </a:t>
            </a:r>
          </a:p>
          <a:p>
            <a:pPr lvl="0"/>
            <a:r>
              <a:rPr lang="en-US" dirty="0"/>
              <a:t>for a smarter future of easier interactions</a:t>
            </a:r>
          </a:p>
        </p:txBody>
      </p:sp>
      <p:sp>
        <p:nvSpPr>
          <p:cNvPr id="8" name="Text Placeholder 7"/>
          <p:cNvSpPr>
            <a:spLocks noGrp="1"/>
          </p:cNvSpPr>
          <p:nvPr>
            <p:ph type="body" sz="quarter" idx="38" hasCustomPrompt="1"/>
          </p:nvPr>
        </p:nvSpPr>
        <p:spPr>
          <a:xfrm>
            <a:off x="1716049" y="3807559"/>
            <a:ext cx="3836987" cy="1458912"/>
          </a:xfrm>
          <a:prstGeom prst="rect">
            <a:avLst/>
          </a:prstGeom>
        </p:spPr>
        <p:txBody>
          <a:bodyPr vert="horz"/>
          <a:lstStyle>
            <a:lvl1pPr algn="l">
              <a:defRPr sz="6600" b="0" i="0">
                <a:solidFill>
                  <a:srgbClr val="FFFFFF"/>
                </a:solidFill>
                <a:latin typeface="Gill Sans SemiBold"/>
                <a:cs typeface="Gill Sans SemiBold"/>
              </a:defRPr>
            </a:lvl1pPr>
          </a:lstStyle>
          <a:p>
            <a:pPr lvl="0"/>
            <a:r>
              <a:rPr lang="en-US" dirty="0"/>
              <a:t>+18</a:t>
            </a:r>
          </a:p>
        </p:txBody>
      </p:sp>
      <p:sp>
        <p:nvSpPr>
          <p:cNvPr id="40" name="Text Placeholder 7"/>
          <p:cNvSpPr>
            <a:spLocks noGrp="1"/>
          </p:cNvSpPr>
          <p:nvPr>
            <p:ph type="body" sz="quarter" idx="39" hasCustomPrompt="1"/>
          </p:nvPr>
        </p:nvSpPr>
        <p:spPr>
          <a:xfrm>
            <a:off x="7384927" y="3807559"/>
            <a:ext cx="3836987" cy="1458912"/>
          </a:xfrm>
          <a:prstGeom prst="rect">
            <a:avLst/>
          </a:prstGeom>
        </p:spPr>
        <p:txBody>
          <a:bodyPr vert="horz"/>
          <a:lstStyle>
            <a:lvl1pPr algn="l">
              <a:defRPr sz="6600" b="0" i="0">
                <a:solidFill>
                  <a:srgbClr val="FFFFFF"/>
                </a:solidFill>
                <a:latin typeface="Gill Sans SemiBold"/>
                <a:cs typeface="Gill Sans SemiBold"/>
              </a:defRPr>
            </a:lvl1pPr>
          </a:lstStyle>
          <a:p>
            <a:pPr lvl="0"/>
            <a:r>
              <a:rPr lang="en-US" dirty="0"/>
              <a:t>+4000</a:t>
            </a:r>
          </a:p>
        </p:txBody>
      </p:sp>
      <p:sp>
        <p:nvSpPr>
          <p:cNvPr id="44" name="Text Placeholder 7"/>
          <p:cNvSpPr>
            <a:spLocks noGrp="1"/>
          </p:cNvSpPr>
          <p:nvPr>
            <p:ph type="body" sz="quarter" idx="40" hasCustomPrompt="1"/>
          </p:nvPr>
        </p:nvSpPr>
        <p:spPr>
          <a:xfrm>
            <a:off x="12823991" y="3807559"/>
            <a:ext cx="3836987" cy="1458912"/>
          </a:xfrm>
          <a:prstGeom prst="rect">
            <a:avLst/>
          </a:prstGeom>
        </p:spPr>
        <p:txBody>
          <a:bodyPr vert="horz"/>
          <a:lstStyle>
            <a:lvl1pPr algn="l">
              <a:defRPr sz="6600" b="0" i="0">
                <a:solidFill>
                  <a:srgbClr val="FFFFFF"/>
                </a:solidFill>
                <a:latin typeface="Gill Sans SemiBold"/>
                <a:cs typeface="Gill Sans SemiBold"/>
              </a:defRPr>
            </a:lvl1pPr>
          </a:lstStyle>
          <a:p>
            <a:pPr lvl="0"/>
            <a:r>
              <a:rPr lang="en-US" dirty="0"/>
              <a:t>+1200</a:t>
            </a:r>
          </a:p>
        </p:txBody>
      </p:sp>
      <p:sp>
        <p:nvSpPr>
          <p:cNvPr id="46" name="Text Placeholder 7"/>
          <p:cNvSpPr>
            <a:spLocks noGrp="1"/>
          </p:cNvSpPr>
          <p:nvPr>
            <p:ph type="body" sz="quarter" idx="41" hasCustomPrompt="1"/>
          </p:nvPr>
        </p:nvSpPr>
        <p:spPr>
          <a:xfrm>
            <a:off x="18369165" y="3807559"/>
            <a:ext cx="3836987" cy="1458912"/>
          </a:xfrm>
          <a:prstGeom prst="rect">
            <a:avLst/>
          </a:prstGeom>
        </p:spPr>
        <p:txBody>
          <a:bodyPr vert="horz"/>
          <a:lstStyle>
            <a:lvl1pPr algn="l">
              <a:defRPr sz="6600" b="0" i="0">
                <a:solidFill>
                  <a:srgbClr val="FFFFFF"/>
                </a:solidFill>
                <a:latin typeface="Gill Sans SemiBold"/>
                <a:cs typeface="Gill Sans SemiBold"/>
              </a:defRPr>
            </a:lvl1pPr>
          </a:lstStyle>
          <a:p>
            <a:pPr lvl="0"/>
            <a:r>
              <a:rPr lang="en-US" dirty="0"/>
              <a:t>+400</a:t>
            </a:r>
          </a:p>
        </p:txBody>
      </p:sp>
      <p:sp>
        <p:nvSpPr>
          <p:cNvPr id="18" name="Text Placeholder 17"/>
          <p:cNvSpPr>
            <a:spLocks noGrp="1"/>
          </p:cNvSpPr>
          <p:nvPr>
            <p:ph type="body" sz="quarter" idx="43" hasCustomPrompt="1"/>
          </p:nvPr>
        </p:nvSpPr>
        <p:spPr>
          <a:xfrm>
            <a:off x="18192099" y="6907296"/>
            <a:ext cx="1371600" cy="1192213"/>
          </a:xfrm>
          <a:prstGeom prst="rect">
            <a:avLst/>
          </a:prstGeom>
        </p:spPr>
        <p:txBody>
          <a:bodyPr vert="horz"/>
          <a:lstStyle>
            <a:lvl1pPr>
              <a:defRPr sz="6600" b="0" i="0">
                <a:solidFill>
                  <a:srgbClr val="FFFFFF"/>
                </a:solidFill>
                <a:latin typeface="Gill Sans"/>
                <a:cs typeface="Gill Sans"/>
              </a:defRPr>
            </a:lvl1pPr>
          </a:lstStyle>
          <a:p>
            <a:pPr lvl="0"/>
            <a:r>
              <a:rPr lang="es-ES_tradnl" dirty="0"/>
              <a:t>5</a:t>
            </a:r>
            <a:endParaRPr lang="en-US" dirty="0"/>
          </a:p>
        </p:txBody>
      </p:sp>
      <p:sp>
        <p:nvSpPr>
          <p:cNvPr id="50" name="Text Placeholder 17"/>
          <p:cNvSpPr>
            <a:spLocks noGrp="1"/>
          </p:cNvSpPr>
          <p:nvPr>
            <p:ph type="body" sz="quarter" idx="44" hasCustomPrompt="1"/>
          </p:nvPr>
        </p:nvSpPr>
        <p:spPr>
          <a:xfrm>
            <a:off x="18192099" y="8342677"/>
            <a:ext cx="1371600" cy="1192213"/>
          </a:xfrm>
          <a:prstGeom prst="rect">
            <a:avLst/>
          </a:prstGeom>
        </p:spPr>
        <p:txBody>
          <a:bodyPr vert="horz"/>
          <a:lstStyle>
            <a:lvl1pPr>
              <a:defRPr sz="6600" b="0" i="0">
                <a:solidFill>
                  <a:srgbClr val="FFFFFF"/>
                </a:solidFill>
                <a:latin typeface="Gill Sans"/>
                <a:cs typeface="Gill Sans"/>
              </a:defRPr>
            </a:lvl1pPr>
          </a:lstStyle>
          <a:p>
            <a:pPr lvl="0"/>
            <a:r>
              <a:rPr lang="es-ES_tradnl" dirty="0"/>
              <a:t>13</a:t>
            </a:r>
            <a:endParaRPr lang="en-US" dirty="0"/>
          </a:p>
        </p:txBody>
      </p:sp>
      <p:sp>
        <p:nvSpPr>
          <p:cNvPr id="51" name="Text Placeholder 17"/>
          <p:cNvSpPr>
            <a:spLocks noGrp="1"/>
          </p:cNvSpPr>
          <p:nvPr>
            <p:ph type="body" sz="quarter" idx="45" hasCustomPrompt="1"/>
          </p:nvPr>
        </p:nvSpPr>
        <p:spPr>
          <a:xfrm>
            <a:off x="18192099" y="9869735"/>
            <a:ext cx="1371600" cy="1192213"/>
          </a:xfrm>
          <a:prstGeom prst="rect">
            <a:avLst/>
          </a:prstGeom>
        </p:spPr>
        <p:txBody>
          <a:bodyPr vert="horz"/>
          <a:lstStyle>
            <a:lvl1pPr>
              <a:defRPr sz="6600" b="0" i="0">
                <a:solidFill>
                  <a:srgbClr val="FFFFFF"/>
                </a:solidFill>
                <a:latin typeface="Gill Sans"/>
                <a:cs typeface="Gill Sans"/>
              </a:defRPr>
            </a:lvl1pPr>
          </a:lstStyle>
          <a:p>
            <a:pPr lvl="0"/>
            <a:r>
              <a:rPr lang="es-ES_tradnl" dirty="0"/>
              <a:t>27</a:t>
            </a:r>
            <a:endParaRPr lang="en-US" dirty="0"/>
          </a:p>
        </p:txBody>
      </p:sp>
      <p:sp>
        <p:nvSpPr>
          <p:cNvPr id="34" name="Text Placeholder 33"/>
          <p:cNvSpPr>
            <a:spLocks noGrp="1"/>
          </p:cNvSpPr>
          <p:nvPr>
            <p:ph type="body" sz="quarter" idx="46" hasCustomPrompt="1"/>
          </p:nvPr>
        </p:nvSpPr>
        <p:spPr>
          <a:xfrm>
            <a:off x="19573580" y="9962296"/>
            <a:ext cx="4474748" cy="449262"/>
          </a:xfrm>
          <a:prstGeom prst="rect">
            <a:avLst/>
          </a:prstGeom>
        </p:spPr>
        <p:txBody>
          <a:bodyPr vert="horz"/>
          <a:lstStyle>
            <a:lvl1pPr algn="l">
              <a:defRPr sz="2000" b="0" i="0">
                <a:solidFill>
                  <a:srgbClr val="FFFFFF"/>
                </a:solidFill>
                <a:latin typeface="Gill Sans"/>
                <a:cs typeface="Gill Sans"/>
              </a:defRPr>
            </a:lvl1pPr>
          </a:lstStyle>
          <a:p>
            <a:pPr lvl="0"/>
            <a:r>
              <a:rPr lang="en-US" dirty="0"/>
              <a:t>SERVING CUSTOMERS IN</a:t>
            </a:r>
          </a:p>
        </p:txBody>
      </p:sp>
      <p:pic>
        <p:nvPicPr>
          <p:cNvPr id="33" name="Picture 32" descr="icon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2545341475"/>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cxnSp>
        <p:nvCxnSpPr>
          <p:cNvPr id="29" name="Straight Connector 28"/>
          <p:cNvCxnSpPr/>
          <p:nvPr userDrawn="1"/>
        </p:nvCxnSpPr>
        <p:spPr>
          <a:xfrm>
            <a:off x="911225" y="3179700"/>
            <a:ext cx="22599113"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cxnSp>
        <p:nvCxnSpPr>
          <p:cNvPr id="32" name="Straight Connector 31"/>
          <p:cNvCxnSpPr/>
          <p:nvPr userDrawn="1"/>
        </p:nvCxnSpPr>
        <p:spPr>
          <a:xfrm>
            <a:off x="911225" y="4532970"/>
            <a:ext cx="13220076"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37" name="Text Placeholder 6"/>
          <p:cNvSpPr>
            <a:spLocks noGrp="1"/>
          </p:cNvSpPr>
          <p:nvPr>
            <p:ph type="body" sz="quarter" idx="10" hasCustomPrompt="1"/>
          </p:nvPr>
        </p:nvSpPr>
        <p:spPr>
          <a:xfrm>
            <a:off x="1481565" y="349106"/>
            <a:ext cx="22270010" cy="898525"/>
          </a:xfrm>
          <a:prstGeom prst="rect">
            <a:avLst/>
          </a:prstGeom>
        </p:spPr>
        <p:txBody>
          <a:bodyPr vert="horz"/>
          <a:lstStyle>
            <a:lvl1pPr algn="l">
              <a:defRPr sz="4400" b="0" i="0">
                <a:solidFill>
                  <a:srgbClr val="0F181D"/>
                </a:solidFill>
                <a:latin typeface="Gill Sans Light"/>
                <a:cs typeface="Gill Sans Light"/>
              </a:defRPr>
            </a:lvl1pPr>
          </a:lstStyle>
          <a:p>
            <a:pPr lvl="0"/>
            <a:r>
              <a:rPr lang="es-ES_tradnl" dirty="0"/>
              <a:t>A new </a:t>
            </a:r>
            <a:r>
              <a:rPr lang="es-ES_tradnl" dirty="0" err="1"/>
              <a:t>Image</a:t>
            </a:r>
            <a:r>
              <a:rPr lang="es-ES_tradnl" dirty="0"/>
              <a:t>: A </a:t>
            </a:r>
            <a:r>
              <a:rPr lang="es-ES_tradnl" dirty="0" err="1"/>
              <a:t>modern</a:t>
            </a:r>
            <a:r>
              <a:rPr lang="es-ES_tradnl" dirty="0"/>
              <a:t> Look and </a:t>
            </a:r>
            <a:r>
              <a:rPr lang="es-ES_tradnl" dirty="0" err="1"/>
              <a:t>Feel</a:t>
            </a:r>
            <a:endParaRPr lang="en-US" dirty="0"/>
          </a:p>
        </p:txBody>
      </p:sp>
      <p:cxnSp>
        <p:nvCxnSpPr>
          <p:cNvPr id="38" name="Straight Connector 37"/>
          <p:cNvCxnSpPr/>
          <p:nvPr userDrawn="1"/>
        </p:nvCxnSpPr>
        <p:spPr>
          <a:xfrm>
            <a:off x="626075" y="1316904"/>
            <a:ext cx="23125500"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41" name="Text Placeholder 40"/>
          <p:cNvSpPr>
            <a:spLocks noGrp="1"/>
          </p:cNvSpPr>
          <p:nvPr>
            <p:ph type="body" sz="quarter" idx="11" hasCustomPrompt="1"/>
          </p:nvPr>
        </p:nvSpPr>
        <p:spPr>
          <a:xfrm>
            <a:off x="921064" y="3664815"/>
            <a:ext cx="12402087" cy="798513"/>
          </a:xfrm>
          <a:prstGeom prst="rect">
            <a:avLst/>
          </a:prstGeom>
        </p:spPr>
        <p:txBody>
          <a:bodyPr vert="horz"/>
          <a:lstStyle>
            <a:lvl1pPr algn="l">
              <a:defRPr sz="4000" b="0" i="0">
                <a:solidFill>
                  <a:schemeClr val="tx1"/>
                </a:solidFill>
                <a:latin typeface="Gill Sans"/>
                <a:cs typeface="Gill Sans"/>
              </a:defRPr>
            </a:lvl1pPr>
          </a:lstStyle>
          <a:p>
            <a:pPr lvl="0"/>
            <a:r>
              <a:rPr lang="es-ES_tradnl" dirty="0" err="1"/>
              <a:t>Put</a:t>
            </a:r>
            <a:r>
              <a:rPr lang="es-ES_tradnl" dirty="0"/>
              <a:t> </a:t>
            </a:r>
            <a:r>
              <a:rPr lang="es-ES_tradnl" dirty="0" err="1"/>
              <a:t>your</a:t>
            </a:r>
            <a:r>
              <a:rPr lang="es-ES_tradnl" dirty="0"/>
              <a:t> </a:t>
            </a:r>
            <a:r>
              <a:rPr lang="es-ES_tradnl" dirty="0" err="1"/>
              <a:t>title</a:t>
            </a:r>
            <a:r>
              <a:rPr lang="es-ES_tradnl" dirty="0"/>
              <a:t> </a:t>
            </a:r>
            <a:r>
              <a:rPr lang="es-ES_tradnl" dirty="0" err="1"/>
              <a:t>here</a:t>
            </a:r>
            <a:endParaRPr lang="en-US" dirty="0"/>
          </a:p>
        </p:txBody>
      </p:sp>
      <p:sp>
        <p:nvSpPr>
          <p:cNvPr id="45" name="Picture Placeholder 44"/>
          <p:cNvSpPr>
            <a:spLocks noGrp="1"/>
          </p:cNvSpPr>
          <p:nvPr>
            <p:ph type="pic" sz="quarter" idx="13"/>
          </p:nvPr>
        </p:nvSpPr>
        <p:spPr>
          <a:xfrm>
            <a:off x="15308910" y="3664815"/>
            <a:ext cx="8201428" cy="8458200"/>
          </a:xfrm>
          <a:prstGeom prst="rect">
            <a:avLst/>
          </a:prstGeom>
        </p:spPr>
        <p:txBody>
          <a:bodyPr vert="horz"/>
          <a:lstStyle/>
          <a:p>
            <a:endParaRPr lang="en-US"/>
          </a:p>
        </p:txBody>
      </p:sp>
      <p:pic>
        <p:nvPicPr>
          <p:cNvPr id="9" name="Picture 8"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3776105635"/>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Left">
    <p:spTree>
      <p:nvGrpSpPr>
        <p:cNvPr id="1" name=""/>
        <p:cNvGrpSpPr/>
        <p:nvPr/>
      </p:nvGrpSpPr>
      <p:grpSpPr>
        <a:xfrm>
          <a:off x="0" y="0"/>
          <a:ext cx="0" cy="0"/>
          <a:chOff x="0" y="0"/>
          <a:chExt cx="0" cy="0"/>
        </a:xfrm>
      </p:grpSpPr>
      <p:sp>
        <p:nvSpPr>
          <p:cNvPr id="8" name="Text Placeholder 6"/>
          <p:cNvSpPr>
            <a:spLocks noGrp="1"/>
          </p:cNvSpPr>
          <p:nvPr>
            <p:ph type="body" sz="quarter" idx="10" hasCustomPrompt="1"/>
          </p:nvPr>
        </p:nvSpPr>
        <p:spPr>
          <a:xfrm>
            <a:off x="1481565" y="349106"/>
            <a:ext cx="22270010" cy="898525"/>
          </a:xfrm>
          <a:prstGeom prst="rect">
            <a:avLst/>
          </a:prstGeom>
        </p:spPr>
        <p:txBody>
          <a:bodyPr vert="horz"/>
          <a:lstStyle>
            <a:lvl1pPr algn="l">
              <a:defRPr sz="4400" b="0" i="0">
                <a:solidFill>
                  <a:srgbClr val="0F181D"/>
                </a:solidFill>
                <a:latin typeface="Gill Sans Light"/>
                <a:cs typeface="Gill Sans Light"/>
              </a:defRPr>
            </a:lvl1pPr>
          </a:lstStyle>
          <a:p>
            <a:pPr lvl="0"/>
            <a:r>
              <a:rPr lang="es-ES_tradnl" dirty="0"/>
              <a:t>A new </a:t>
            </a:r>
            <a:r>
              <a:rPr lang="es-ES_tradnl" dirty="0" err="1"/>
              <a:t>Image</a:t>
            </a:r>
            <a:r>
              <a:rPr lang="es-ES_tradnl" dirty="0"/>
              <a:t>: A </a:t>
            </a:r>
            <a:r>
              <a:rPr lang="es-ES_tradnl" dirty="0" err="1"/>
              <a:t>modern</a:t>
            </a:r>
            <a:r>
              <a:rPr lang="es-ES_tradnl" dirty="0"/>
              <a:t> Look and </a:t>
            </a:r>
            <a:r>
              <a:rPr lang="es-ES_tradnl" dirty="0" err="1"/>
              <a:t>Feel</a:t>
            </a:r>
            <a:endParaRPr lang="en-US" dirty="0"/>
          </a:p>
        </p:txBody>
      </p:sp>
      <p:cxnSp>
        <p:nvCxnSpPr>
          <p:cNvPr id="9" name="Straight Connector 8"/>
          <p:cNvCxnSpPr/>
          <p:nvPr userDrawn="1"/>
        </p:nvCxnSpPr>
        <p:spPr>
          <a:xfrm>
            <a:off x="626075" y="1316904"/>
            <a:ext cx="23125500"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cxnSp>
        <p:nvCxnSpPr>
          <p:cNvPr id="11" name="Straight Connector 10"/>
          <p:cNvCxnSpPr/>
          <p:nvPr userDrawn="1"/>
        </p:nvCxnSpPr>
        <p:spPr>
          <a:xfrm>
            <a:off x="911225" y="4840577"/>
            <a:ext cx="21648059"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cxnSp>
        <p:nvCxnSpPr>
          <p:cNvPr id="13" name="Straight Connector 12"/>
          <p:cNvCxnSpPr/>
          <p:nvPr userDrawn="1"/>
        </p:nvCxnSpPr>
        <p:spPr>
          <a:xfrm>
            <a:off x="911225" y="10419341"/>
            <a:ext cx="21648059"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12" name="Text Placeholder 11"/>
          <p:cNvSpPr>
            <a:spLocks noGrp="1"/>
          </p:cNvSpPr>
          <p:nvPr>
            <p:ph type="body" sz="quarter" idx="11" hasCustomPrompt="1"/>
          </p:nvPr>
        </p:nvSpPr>
        <p:spPr>
          <a:xfrm>
            <a:off x="927903" y="5292147"/>
            <a:ext cx="21631381" cy="914400"/>
          </a:xfrm>
          <a:prstGeom prst="rect">
            <a:avLst/>
          </a:prstGeom>
        </p:spPr>
        <p:txBody>
          <a:bodyPr vert="horz"/>
          <a:lstStyle>
            <a:lvl1pPr algn="l">
              <a:defRPr sz="6000" b="0" i="0" baseline="0">
                <a:solidFill>
                  <a:schemeClr val="tx1"/>
                </a:solidFill>
                <a:latin typeface="Gill Sans"/>
                <a:cs typeface="Gill Sans"/>
              </a:defRPr>
            </a:lvl1pPr>
          </a:lstStyle>
          <a:p>
            <a:pPr lvl="0"/>
            <a:r>
              <a:rPr lang="es-ES_tradnl" dirty="0" err="1"/>
              <a:t>Put</a:t>
            </a:r>
            <a:r>
              <a:rPr lang="es-ES_tradnl" dirty="0"/>
              <a:t> </a:t>
            </a:r>
            <a:r>
              <a:rPr lang="es-ES_tradnl" dirty="0" err="1"/>
              <a:t>your</a:t>
            </a:r>
            <a:r>
              <a:rPr lang="es-ES_tradnl" dirty="0"/>
              <a:t> </a:t>
            </a:r>
            <a:r>
              <a:rPr lang="es-ES_tradnl" dirty="0" err="1"/>
              <a:t>text</a:t>
            </a:r>
            <a:r>
              <a:rPr lang="es-ES_tradnl" dirty="0"/>
              <a:t> </a:t>
            </a:r>
            <a:r>
              <a:rPr lang="es-ES_tradnl" dirty="0" err="1"/>
              <a:t>here</a:t>
            </a:r>
            <a:endParaRPr lang="en-US" dirty="0"/>
          </a:p>
        </p:txBody>
      </p:sp>
      <p:pic>
        <p:nvPicPr>
          <p:cNvPr id="10" name="Picture 9"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98212553"/>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Chart Left">
    <p:spTree>
      <p:nvGrpSpPr>
        <p:cNvPr id="1" name=""/>
        <p:cNvGrpSpPr/>
        <p:nvPr/>
      </p:nvGrpSpPr>
      <p:grpSpPr>
        <a:xfrm>
          <a:off x="0" y="0"/>
          <a:ext cx="0" cy="0"/>
          <a:chOff x="0" y="0"/>
          <a:chExt cx="0" cy="0"/>
        </a:xfrm>
      </p:grpSpPr>
      <p:sp>
        <p:nvSpPr>
          <p:cNvPr id="8" name="Text Placeholder 6"/>
          <p:cNvSpPr>
            <a:spLocks noGrp="1"/>
          </p:cNvSpPr>
          <p:nvPr>
            <p:ph type="body" sz="quarter" idx="10" hasCustomPrompt="1"/>
          </p:nvPr>
        </p:nvSpPr>
        <p:spPr>
          <a:xfrm>
            <a:off x="1481565" y="349106"/>
            <a:ext cx="22270010" cy="898525"/>
          </a:xfrm>
          <a:prstGeom prst="rect">
            <a:avLst/>
          </a:prstGeom>
        </p:spPr>
        <p:txBody>
          <a:bodyPr vert="horz"/>
          <a:lstStyle>
            <a:lvl1pPr algn="l">
              <a:defRPr sz="4400" b="0" i="0">
                <a:solidFill>
                  <a:srgbClr val="0F181D"/>
                </a:solidFill>
                <a:latin typeface="Gill Sans Light"/>
                <a:cs typeface="Gill Sans Light"/>
              </a:defRPr>
            </a:lvl1pPr>
          </a:lstStyle>
          <a:p>
            <a:pPr lvl="0"/>
            <a:r>
              <a:rPr lang="es-ES_tradnl" dirty="0"/>
              <a:t>A new </a:t>
            </a:r>
            <a:r>
              <a:rPr lang="es-ES_tradnl" dirty="0" err="1"/>
              <a:t>Image</a:t>
            </a:r>
            <a:r>
              <a:rPr lang="es-ES_tradnl" dirty="0"/>
              <a:t>: A </a:t>
            </a:r>
            <a:r>
              <a:rPr lang="es-ES_tradnl" dirty="0" err="1"/>
              <a:t>modern</a:t>
            </a:r>
            <a:r>
              <a:rPr lang="es-ES_tradnl" dirty="0"/>
              <a:t> Look and </a:t>
            </a:r>
            <a:r>
              <a:rPr lang="es-ES_tradnl" dirty="0" err="1"/>
              <a:t>Feel</a:t>
            </a:r>
            <a:endParaRPr lang="en-US" dirty="0"/>
          </a:p>
        </p:txBody>
      </p:sp>
      <p:cxnSp>
        <p:nvCxnSpPr>
          <p:cNvPr id="9" name="Straight Connector 8"/>
          <p:cNvCxnSpPr/>
          <p:nvPr userDrawn="1"/>
        </p:nvCxnSpPr>
        <p:spPr>
          <a:xfrm>
            <a:off x="626075" y="1316904"/>
            <a:ext cx="23125500"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cxnSp>
        <p:nvCxnSpPr>
          <p:cNvPr id="11" name="Straight Connector 10"/>
          <p:cNvCxnSpPr/>
          <p:nvPr userDrawn="1"/>
        </p:nvCxnSpPr>
        <p:spPr>
          <a:xfrm>
            <a:off x="911225" y="4101665"/>
            <a:ext cx="21648059"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cxnSp>
        <p:nvCxnSpPr>
          <p:cNvPr id="13" name="Straight Connector 12"/>
          <p:cNvCxnSpPr/>
          <p:nvPr userDrawn="1"/>
        </p:nvCxnSpPr>
        <p:spPr>
          <a:xfrm>
            <a:off x="911225" y="10419341"/>
            <a:ext cx="21648059"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12" name="Text Placeholder 11"/>
          <p:cNvSpPr>
            <a:spLocks noGrp="1"/>
          </p:cNvSpPr>
          <p:nvPr>
            <p:ph type="body" sz="quarter" idx="11" hasCustomPrompt="1"/>
          </p:nvPr>
        </p:nvSpPr>
        <p:spPr>
          <a:xfrm>
            <a:off x="927903" y="4553235"/>
            <a:ext cx="11260922" cy="914400"/>
          </a:xfrm>
          <a:prstGeom prst="rect">
            <a:avLst/>
          </a:prstGeom>
        </p:spPr>
        <p:txBody>
          <a:bodyPr vert="horz"/>
          <a:lstStyle>
            <a:lvl1pPr algn="l">
              <a:defRPr sz="6000" b="0" i="0" baseline="0">
                <a:solidFill>
                  <a:schemeClr val="tx1"/>
                </a:solidFill>
                <a:latin typeface="Gill Sans"/>
                <a:cs typeface="Gill Sans"/>
              </a:defRPr>
            </a:lvl1pPr>
          </a:lstStyle>
          <a:p>
            <a:pPr lvl="0"/>
            <a:r>
              <a:rPr lang="es-ES_tradnl" dirty="0" err="1"/>
              <a:t>Put</a:t>
            </a:r>
            <a:r>
              <a:rPr lang="es-ES_tradnl" dirty="0"/>
              <a:t> </a:t>
            </a:r>
            <a:r>
              <a:rPr lang="es-ES_tradnl" dirty="0" err="1"/>
              <a:t>your</a:t>
            </a:r>
            <a:r>
              <a:rPr lang="es-ES_tradnl" dirty="0"/>
              <a:t> </a:t>
            </a:r>
            <a:r>
              <a:rPr lang="es-ES_tradnl" dirty="0" err="1"/>
              <a:t>graphic</a:t>
            </a:r>
            <a:r>
              <a:rPr lang="es-ES_tradnl" dirty="0"/>
              <a:t> </a:t>
            </a:r>
            <a:r>
              <a:rPr lang="es-ES_tradnl" dirty="0" err="1"/>
              <a:t>here</a:t>
            </a:r>
            <a:endParaRPr lang="en-US" dirty="0"/>
          </a:p>
        </p:txBody>
      </p:sp>
      <p:pic>
        <p:nvPicPr>
          <p:cNvPr id="10" name="Picture 9"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3531554323"/>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hart Left">
    <p:spTree>
      <p:nvGrpSpPr>
        <p:cNvPr id="1" name=""/>
        <p:cNvGrpSpPr/>
        <p:nvPr/>
      </p:nvGrpSpPr>
      <p:grpSpPr>
        <a:xfrm>
          <a:off x="0" y="0"/>
          <a:ext cx="0" cy="0"/>
          <a:chOff x="0" y="0"/>
          <a:chExt cx="0" cy="0"/>
        </a:xfrm>
      </p:grpSpPr>
      <p:sp>
        <p:nvSpPr>
          <p:cNvPr id="8" name="Text Placeholder 6"/>
          <p:cNvSpPr>
            <a:spLocks noGrp="1"/>
          </p:cNvSpPr>
          <p:nvPr>
            <p:ph type="body" sz="quarter" idx="10" hasCustomPrompt="1"/>
          </p:nvPr>
        </p:nvSpPr>
        <p:spPr>
          <a:xfrm>
            <a:off x="1481565" y="349106"/>
            <a:ext cx="22270010" cy="898525"/>
          </a:xfrm>
          <a:prstGeom prst="rect">
            <a:avLst/>
          </a:prstGeom>
        </p:spPr>
        <p:txBody>
          <a:bodyPr vert="horz"/>
          <a:lstStyle>
            <a:lvl1pPr algn="l">
              <a:defRPr sz="4400" b="0" i="0">
                <a:solidFill>
                  <a:srgbClr val="0F181D"/>
                </a:solidFill>
                <a:latin typeface="Gill Sans Light"/>
                <a:cs typeface="Gill Sans Light"/>
              </a:defRPr>
            </a:lvl1pPr>
          </a:lstStyle>
          <a:p>
            <a:pPr lvl="0"/>
            <a:r>
              <a:rPr lang="es-ES_tradnl" dirty="0"/>
              <a:t>A new </a:t>
            </a:r>
            <a:r>
              <a:rPr lang="es-ES_tradnl" dirty="0" err="1"/>
              <a:t>Image</a:t>
            </a:r>
            <a:r>
              <a:rPr lang="es-ES_tradnl" dirty="0"/>
              <a:t>: A </a:t>
            </a:r>
            <a:r>
              <a:rPr lang="es-ES_tradnl" dirty="0" err="1"/>
              <a:t>modern</a:t>
            </a:r>
            <a:r>
              <a:rPr lang="es-ES_tradnl" dirty="0"/>
              <a:t> Look and </a:t>
            </a:r>
            <a:r>
              <a:rPr lang="es-ES_tradnl" dirty="0" err="1"/>
              <a:t>Feel</a:t>
            </a:r>
            <a:endParaRPr lang="en-US" dirty="0"/>
          </a:p>
        </p:txBody>
      </p:sp>
      <p:cxnSp>
        <p:nvCxnSpPr>
          <p:cNvPr id="9" name="Straight Connector 8"/>
          <p:cNvCxnSpPr/>
          <p:nvPr userDrawn="1"/>
        </p:nvCxnSpPr>
        <p:spPr>
          <a:xfrm>
            <a:off x="626075" y="1316904"/>
            <a:ext cx="23125500"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pic>
        <p:nvPicPr>
          <p:cNvPr id="10" name="Picture 9"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cxnSp>
        <p:nvCxnSpPr>
          <p:cNvPr id="14" name="Straight Connector 13"/>
          <p:cNvCxnSpPr/>
          <p:nvPr userDrawn="1"/>
        </p:nvCxnSpPr>
        <p:spPr>
          <a:xfrm>
            <a:off x="911225" y="4840577"/>
            <a:ext cx="21648059"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cxnSp>
        <p:nvCxnSpPr>
          <p:cNvPr id="15" name="Straight Connector 14"/>
          <p:cNvCxnSpPr/>
          <p:nvPr userDrawn="1"/>
        </p:nvCxnSpPr>
        <p:spPr>
          <a:xfrm>
            <a:off x="911225" y="10419341"/>
            <a:ext cx="21648059"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16" name="Text Placeholder 11"/>
          <p:cNvSpPr>
            <a:spLocks noGrp="1"/>
          </p:cNvSpPr>
          <p:nvPr>
            <p:ph type="body" sz="quarter" idx="11" hasCustomPrompt="1"/>
          </p:nvPr>
        </p:nvSpPr>
        <p:spPr>
          <a:xfrm>
            <a:off x="927903" y="5292147"/>
            <a:ext cx="11260922" cy="914400"/>
          </a:xfrm>
          <a:prstGeom prst="rect">
            <a:avLst/>
          </a:prstGeom>
        </p:spPr>
        <p:txBody>
          <a:bodyPr vert="horz"/>
          <a:lstStyle>
            <a:lvl1pPr algn="l">
              <a:defRPr sz="6000" b="0" i="0" baseline="0">
                <a:solidFill>
                  <a:schemeClr val="tx1"/>
                </a:solidFill>
                <a:latin typeface="Gill Sans"/>
                <a:cs typeface="Gill Sans"/>
              </a:defRPr>
            </a:lvl1pPr>
          </a:lstStyle>
          <a:p>
            <a:pPr lvl="0"/>
            <a:r>
              <a:rPr lang="es-ES_tradnl" dirty="0" err="1"/>
              <a:t>Our</a:t>
            </a:r>
            <a:r>
              <a:rPr lang="es-ES_tradnl" dirty="0"/>
              <a:t> </a:t>
            </a:r>
            <a:r>
              <a:rPr lang="es-ES_tradnl" dirty="0" err="1"/>
              <a:t>Customers</a:t>
            </a:r>
            <a:endParaRPr lang="en-US" dirty="0"/>
          </a:p>
        </p:txBody>
      </p:sp>
    </p:spTree>
    <p:extLst>
      <p:ext uri="{BB962C8B-B14F-4D97-AF65-F5344CB8AC3E}">
        <p14:creationId xmlns:p14="http://schemas.microsoft.com/office/powerpoint/2010/main" val="1418652999"/>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5" name="Rectángulo 56"/>
          <p:cNvSpPr/>
          <p:nvPr userDrawn="1"/>
        </p:nvSpPr>
        <p:spPr>
          <a:xfrm>
            <a:off x="1" y="1312334"/>
            <a:ext cx="24377650" cy="7857066"/>
          </a:xfrm>
          <a:prstGeom prst="rect">
            <a:avLst/>
          </a:prstGeom>
          <a:solidFill>
            <a:srgbClr val="DFDFD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6" name="Imagen 4" descr="0005_tramaB.png"/>
          <p:cNvPicPr>
            <a:picLocks noChangeAspect="1"/>
          </p:cNvPicPr>
          <p:nvPr userDrawn="1"/>
        </p:nvPicPr>
        <p:blipFill rotWithShape="1">
          <a:blip r:embed="rId2">
            <a:extLst>
              <a:ext uri="{28A0092B-C50C-407E-A947-70E740481C1C}">
                <a14:useLocalDpi xmlns:a14="http://schemas.microsoft.com/office/drawing/2010/main" val="0"/>
              </a:ext>
            </a:extLst>
          </a:blip>
          <a:srcRect l="334" t="14515" r="29878" b="38131"/>
          <a:stretch/>
        </p:blipFill>
        <p:spPr>
          <a:xfrm>
            <a:off x="3792200" y="1312334"/>
            <a:ext cx="20585451" cy="7857066"/>
          </a:xfrm>
          <a:prstGeom prst="rect">
            <a:avLst/>
          </a:prstGeom>
        </p:spPr>
      </p:pic>
      <p:sp>
        <p:nvSpPr>
          <p:cNvPr id="3" name="Shape 64"/>
          <p:cNvSpPr/>
          <p:nvPr userDrawn="1"/>
        </p:nvSpPr>
        <p:spPr>
          <a:xfrm>
            <a:off x="1460120" y="12306301"/>
            <a:ext cx="21432369" cy="23"/>
          </a:xfrm>
          <a:prstGeom prst="line">
            <a:avLst/>
          </a:prstGeom>
          <a:ln w="12700">
            <a:solidFill>
              <a:schemeClr val="bg1">
                <a:lumMod val="75000"/>
              </a:schemeClr>
            </a:solidFill>
            <a:miter lim="400000"/>
          </a:ln>
        </p:spPr>
        <p:txBody>
          <a:bodyPr lIns="0" tIns="0" rIns="0" bIns="0" anchor="ctr"/>
          <a:lstStyle/>
          <a:p>
            <a:pPr lvl="0" algn="l" defTabSz="457063">
              <a:defRPr sz="1200">
                <a:latin typeface="Helvetica"/>
                <a:ea typeface="Helvetica"/>
                <a:cs typeface="Helvetica"/>
                <a:sym typeface="Helvetica"/>
              </a:defRPr>
            </a:pPr>
            <a:endParaRPr sz="1200"/>
          </a:p>
        </p:txBody>
      </p:sp>
      <p:sp>
        <p:nvSpPr>
          <p:cNvPr id="7" name="Text Placeholder 3"/>
          <p:cNvSpPr>
            <a:spLocks noGrp="1"/>
          </p:cNvSpPr>
          <p:nvPr>
            <p:ph type="body" sz="quarter" idx="11" hasCustomPrompt="1"/>
          </p:nvPr>
        </p:nvSpPr>
        <p:spPr>
          <a:xfrm>
            <a:off x="2646363" y="4451790"/>
            <a:ext cx="5935662" cy="7104063"/>
          </a:xfrm>
          <a:prstGeom prst="rect">
            <a:avLst/>
          </a:prstGeom>
          <a:solidFill>
            <a:schemeClr val="bg1"/>
          </a:solidFill>
          <a:ln>
            <a:solidFill>
              <a:srgbClr val="EBEBEB"/>
            </a:solidFill>
          </a:ln>
        </p:spPr>
        <p:txBody>
          <a:bodyPr lIns="548640" tIns="2103120" rIns="548640"/>
          <a:lstStyle>
            <a:lvl1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1pPr>
            <a:lvl2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2pPr>
            <a:lvl3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3pPr>
            <a:lvl4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4pPr>
            <a:lvl5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5pPr>
          </a:lstStyle>
          <a:p>
            <a:pPr lvl="0"/>
            <a:r>
              <a:rPr lang="en-US" dirty="0"/>
              <a:t>Enter in text or a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2" hasCustomPrompt="1"/>
          </p:nvPr>
        </p:nvSpPr>
        <p:spPr>
          <a:xfrm>
            <a:off x="8977078" y="4451790"/>
            <a:ext cx="5935662" cy="7104063"/>
          </a:xfrm>
          <a:prstGeom prst="rect">
            <a:avLst/>
          </a:prstGeom>
          <a:solidFill>
            <a:schemeClr val="bg1"/>
          </a:solidFill>
          <a:ln>
            <a:solidFill>
              <a:srgbClr val="EBEBEB"/>
            </a:solidFill>
          </a:ln>
        </p:spPr>
        <p:txBody>
          <a:bodyPr lIns="548640" tIns="2103120" rIns="548640"/>
          <a:lstStyle>
            <a:lvl1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1pPr>
            <a:lvl2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2pPr>
            <a:lvl3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3pPr>
            <a:lvl4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4pPr>
            <a:lvl5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5pPr>
          </a:lstStyle>
          <a:p>
            <a:pPr lvl="0"/>
            <a:r>
              <a:rPr lang="en-US" dirty="0"/>
              <a:t>Enter in text or a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3" hasCustomPrompt="1"/>
          </p:nvPr>
        </p:nvSpPr>
        <p:spPr>
          <a:xfrm>
            <a:off x="15289250" y="4451790"/>
            <a:ext cx="5935662" cy="7104063"/>
          </a:xfrm>
          <a:prstGeom prst="rect">
            <a:avLst/>
          </a:prstGeom>
          <a:solidFill>
            <a:schemeClr val="bg1"/>
          </a:solidFill>
          <a:ln>
            <a:solidFill>
              <a:srgbClr val="EBEBEB"/>
            </a:solidFill>
          </a:ln>
        </p:spPr>
        <p:txBody>
          <a:bodyPr lIns="548640" tIns="2103120" rIns="548640"/>
          <a:lstStyle>
            <a:lvl1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1pPr>
            <a:lvl2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2pPr>
            <a:lvl3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3pPr>
            <a:lvl4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4pPr>
            <a:lvl5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5pPr>
          </a:lstStyle>
          <a:p>
            <a:pPr lvl="0"/>
            <a:r>
              <a:rPr lang="en-US" dirty="0"/>
              <a:t>Enter in text or a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5"/>
          <p:cNvSpPr>
            <a:spLocks noGrp="1"/>
          </p:cNvSpPr>
          <p:nvPr>
            <p:ph type="body" sz="quarter" idx="14" hasCustomPrompt="1"/>
          </p:nvPr>
        </p:nvSpPr>
        <p:spPr>
          <a:xfrm>
            <a:off x="2646363" y="5398679"/>
            <a:ext cx="5935662" cy="854075"/>
          </a:xfrm>
          <a:prstGeom prst="rect">
            <a:avLst/>
          </a:prstGeom>
          <a:noFill/>
          <a:ln>
            <a:noFill/>
          </a:ln>
        </p:spPr>
        <p:txBody>
          <a:bodyPr lIns="548640" rIns="548640"/>
          <a:lstStyle>
            <a:lvl1pPr algn="l">
              <a:defRPr b="1">
                <a:solidFill>
                  <a:schemeClr val="tx1"/>
                </a:solidFill>
                <a:latin typeface="Open Sans" charset="0"/>
                <a:ea typeface="Open Sans" charset="0"/>
                <a:cs typeface="Open Sans" charset="0"/>
              </a:defRPr>
            </a:lvl1pPr>
          </a:lstStyle>
          <a:p>
            <a:pPr lvl="0"/>
            <a:r>
              <a:rPr lang="en-US" dirty="0"/>
              <a:t>COLUMN 1</a:t>
            </a:r>
          </a:p>
        </p:txBody>
      </p:sp>
      <p:sp>
        <p:nvSpPr>
          <p:cNvPr id="11" name="Text Placeholder 5"/>
          <p:cNvSpPr>
            <a:spLocks noGrp="1"/>
          </p:cNvSpPr>
          <p:nvPr>
            <p:ph type="body" sz="quarter" idx="15" hasCustomPrompt="1"/>
          </p:nvPr>
        </p:nvSpPr>
        <p:spPr>
          <a:xfrm>
            <a:off x="8958534" y="5398679"/>
            <a:ext cx="5954205" cy="854075"/>
          </a:xfrm>
          <a:prstGeom prst="rect">
            <a:avLst/>
          </a:prstGeom>
          <a:noFill/>
          <a:ln>
            <a:noFill/>
          </a:ln>
        </p:spPr>
        <p:txBody>
          <a:bodyPr lIns="548640" rIns="548640"/>
          <a:lstStyle>
            <a:lvl1pPr algn="l">
              <a:defRPr b="1">
                <a:solidFill>
                  <a:schemeClr val="tx1"/>
                </a:solidFill>
                <a:latin typeface="Open Sans" charset="0"/>
                <a:ea typeface="Open Sans" charset="0"/>
                <a:cs typeface="Open Sans" charset="0"/>
              </a:defRPr>
            </a:lvl1pPr>
          </a:lstStyle>
          <a:p>
            <a:pPr lvl="0"/>
            <a:r>
              <a:rPr lang="en-US" dirty="0"/>
              <a:t>COLUMN 2</a:t>
            </a:r>
          </a:p>
        </p:txBody>
      </p:sp>
      <p:sp>
        <p:nvSpPr>
          <p:cNvPr id="12" name="Text Placeholder 5"/>
          <p:cNvSpPr>
            <a:spLocks noGrp="1"/>
          </p:cNvSpPr>
          <p:nvPr>
            <p:ph type="body" sz="quarter" idx="16" hasCustomPrompt="1"/>
          </p:nvPr>
        </p:nvSpPr>
        <p:spPr>
          <a:xfrm>
            <a:off x="15289248" y="5398679"/>
            <a:ext cx="5935662" cy="854075"/>
          </a:xfrm>
          <a:prstGeom prst="rect">
            <a:avLst/>
          </a:prstGeom>
          <a:noFill/>
          <a:ln>
            <a:noFill/>
          </a:ln>
        </p:spPr>
        <p:txBody>
          <a:bodyPr lIns="548640" rIns="548640"/>
          <a:lstStyle>
            <a:lvl1pPr algn="l">
              <a:defRPr b="1">
                <a:solidFill>
                  <a:schemeClr val="tx1"/>
                </a:solidFill>
                <a:latin typeface="Open Sans" charset="0"/>
                <a:ea typeface="Open Sans" charset="0"/>
                <a:cs typeface="Open Sans" charset="0"/>
              </a:defRPr>
            </a:lvl1pPr>
          </a:lstStyle>
          <a:p>
            <a:pPr lvl="0"/>
            <a:r>
              <a:rPr lang="en-US" dirty="0"/>
              <a:t>COLUMN 3</a:t>
            </a:r>
          </a:p>
        </p:txBody>
      </p:sp>
      <p:sp>
        <p:nvSpPr>
          <p:cNvPr id="18" name="Text Placeholder 6"/>
          <p:cNvSpPr>
            <a:spLocks noGrp="1"/>
          </p:cNvSpPr>
          <p:nvPr>
            <p:ph type="body" sz="quarter" idx="10" hasCustomPrompt="1"/>
          </p:nvPr>
        </p:nvSpPr>
        <p:spPr>
          <a:xfrm>
            <a:off x="1481565" y="349106"/>
            <a:ext cx="21410924" cy="898525"/>
          </a:xfrm>
          <a:prstGeom prst="rect">
            <a:avLst/>
          </a:prstGeom>
        </p:spPr>
        <p:txBody>
          <a:bodyPr vert="horz"/>
          <a:lstStyle>
            <a:lvl1pPr algn="l">
              <a:defRPr sz="4400" b="0" i="0">
                <a:solidFill>
                  <a:srgbClr val="0F181D"/>
                </a:solidFill>
                <a:latin typeface="Gill Sans Light"/>
                <a:cs typeface="Gill Sans Light"/>
              </a:defRPr>
            </a:lvl1pPr>
          </a:lstStyle>
          <a:p>
            <a:pPr lvl="0"/>
            <a:r>
              <a:rPr lang="es-ES_tradnl" dirty="0"/>
              <a:t>A new </a:t>
            </a:r>
            <a:r>
              <a:rPr lang="es-ES_tradnl" dirty="0" err="1"/>
              <a:t>Image</a:t>
            </a:r>
            <a:r>
              <a:rPr lang="es-ES_tradnl" dirty="0"/>
              <a:t>: A </a:t>
            </a:r>
            <a:r>
              <a:rPr lang="es-ES_tradnl" dirty="0" err="1"/>
              <a:t>modern</a:t>
            </a:r>
            <a:r>
              <a:rPr lang="es-ES_tradnl" dirty="0"/>
              <a:t> Look and </a:t>
            </a:r>
            <a:r>
              <a:rPr lang="es-ES_tradnl" dirty="0" err="1"/>
              <a:t>Feel</a:t>
            </a:r>
            <a:endParaRPr lang="en-US" dirty="0"/>
          </a:p>
        </p:txBody>
      </p:sp>
      <p:pic>
        <p:nvPicPr>
          <p:cNvPr id="13" name="Picture 12" descr="icon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2600337286"/>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rt Right">
    <p:spTree>
      <p:nvGrpSpPr>
        <p:cNvPr id="1" name=""/>
        <p:cNvGrpSpPr/>
        <p:nvPr/>
      </p:nvGrpSpPr>
      <p:grpSpPr>
        <a:xfrm>
          <a:off x="0" y="0"/>
          <a:ext cx="0" cy="0"/>
          <a:chOff x="0" y="0"/>
          <a:chExt cx="0" cy="0"/>
        </a:xfrm>
      </p:grpSpPr>
      <p:pic>
        <p:nvPicPr>
          <p:cNvPr id="3" name="Picture 2"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176342889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Rectangle 1"/>
          <p:cNvSpPr/>
          <p:nvPr userDrawn="1"/>
        </p:nvSpPr>
        <p:spPr>
          <a:xfrm>
            <a:off x="0" y="-71892"/>
            <a:ext cx="24377650" cy="13823999"/>
          </a:xfrm>
          <a:prstGeom prst="rect">
            <a:avLst/>
          </a:prstGeom>
          <a:solidFill>
            <a:schemeClr val="bg1"/>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pic>
        <p:nvPicPr>
          <p:cNvPr id="11" name="Picture 10"/>
          <p:cNvPicPr>
            <a:picLocks noChangeAspect="1"/>
          </p:cNvPicPr>
          <p:nvPr userDrawn="1"/>
        </p:nvPicPr>
        <p:blipFill>
          <a:blip r:embed="rId2"/>
          <a:stretch>
            <a:fillRect/>
          </a:stretch>
        </p:blipFill>
        <p:spPr>
          <a:xfrm>
            <a:off x="2971685" y="-71892"/>
            <a:ext cx="21442677" cy="13823999"/>
          </a:xfrm>
          <a:prstGeom prst="rect">
            <a:avLst/>
          </a:prstGeom>
        </p:spPr>
      </p:pic>
      <p:sp>
        <p:nvSpPr>
          <p:cNvPr id="8" name="Text Placeholder 21"/>
          <p:cNvSpPr>
            <a:spLocks noGrp="1"/>
          </p:cNvSpPr>
          <p:nvPr>
            <p:ph type="body" sz="quarter" idx="11" hasCustomPrompt="1"/>
          </p:nvPr>
        </p:nvSpPr>
        <p:spPr>
          <a:xfrm>
            <a:off x="919234" y="4525169"/>
            <a:ext cx="5475507" cy="4665662"/>
          </a:xfrm>
          <a:prstGeom prst="rect">
            <a:avLst/>
          </a:prstGeom>
        </p:spPr>
        <p:txBody>
          <a:bodyPr vert="horz" anchor="ctr"/>
          <a:lstStyle>
            <a:lvl1pPr algn="l">
              <a:defRPr sz="4400" b="0" i="0" baseline="0">
                <a:latin typeface="Gill Sans Light"/>
                <a:cs typeface="Gill Sans Light"/>
              </a:defRPr>
            </a:lvl1pPr>
          </a:lstStyle>
          <a:p>
            <a:pPr lvl="0"/>
            <a:r>
              <a:rPr lang="es-ES_tradnl" dirty="0" err="1"/>
              <a:t>Title</a:t>
            </a:r>
            <a:r>
              <a:rPr lang="es-ES_tradnl" dirty="0"/>
              <a:t> of</a:t>
            </a:r>
          </a:p>
          <a:p>
            <a:pPr lvl="0"/>
            <a:r>
              <a:rPr lang="es-ES_tradnl" dirty="0" err="1"/>
              <a:t>Presentation</a:t>
            </a:r>
            <a:endParaRPr lang="en-US" dirty="0"/>
          </a:p>
        </p:txBody>
      </p:sp>
      <p:pic>
        <p:nvPicPr>
          <p:cNvPr id="3" name="Picture 2" descr="logo-NEORIS-dark.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184549" y="6592298"/>
            <a:ext cx="2395262" cy="547406"/>
          </a:xfrm>
          <a:prstGeom prst="rect">
            <a:avLst/>
          </a:prstGeom>
        </p:spPr>
      </p:pic>
      <p:sp>
        <p:nvSpPr>
          <p:cNvPr id="9" name="Marcador de posición de imagen 1">
            <a:extLst>
              <a:ext uri="{FF2B5EF4-FFF2-40B4-BE49-F238E27FC236}">
                <a16:creationId xmlns:a16="http://schemas.microsoft.com/office/drawing/2014/main" xmlns="" id="{B3A8A638-D022-9944-934E-37F870B7123E}"/>
              </a:ext>
            </a:extLst>
          </p:cNvPr>
          <p:cNvSpPr>
            <a:spLocks noGrp="1"/>
          </p:cNvSpPr>
          <p:nvPr>
            <p:ph type="pic" sz="quarter" idx="13"/>
          </p:nvPr>
        </p:nvSpPr>
        <p:spPr>
          <a:xfrm>
            <a:off x="6618537" y="2012838"/>
            <a:ext cx="11196000" cy="9708853"/>
          </a:xfrm>
          <a:prstGeom prst="hexagon">
            <a:avLst>
              <a:gd name="adj" fmla="val 28818"/>
              <a:gd name="vf" fmla="val 115470"/>
            </a:avLst>
          </a:prstGeom>
        </p:spPr>
      </p:sp>
    </p:spTree>
    <p:extLst>
      <p:ext uri="{BB962C8B-B14F-4D97-AF65-F5344CB8AC3E}">
        <p14:creationId xmlns:p14="http://schemas.microsoft.com/office/powerpoint/2010/main" val="84386791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2971685" y="-71892"/>
            <a:ext cx="21442677" cy="13823999"/>
          </a:xfrm>
          <a:prstGeom prst="rect">
            <a:avLst/>
          </a:prstGeom>
        </p:spPr>
      </p:pic>
      <p:sp>
        <p:nvSpPr>
          <p:cNvPr id="9" name="Text Placeholder 21"/>
          <p:cNvSpPr>
            <a:spLocks noGrp="1"/>
          </p:cNvSpPr>
          <p:nvPr>
            <p:ph type="body" sz="quarter" idx="11" hasCustomPrompt="1"/>
          </p:nvPr>
        </p:nvSpPr>
        <p:spPr>
          <a:xfrm>
            <a:off x="919235" y="6255126"/>
            <a:ext cx="7174662" cy="4665662"/>
          </a:xfrm>
          <a:prstGeom prst="rect">
            <a:avLst/>
          </a:prstGeom>
        </p:spPr>
        <p:txBody>
          <a:bodyPr vert="horz"/>
          <a:lstStyle>
            <a:lvl1pPr algn="l">
              <a:defRPr sz="4400" b="1" i="0" baseline="0">
                <a:latin typeface="Gill Sans"/>
                <a:cs typeface="Gill Sans"/>
              </a:defRPr>
            </a:lvl1pPr>
          </a:lstStyle>
          <a:p>
            <a:pPr lvl="0"/>
            <a:r>
              <a:rPr lang="es-ES_tradnl" dirty="0" err="1"/>
              <a:t>Section</a:t>
            </a:r>
            <a:r>
              <a:rPr lang="es-ES_tradnl" dirty="0"/>
              <a:t> </a:t>
            </a:r>
            <a:r>
              <a:rPr lang="es-ES_tradnl" dirty="0" err="1"/>
              <a:t>Title</a:t>
            </a:r>
            <a:endParaRPr lang="en-US" dirty="0"/>
          </a:p>
        </p:txBody>
      </p:sp>
      <p:pic>
        <p:nvPicPr>
          <p:cNvPr id="5" name="Picture 4" descr="logo-NEORIS-dark.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184549" y="6592298"/>
            <a:ext cx="2395262" cy="547406"/>
          </a:xfrm>
          <a:prstGeom prst="rect">
            <a:avLst/>
          </a:prstGeom>
        </p:spPr>
      </p:pic>
    </p:spTree>
    <p:extLst>
      <p:ext uri="{BB962C8B-B14F-4D97-AF65-F5344CB8AC3E}">
        <p14:creationId xmlns:p14="http://schemas.microsoft.com/office/powerpoint/2010/main" val="3909607435"/>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3" name="Text Placeholder 3"/>
          <p:cNvSpPr>
            <a:spLocks noGrp="1"/>
          </p:cNvSpPr>
          <p:nvPr>
            <p:ph type="body" sz="quarter" idx="13" hasCustomPrompt="1"/>
          </p:nvPr>
        </p:nvSpPr>
        <p:spPr>
          <a:xfrm>
            <a:off x="920831" y="6252900"/>
            <a:ext cx="14105318" cy="5356938"/>
          </a:xfrm>
          <a:prstGeom prst="rect">
            <a:avLst/>
          </a:prstGeom>
        </p:spPr>
        <p:txBody>
          <a:bodyPr/>
          <a:lstStyle>
            <a:lvl1pPr algn="l">
              <a:lnSpc>
                <a:spcPct val="150000"/>
              </a:lnSpc>
              <a:defRPr sz="3600" b="0" i="0" baseline="0">
                <a:solidFill>
                  <a:srgbClr val="0F181D"/>
                </a:solidFill>
                <a:latin typeface="Open Sans Light" charset="0"/>
                <a:ea typeface="Open Sans Light" charset="0"/>
                <a:cs typeface="Open Sans Light" charset="0"/>
              </a:defRPr>
            </a:lvl1pPr>
            <a:lvl2pPr algn="l">
              <a:lnSpc>
                <a:spcPct val="150000"/>
              </a:lnSpc>
              <a:defRPr sz="4800" b="0" i="0">
                <a:solidFill>
                  <a:schemeClr val="bg1"/>
                </a:solidFill>
                <a:latin typeface="Open Sans Light" charset="0"/>
                <a:ea typeface="Open Sans Light" charset="0"/>
                <a:cs typeface="Open Sans Light" charset="0"/>
              </a:defRPr>
            </a:lvl2pPr>
            <a:lvl3pPr algn="l">
              <a:lnSpc>
                <a:spcPct val="150000"/>
              </a:lnSpc>
              <a:defRPr sz="4800" b="0" i="0">
                <a:solidFill>
                  <a:schemeClr val="bg1"/>
                </a:solidFill>
                <a:latin typeface="Open Sans Light" charset="0"/>
                <a:ea typeface="Open Sans Light" charset="0"/>
                <a:cs typeface="Open Sans Light" charset="0"/>
              </a:defRPr>
            </a:lvl3pPr>
            <a:lvl4pPr algn="l">
              <a:lnSpc>
                <a:spcPct val="150000"/>
              </a:lnSpc>
              <a:defRPr sz="4800" b="0" i="0">
                <a:solidFill>
                  <a:schemeClr val="bg1"/>
                </a:solidFill>
                <a:latin typeface="Open Sans Light" charset="0"/>
                <a:ea typeface="Open Sans Light" charset="0"/>
                <a:cs typeface="Open Sans Light" charset="0"/>
              </a:defRPr>
            </a:lvl4pPr>
            <a:lvl5pPr algn="l">
              <a:lnSpc>
                <a:spcPct val="150000"/>
              </a:lnSpc>
              <a:defRPr sz="4800" b="0" i="0">
                <a:solidFill>
                  <a:schemeClr val="bg1"/>
                </a:solidFill>
                <a:latin typeface="Open Sans Light" charset="0"/>
                <a:ea typeface="Open Sans Light" charset="0"/>
                <a:cs typeface="Open Sans Light" charset="0"/>
              </a:defRPr>
            </a:lvl5pPr>
          </a:lstStyle>
          <a:p>
            <a:pPr lvl="0"/>
            <a:r>
              <a:rPr lang="en-US" dirty="0"/>
              <a:t>Section Title 1</a:t>
            </a:r>
          </a:p>
          <a:p>
            <a:pPr lvl="0"/>
            <a:r>
              <a:rPr lang="en-US" dirty="0"/>
              <a:t>Section Title 2</a:t>
            </a:r>
          </a:p>
          <a:p>
            <a:pPr lvl="0"/>
            <a:r>
              <a:rPr lang="en-US" dirty="0"/>
              <a:t>Section Title 3</a:t>
            </a:r>
          </a:p>
          <a:p>
            <a:pPr lvl="0"/>
            <a:r>
              <a:rPr lang="en-US" dirty="0"/>
              <a:t>Section Title 4</a:t>
            </a:r>
          </a:p>
          <a:p>
            <a:pPr lvl="0"/>
            <a:r>
              <a:rPr lang="en-US" dirty="0"/>
              <a:t>Section Title 5</a:t>
            </a:r>
          </a:p>
        </p:txBody>
      </p:sp>
      <p:pic>
        <p:nvPicPr>
          <p:cNvPr id="5" name="Imagen 4" descr="0005_tramaB.png"/>
          <p:cNvPicPr>
            <a:picLocks noChangeAspect="1"/>
          </p:cNvPicPr>
          <p:nvPr userDrawn="1"/>
        </p:nvPicPr>
        <p:blipFill rotWithShape="1">
          <a:blip r:embed="rId2">
            <a:extLst>
              <a:ext uri="{28A0092B-C50C-407E-A947-70E740481C1C}">
                <a14:useLocalDpi xmlns:a14="http://schemas.microsoft.com/office/drawing/2010/main" val="0"/>
              </a:ext>
            </a:extLst>
          </a:blip>
          <a:srcRect r="46052"/>
          <a:stretch/>
        </p:blipFill>
        <p:spPr>
          <a:xfrm>
            <a:off x="11226419" y="30460"/>
            <a:ext cx="13151231" cy="13712428"/>
          </a:xfrm>
          <a:prstGeom prst="rect">
            <a:avLst/>
          </a:prstGeom>
        </p:spPr>
      </p:pic>
      <p:sp>
        <p:nvSpPr>
          <p:cNvPr id="6" name="Rectangle 27"/>
          <p:cNvSpPr/>
          <p:nvPr userDrawn="1"/>
        </p:nvSpPr>
        <p:spPr>
          <a:xfrm>
            <a:off x="920831" y="4246979"/>
            <a:ext cx="12188825" cy="1323439"/>
          </a:xfrm>
          <a:prstGeom prst="rect">
            <a:avLst/>
          </a:prstGeom>
        </p:spPr>
        <p:txBody>
          <a:bodyPr>
            <a:spAutoFit/>
          </a:bodyPr>
          <a:lstStyle/>
          <a:p>
            <a:r>
              <a:rPr lang="en-US" sz="8000" dirty="0">
                <a:solidFill>
                  <a:schemeClr val="tx1">
                    <a:lumMod val="75000"/>
                  </a:schemeClr>
                </a:solidFill>
                <a:latin typeface="Gill Sans SemiBold"/>
                <a:ea typeface="Open Sans Light" charset="0"/>
                <a:cs typeface="Gill Sans SemiBold"/>
              </a:rPr>
              <a:t>Index</a:t>
            </a:r>
          </a:p>
        </p:txBody>
      </p:sp>
      <p:cxnSp>
        <p:nvCxnSpPr>
          <p:cNvPr id="7" name="Conector recto 11"/>
          <p:cNvCxnSpPr/>
          <p:nvPr userDrawn="1"/>
        </p:nvCxnSpPr>
        <p:spPr>
          <a:xfrm>
            <a:off x="504825" y="5802604"/>
            <a:ext cx="10460472" cy="0"/>
          </a:xfrm>
          <a:prstGeom prst="line">
            <a:avLst/>
          </a:prstGeom>
          <a:ln w="3175" cmpd="sng">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pic>
        <p:nvPicPr>
          <p:cNvPr id="8" name="Picture 7" descr="icon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360585539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0088298" y="-23086"/>
            <a:ext cx="14328773" cy="11410610"/>
          </a:xfrm>
          <a:prstGeom prst="rect">
            <a:avLst/>
          </a:prstGeom>
        </p:spPr>
      </p:pic>
      <p:sp>
        <p:nvSpPr>
          <p:cNvPr id="11" name="Text Placeholder 10"/>
          <p:cNvSpPr>
            <a:spLocks noGrp="1"/>
          </p:cNvSpPr>
          <p:nvPr>
            <p:ph type="body" sz="quarter" idx="13" hasCustomPrompt="1"/>
          </p:nvPr>
        </p:nvSpPr>
        <p:spPr>
          <a:xfrm>
            <a:off x="951818" y="2348165"/>
            <a:ext cx="10470500" cy="4717653"/>
          </a:xfrm>
          <a:prstGeom prst="rect">
            <a:avLst/>
          </a:prstGeom>
        </p:spPr>
        <p:txBody>
          <a:bodyPr vert="horz"/>
          <a:lstStyle>
            <a:lvl1pPr algn="l">
              <a:lnSpc>
                <a:spcPct val="80000"/>
              </a:lnSpc>
              <a:defRPr sz="13600" b="0" i="0" baseline="0">
                <a:solidFill>
                  <a:srgbClr val="0F181D"/>
                </a:solidFill>
                <a:latin typeface="Gill Sans Light"/>
                <a:cs typeface="Gill Sans Light"/>
              </a:defRPr>
            </a:lvl1pPr>
          </a:lstStyle>
          <a:p>
            <a:pPr lvl="0"/>
            <a:r>
              <a:rPr lang="es-ES_tradnl" dirty="0" err="1"/>
              <a:t>Put</a:t>
            </a:r>
            <a:r>
              <a:rPr lang="es-ES_tradnl" dirty="0"/>
              <a:t> </a:t>
            </a:r>
            <a:r>
              <a:rPr lang="es-ES_tradnl" dirty="0" err="1"/>
              <a:t>your</a:t>
            </a:r>
            <a:endParaRPr lang="es-ES_tradnl" dirty="0"/>
          </a:p>
          <a:p>
            <a:pPr lvl="0"/>
            <a:r>
              <a:rPr lang="es-ES_tradnl" dirty="0" err="1"/>
              <a:t>headline</a:t>
            </a:r>
            <a:r>
              <a:rPr lang="es-ES_tradnl" dirty="0"/>
              <a:t> </a:t>
            </a:r>
          </a:p>
          <a:p>
            <a:pPr lvl="0"/>
            <a:r>
              <a:rPr lang="es-ES_tradnl" dirty="0" err="1"/>
              <a:t>txt</a:t>
            </a:r>
            <a:endParaRPr lang="en-US" dirty="0"/>
          </a:p>
        </p:txBody>
      </p:sp>
      <p:sp>
        <p:nvSpPr>
          <p:cNvPr id="15" name="Text Placeholder 14"/>
          <p:cNvSpPr>
            <a:spLocks noGrp="1"/>
          </p:cNvSpPr>
          <p:nvPr>
            <p:ph type="body" sz="quarter" idx="15" hasCustomPrompt="1"/>
          </p:nvPr>
        </p:nvSpPr>
        <p:spPr>
          <a:xfrm>
            <a:off x="951818" y="7667941"/>
            <a:ext cx="10470500" cy="914400"/>
          </a:xfrm>
          <a:prstGeom prst="rect">
            <a:avLst/>
          </a:prstGeom>
        </p:spPr>
        <p:txBody>
          <a:bodyPr vert="horz"/>
          <a:lstStyle>
            <a:lvl1pPr algn="l">
              <a:defRPr sz="4800" b="0" i="0" baseline="0">
                <a:solidFill>
                  <a:srgbClr val="0F181D"/>
                </a:solidFill>
                <a:latin typeface="Gill Sans"/>
                <a:cs typeface="Gill Sans"/>
              </a:defRPr>
            </a:lvl1pPr>
          </a:lstStyle>
          <a:p>
            <a:pPr lvl="0"/>
            <a:r>
              <a:rPr lang="en-US" dirty="0"/>
              <a:t>Subhead txt here</a:t>
            </a:r>
          </a:p>
        </p:txBody>
      </p:sp>
      <p:pic>
        <p:nvPicPr>
          <p:cNvPr id="7" name="Picture 6" descr="icon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314183581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Text Placeholder 10"/>
          <p:cNvSpPr>
            <a:spLocks noGrp="1"/>
          </p:cNvSpPr>
          <p:nvPr>
            <p:ph type="body" sz="quarter" idx="13" hasCustomPrompt="1"/>
          </p:nvPr>
        </p:nvSpPr>
        <p:spPr>
          <a:xfrm>
            <a:off x="957405" y="2348165"/>
            <a:ext cx="11277600" cy="4856199"/>
          </a:xfrm>
          <a:prstGeom prst="rect">
            <a:avLst/>
          </a:prstGeom>
        </p:spPr>
        <p:txBody>
          <a:bodyPr vert="horz"/>
          <a:lstStyle>
            <a:lvl1pPr algn="l">
              <a:lnSpc>
                <a:spcPct val="80000"/>
              </a:lnSpc>
              <a:defRPr sz="13600" b="0" i="0" baseline="0">
                <a:solidFill>
                  <a:srgbClr val="0F181D"/>
                </a:solidFill>
                <a:latin typeface="Gill Sans Light"/>
                <a:cs typeface="Gill Sans Light"/>
              </a:defRPr>
            </a:lvl1pPr>
          </a:lstStyle>
          <a:p>
            <a:pPr lvl="0"/>
            <a:r>
              <a:rPr lang="es-ES_tradnl" dirty="0" err="1"/>
              <a:t>Put</a:t>
            </a:r>
            <a:r>
              <a:rPr lang="es-ES_tradnl" dirty="0"/>
              <a:t> </a:t>
            </a:r>
            <a:r>
              <a:rPr lang="es-ES_tradnl" dirty="0" err="1"/>
              <a:t>your</a:t>
            </a:r>
            <a:endParaRPr lang="es-ES_tradnl" dirty="0"/>
          </a:p>
          <a:p>
            <a:pPr lvl="0"/>
            <a:r>
              <a:rPr lang="es-ES_tradnl" dirty="0" err="1"/>
              <a:t>headline</a:t>
            </a:r>
            <a:r>
              <a:rPr lang="es-ES_tradnl" dirty="0"/>
              <a:t> </a:t>
            </a:r>
          </a:p>
          <a:p>
            <a:pPr lvl="0"/>
            <a:r>
              <a:rPr lang="es-ES_tradnl" dirty="0" err="1"/>
              <a:t>txt</a:t>
            </a:r>
            <a:endParaRPr lang="en-US" dirty="0"/>
          </a:p>
        </p:txBody>
      </p:sp>
      <p:sp>
        <p:nvSpPr>
          <p:cNvPr id="8" name="Text Placeholder 14"/>
          <p:cNvSpPr>
            <a:spLocks noGrp="1"/>
          </p:cNvSpPr>
          <p:nvPr>
            <p:ph type="body" sz="quarter" idx="15" hasCustomPrompt="1"/>
          </p:nvPr>
        </p:nvSpPr>
        <p:spPr>
          <a:xfrm>
            <a:off x="957405" y="7667941"/>
            <a:ext cx="11277600" cy="914400"/>
          </a:xfrm>
          <a:prstGeom prst="rect">
            <a:avLst/>
          </a:prstGeom>
        </p:spPr>
        <p:txBody>
          <a:bodyPr vert="horz"/>
          <a:lstStyle>
            <a:lvl1pPr algn="l">
              <a:defRPr sz="4800" b="0" i="0" baseline="0">
                <a:solidFill>
                  <a:srgbClr val="0F181D"/>
                </a:solidFill>
                <a:latin typeface="Gill Sans"/>
                <a:cs typeface="Gill Sans"/>
              </a:defRPr>
            </a:lvl1pPr>
          </a:lstStyle>
          <a:p>
            <a:pPr lvl="0"/>
            <a:r>
              <a:rPr lang="en-US" dirty="0"/>
              <a:t>Subhead txt here</a:t>
            </a:r>
          </a:p>
        </p:txBody>
      </p:sp>
      <p:pic>
        <p:nvPicPr>
          <p:cNvPr id="9" name="Picture 8"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2176901658"/>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Divider">
    <p:spTree>
      <p:nvGrpSpPr>
        <p:cNvPr id="1" name=""/>
        <p:cNvGrpSpPr/>
        <p:nvPr/>
      </p:nvGrpSpPr>
      <p:grpSpPr>
        <a:xfrm>
          <a:off x="0" y="0"/>
          <a:ext cx="0" cy="0"/>
          <a:chOff x="0" y="0"/>
          <a:chExt cx="0" cy="0"/>
        </a:xfrm>
      </p:grpSpPr>
      <p:sp>
        <p:nvSpPr>
          <p:cNvPr id="6" name="Shape 9"/>
          <p:cNvSpPr/>
          <p:nvPr/>
        </p:nvSpPr>
        <p:spPr>
          <a:xfrm>
            <a:off x="1472816" y="12754703"/>
            <a:ext cx="14471243" cy="379591"/>
          </a:xfrm>
          <a:prstGeom prst="rect">
            <a:avLst/>
          </a:prstGeom>
          <a:ln w="12700">
            <a:miter lim="400000"/>
          </a:ln>
          <a:extLst>
            <a:ext uri="{C572A759-6A51-4108-AA02-DFA0A04FC94B}">
              <ma14:wrappingTextBoxFlag xmlns="" xmlns:ma14="http://schemas.microsoft.com/office/mac/drawingml/2011/main" val="1"/>
            </a:ext>
          </a:extLst>
        </p:spPr>
        <p:txBody>
          <a:bodyPr wrap="square" lIns="50787" tIns="50787" rIns="50787" bIns="50787" anchor="ctr">
            <a:spAutoFit/>
          </a:bodyPr>
          <a:lstStyle/>
          <a:p>
            <a:pPr marL="0" marR="0" lvl="0" indent="0" algn="l" defTabSz="825252" eaLnBrk="1" fontAlgn="auto" latinLnBrk="0" hangingPunct="1">
              <a:lnSpc>
                <a:spcPct val="100000"/>
              </a:lnSpc>
              <a:spcBef>
                <a:spcPts val="0"/>
              </a:spcBef>
              <a:spcAft>
                <a:spcPts val="0"/>
              </a:spcAft>
              <a:buClrTx/>
              <a:buSzTx/>
              <a:buFontTx/>
              <a:buNone/>
              <a:tabLst/>
              <a:defRPr sz="1800"/>
            </a:pPr>
            <a:r>
              <a:rPr lang="es-MX" sz="1799" b="1" dirty="0">
                <a:solidFill>
                  <a:schemeClr val="tx1">
                    <a:lumMod val="75000"/>
                    <a:lumOff val="25000"/>
                  </a:schemeClr>
                </a:solidFill>
                <a:latin typeface="Open Sans Light"/>
                <a:ea typeface="Open Sans Light"/>
                <a:cs typeface="Open Sans Light"/>
                <a:sym typeface="Open Sans Light"/>
              </a:rPr>
              <a:t>NEORIS </a:t>
            </a:r>
            <a:r>
              <a:rPr lang="es-MX" sz="1799" b="1" dirty="0" err="1">
                <a:solidFill>
                  <a:schemeClr val="tx1">
                    <a:lumMod val="75000"/>
                    <a:lumOff val="25000"/>
                  </a:schemeClr>
                </a:solidFill>
                <a:latin typeface="Open Sans Light"/>
                <a:ea typeface="Open Sans Light"/>
                <a:cs typeface="Open Sans Light"/>
                <a:sym typeface="Open Sans Light"/>
              </a:rPr>
              <a:t>Corporate</a:t>
            </a:r>
            <a:r>
              <a:rPr lang="es-MX" sz="1799" b="1" baseline="0" dirty="0">
                <a:solidFill>
                  <a:schemeClr val="tx1">
                    <a:lumMod val="75000"/>
                    <a:lumOff val="25000"/>
                  </a:schemeClr>
                </a:solidFill>
                <a:latin typeface="Open Sans Light"/>
                <a:ea typeface="Open Sans Light"/>
                <a:cs typeface="Open Sans Light"/>
                <a:sym typeface="Open Sans Light"/>
              </a:rPr>
              <a:t> </a:t>
            </a:r>
            <a:r>
              <a:rPr lang="es-MX" sz="1799" b="1" baseline="0" dirty="0" err="1">
                <a:solidFill>
                  <a:schemeClr val="tx1">
                    <a:lumMod val="75000"/>
                    <a:lumOff val="25000"/>
                  </a:schemeClr>
                </a:solidFill>
                <a:latin typeface="Open Sans Light"/>
                <a:ea typeface="Open Sans Light"/>
                <a:cs typeface="Open Sans Light"/>
                <a:sym typeface="Open Sans Light"/>
              </a:rPr>
              <a:t>Presentation</a:t>
            </a:r>
            <a:r>
              <a:rPr lang="es-MX" sz="1799" b="1" baseline="0" dirty="0">
                <a:solidFill>
                  <a:schemeClr val="tx1">
                    <a:lumMod val="75000"/>
                    <a:lumOff val="25000"/>
                  </a:schemeClr>
                </a:solidFill>
                <a:latin typeface="Open Sans Light"/>
                <a:ea typeface="Open Sans Light"/>
                <a:cs typeface="Open Sans Light"/>
                <a:sym typeface="Open Sans Light"/>
              </a:rPr>
              <a:t>  - </a:t>
            </a:r>
            <a:r>
              <a:rPr lang="en-US" sz="1799" b="1" dirty="0">
                <a:solidFill>
                  <a:schemeClr val="tx1">
                    <a:lumMod val="75000"/>
                    <a:lumOff val="25000"/>
                  </a:schemeClr>
                </a:solidFill>
                <a:latin typeface="Open Sans Light"/>
                <a:ea typeface="Open Sans Light"/>
                <a:cs typeface="Open Sans Light"/>
                <a:sym typeface="Open Sans Light"/>
              </a:rPr>
              <a:t>Confidential: Do Not Reproduce without prior written permission from NEORIS.</a:t>
            </a:r>
            <a:endParaRPr lang="es-ES" sz="1799" b="1" dirty="0">
              <a:solidFill>
                <a:schemeClr val="tx1">
                  <a:lumMod val="75000"/>
                  <a:lumOff val="25000"/>
                </a:schemeClr>
              </a:solidFill>
              <a:latin typeface="Open Sans Light"/>
              <a:ea typeface="Open Sans Light"/>
              <a:cs typeface="Open Sans Light"/>
              <a:sym typeface="Open Sans Light"/>
            </a:endParaRPr>
          </a:p>
        </p:txBody>
      </p:sp>
      <p:sp>
        <p:nvSpPr>
          <p:cNvPr id="7" name="Text Placeholder 6"/>
          <p:cNvSpPr>
            <a:spLocks noGrp="1"/>
          </p:cNvSpPr>
          <p:nvPr>
            <p:ph type="body" sz="quarter" idx="10" hasCustomPrompt="1"/>
          </p:nvPr>
        </p:nvSpPr>
        <p:spPr>
          <a:xfrm>
            <a:off x="934315" y="3624695"/>
            <a:ext cx="6142037" cy="693738"/>
          </a:xfrm>
          <a:prstGeom prst="rect">
            <a:avLst/>
          </a:prstGeom>
        </p:spPr>
        <p:txBody>
          <a:bodyPr vert="horz"/>
          <a:lstStyle>
            <a:lvl1pPr algn="l">
              <a:defRPr sz="4400" b="0" i="0" baseline="0">
                <a:solidFill>
                  <a:srgbClr val="0F181D"/>
                </a:solidFill>
                <a:latin typeface="Gill Sans SemiBold"/>
                <a:cs typeface="Gill Sans SemiBold"/>
              </a:defRPr>
            </a:lvl1pPr>
          </a:lstStyle>
          <a:p>
            <a:pPr lvl="0"/>
            <a:r>
              <a:rPr lang="en-US" dirty="0"/>
              <a:t>Subhead text here</a:t>
            </a:r>
          </a:p>
        </p:txBody>
      </p:sp>
      <p:sp>
        <p:nvSpPr>
          <p:cNvPr id="11" name="Text Placeholder 10"/>
          <p:cNvSpPr>
            <a:spLocks noGrp="1"/>
          </p:cNvSpPr>
          <p:nvPr>
            <p:ph type="body" sz="quarter" idx="11" hasCustomPrompt="1"/>
          </p:nvPr>
        </p:nvSpPr>
        <p:spPr>
          <a:xfrm>
            <a:off x="934315" y="4663642"/>
            <a:ext cx="19718337" cy="2655887"/>
          </a:xfrm>
          <a:prstGeom prst="rect">
            <a:avLst/>
          </a:prstGeom>
        </p:spPr>
        <p:txBody>
          <a:bodyPr vert="horz"/>
          <a:lstStyle>
            <a:lvl1pPr algn="l">
              <a:defRPr sz="4400" b="0" i="0" baseline="0">
                <a:solidFill>
                  <a:srgbClr val="0F181D"/>
                </a:solidFill>
                <a:latin typeface="Gill Sans Light"/>
                <a:cs typeface="Gill Sans Light"/>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 </a:t>
            </a:r>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cxnSp>
        <p:nvCxnSpPr>
          <p:cNvPr id="13" name="Straight Connector 12"/>
          <p:cNvCxnSpPr>
            <a:cxnSpLocks noChangeAspect="1"/>
          </p:cNvCxnSpPr>
          <p:nvPr userDrawn="1"/>
        </p:nvCxnSpPr>
        <p:spPr>
          <a:xfrm>
            <a:off x="877882" y="8289637"/>
            <a:ext cx="7503920" cy="0"/>
          </a:xfrm>
          <a:prstGeom prst="line">
            <a:avLst/>
          </a:prstGeom>
          <a:noFill/>
          <a:ln w="762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15" name="Text Placeholder 14"/>
          <p:cNvSpPr>
            <a:spLocks noGrp="1"/>
          </p:cNvSpPr>
          <p:nvPr>
            <p:ph type="body" sz="quarter" idx="12" hasCustomPrompt="1"/>
          </p:nvPr>
        </p:nvSpPr>
        <p:spPr>
          <a:xfrm>
            <a:off x="934315" y="8566006"/>
            <a:ext cx="2908300" cy="461962"/>
          </a:xfrm>
          <a:prstGeom prst="rect">
            <a:avLst/>
          </a:prstGeom>
        </p:spPr>
        <p:txBody>
          <a:bodyPr vert="horz"/>
          <a:lstStyle>
            <a:lvl1pPr algn="l">
              <a:defRPr sz="2800" b="0" i="0" baseline="0">
                <a:solidFill>
                  <a:srgbClr val="0F181D"/>
                </a:solidFill>
                <a:latin typeface="Gill Sans Light"/>
                <a:cs typeface="Gill Sans Light"/>
              </a:defRPr>
            </a:lvl1pPr>
          </a:lstStyle>
          <a:p>
            <a:pPr lvl="0"/>
            <a:r>
              <a:rPr lang="es-ES_tradnl" dirty="0"/>
              <a:t>TITLE HERE</a:t>
            </a:r>
            <a:endParaRPr lang="en-US" dirty="0"/>
          </a:p>
        </p:txBody>
      </p:sp>
      <p:sp>
        <p:nvSpPr>
          <p:cNvPr id="17" name="Text Placeholder 16"/>
          <p:cNvSpPr>
            <a:spLocks noGrp="1"/>
          </p:cNvSpPr>
          <p:nvPr>
            <p:ph type="body" sz="quarter" idx="13" hasCustomPrompt="1"/>
          </p:nvPr>
        </p:nvSpPr>
        <p:spPr>
          <a:xfrm>
            <a:off x="934315" y="9235931"/>
            <a:ext cx="7666037" cy="2226339"/>
          </a:xfrm>
          <a:prstGeom prst="rect">
            <a:avLst/>
          </a:prstGeom>
        </p:spPr>
        <p:txBody>
          <a:bodyPr vert="horz"/>
          <a:lstStyle>
            <a:lvl1pPr algn="l">
              <a:defRPr sz="2200" b="0" i="0">
                <a:solidFill>
                  <a:srgbClr val="0F181D"/>
                </a:solidFill>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 </a:t>
            </a:r>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a:t>
            </a:r>
            <a:endParaRPr lang="en-US" dirty="0"/>
          </a:p>
        </p:txBody>
      </p:sp>
      <p:pic>
        <p:nvPicPr>
          <p:cNvPr id="9" name="Picture 8"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108943745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_Title">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1481565" y="349106"/>
            <a:ext cx="22270010" cy="898525"/>
          </a:xfrm>
          <a:prstGeom prst="rect">
            <a:avLst/>
          </a:prstGeom>
        </p:spPr>
        <p:txBody>
          <a:bodyPr vert="horz"/>
          <a:lstStyle>
            <a:lvl1pPr algn="l">
              <a:defRPr sz="4400" b="0" i="0">
                <a:solidFill>
                  <a:srgbClr val="0F181D"/>
                </a:solidFill>
                <a:latin typeface="Gill Sans Light"/>
                <a:cs typeface="Gill Sans Light"/>
              </a:defRPr>
            </a:lvl1pPr>
          </a:lstStyle>
          <a:p>
            <a:pPr lvl="0"/>
            <a:r>
              <a:rPr lang="es-ES_tradnl" dirty="0"/>
              <a:t>A new </a:t>
            </a:r>
            <a:r>
              <a:rPr lang="es-ES_tradnl" dirty="0" err="1"/>
              <a:t>Image</a:t>
            </a:r>
            <a:r>
              <a:rPr lang="es-ES_tradnl" dirty="0"/>
              <a:t>: A </a:t>
            </a:r>
            <a:r>
              <a:rPr lang="es-ES_tradnl" dirty="0" err="1"/>
              <a:t>modern</a:t>
            </a:r>
            <a:r>
              <a:rPr lang="es-ES_tradnl" dirty="0"/>
              <a:t> Look and </a:t>
            </a:r>
            <a:r>
              <a:rPr lang="es-ES_tradnl" dirty="0" err="1"/>
              <a:t>Feel</a:t>
            </a:r>
            <a:endParaRPr lang="en-US" dirty="0"/>
          </a:p>
        </p:txBody>
      </p:sp>
      <p:cxnSp>
        <p:nvCxnSpPr>
          <p:cNvPr id="9" name="Straight Connector 8"/>
          <p:cNvCxnSpPr/>
          <p:nvPr userDrawn="1"/>
        </p:nvCxnSpPr>
        <p:spPr>
          <a:xfrm>
            <a:off x="626075" y="1316904"/>
            <a:ext cx="23125500"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pic>
        <p:nvPicPr>
          <p:cNvPr id="6" name="Picture 5"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118847820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Shape 9"/>
          <p:cNvSpPr/>
          <p:nvPr/>
        </p:nvSpPr>
        <p:spPr>
          <a:xfrm>
            <a:off x="504600" y="13210686"/>
            <a:ext cx="14471243" cy="345083"/>
          </a:xfrm>
          <a:prstGeom prst="rect">
            <a:avLst/>
          </a:prstGeom>
          <a:ln w="12700">
            <a:miter lim="400000"/>
          </a:ln>
          <a:extLst>
            <a:ext uri="{C572A759-6A51-4108-AA02-DFA0A04FC94B}">
              <ma14:wrappingTextBoxFlag xmlns="" xmlns:ma14="http://schemas.microsoft.com/office/mac/drawingml/2011/main" val="1"/>
            </a:ext>
          </a:extLst>
        </p:spPr>
        <p:txBody>
          <a:bodyPr wrap="square" lIns="50787" tIns="50787" rIns="50787" bIns="50787" anchor="ctr">
            <a:spAutoFit/>
          </a:bodyPr>
          <a:lstStyle/>
          <a:p>
            <a:pPr marL="0" marR="0" lvl="0" indent="0" algn="l" defTabSz="825252" eaLnBrk="1" fontAlgn="auto" latinLnBrk="0" hangingPunct="1">
              <a:lnSpc>
                <a:spcPct val="100000"/>
              </a:lnSpc>
              <a:spcBef>
                <a:spcPts val="0"/>
              </a:spcBef>
              <a:spcAft>
                <a:spcPts val="0"/>
              </a:spcAft>
              <a:buClrTx/>
              <a:buSzTx/>
              <a:buFontTx/>
              <a:buNone/>
              <a:tabLst/>
              <a:defRPr sz="1800"/>
            </a:pPr>
            <a:r>
              <a:rPr lang="es-MX" sz="1799" b="1" dirty="0">
                <a:solidFill>
                  <a:schemeClr val="tx1">
                    <a:lumMod val="75000"/>
                    <a:lumOff val="25000"/>
                  </a:schemeClr>
                </a:solidFill>
                <a:latin typeface="Open Sans Light"/>
                <a:ea typeface="Open Sans Light"/>
                <a:cs typeface="Open Sans Light"/>
                <a:sym typeface="Open Sans Light"/>
              </a:rPr>
              <a:t>NEORIS </a:t>
            </a:r>
            <a:r>
              <a:rPr lang="es-MX" sz="1799" b="1" dirty="0" err="1">
                <a:solidFill>
                  <a:schemeClr val="tx1">
                    <a:lumMod val="75000"/>
                    <a:lumOff val="25000"/>
                  </a:schemeClr>
                </a:solidFill>
                <a:latin typeface="Open Sans Light"/>
                <a:ea typeface="Open Sans Light"/>
                <a:cs typeface="Open Sans Light"/>
                <a:sym typeface="Open Sans Light"/>
              </a:rPr>
              <a:t>Corporate</a:t>
            </a:r>
            <a:r>
              <a:rPr lang="es-MX" sz="1799" b="1" baseline="0" dirty="0">
                <a:solidFill>
                  <a:schemeClr val="tx1">
                    <a:lumMod val="75000"/>
                    <a:lumOff val="25000"/>
                  </a:schemeClr>
                </a:solidFill>
                <a:latin typeface="Open Sans Light"/>
                <a:ea typeface="Open Sans Light"/>
                <a:cs typeface="Open Sans Light"/>
                <a:sym typeface="Open Sans Light"/>
              </a:rPr>
              <a:t> </a:t>
            </a:r>
            <a:r>
              <a:rPr lang="es-MX" sz="1799" b="1" baseline="0" dirty="0" err="1">
                <a:solidFill>
                  <a:schemeClr val="tx1">
                    <a:lumMod val="75000"/>
                    <a:lumOff val="25000"/>
                  </a:schemeClr>
                </a:solidFill>
                <a:latin typeface="Open Sans Light"/>
                <a:ea typeface="Open Sans Light"/>
                <a:cs typeface="Open Sans Light"/>
                <a:sym typeface="Open Sans Light"/>
              </a:rPr>
              <a:t>Presentation</a:t>
            </a:r>
            <a:r>
              <a:rPr lang="es-MX" sz="1799" b="1" baseline="0" dirty="0">
                <a:solidFill>
                  <a:schemeClr val="tx1">
                    <a:lumMod val="75000"/>
                    <a:lumOff val="25000"/>
                  </a:schemeClr>
                </a:solidFill>
                <a:latin typeface="Open Sans Light"/>
                <a:ea typeface="Open Sans Light"/>
                <a:cs typeface="Open Sans Light"/>
                <a:sym typeface="Open Sans Light"/>
              </a:rPr>
              <a:t>  - </a:t>
            </a:r>
            <a:r>
              <a:rPr lang="en-US" sz="1799" b="1" dirty="0">
                <a:solidFill>
                  <a:schemeClr val="tx1">
                    <a:lumMod val="75000"/>
                    <a:lumOff val="25000"/>
                  </a:schemeClr>
                </a:solidFill>
                <a:latin typeface="Open Sans Light"/>
                <a:ea typeface="Open Sans Light"/>
                <a:cs typeface="Open Sans Light"/>
                <a:sym typeface="Open Sans Light"/>
              </a:rPr>
              <a:t>Confidential: Do Not Reproduce without prior written permission from NEORIS.</a:t>
            </a:r>
            <a:endParaRPr lang="es-ES" sz="1799" b="1" dirty="0">
              <a:solidFill>
                <a:schemeClr val="tx1">
                  <a:lumMod val="75000"/>
                  <a:lumOff val="25000"/>
                </a:schemeClr>
              </a:solidFill>
              <a:latin typeface="Open Sans Light"/>
              <a:ea typeface="Open Sans Light"/>
              <a:cs typeface="Open Sans Light"/>
              <a:sym typeface="Open Sans Light"/>
            </a:endParaRPr>
          </a:p>
        </p:txBody>
      </p:sp>
      <p:sp>
        <p:nvSpPr>
          <p:cNvPr id="10" name="Slide Number Placeholder 1"/>
          <p:cNvSpPr txBox="1">
            <a:spLocks/>
          </p:cNvSpPr>
          <p:nvPr userDrawn="1"/>
        </p:nvSpPr>
        <p:spPr>
          <a:xfrm>
            <a:off x="23438272" y="13124477"/>
            <a:ext cx="690381" cy="500521"/>
          </a:xfrm>
          <a:prstGeom prst="rect">
            <a:avLst/>
          </a:prstGeom>
        </p:spPr>
        <p:txBody>
          <a:bodyPr/>
          <a:lstStyle>
            <a:defPPr>
              <a:defRPr lang="en-US"/>
            </a:defPPr>
            <a:lvl1pPr marL="0" algn="l" defTabSz="1828434" rtl="0" eaLnBrk="1" latinLnBrk="0" hangingPunct="1">
              <a:defRPr sz="3599" kern="1200">
                <a:solidFill>
                  <a:schemeClr val="tx1"/>
                </a:solidFill>
                <a:latin typeface="+mn-lt"/>
                <a:ea typeface="+mn-ea"/>
                <a:cs typeface="+mn-cs"/>
              </a:defRPr>
            </a:lvl1pPr>
            <a:lvl2pPr marL="914217" algn="l" defTabSz="1828434" rtl="0" eaLnBrk="1" latinLnBrk="0" hangingPunct="1">
              <a:defRPr sz="3599" kern="1200">
                <a:solidFill>
                  <a:schemeClr val="tx1"/>
                </a:solidFill>
                <a:latin typeface="+mn-lt"/>
                <a:ea typeface="+mn-ea"/>
                <a:cs typeface="+mn-cs"/>
              </a:defRPr>
            </a:lvl2pPr>
            <a:lvl3pPr marL="1828434" algn="l" defTabSz="1828434" rtl="0" eaLnBrk="1" latinLnBrk="0" hangingPunct="1">
              <a:defRPr sz="3599" kern="1200">
                <a:solidFill>
                  <a:schemeClr val="tx1"/>
                </a:solidFill>
                <a:latin typeface="+mn-lt"/>
                <a:ea typeface="+mn-ea"/>
                <a:cs typeface="+mn-cs"/>
              </a:defRPr>
            </a:lvl3pPr>
            <a:lvl4pPr marL="2742651" algn="l" defTabSz="1828434" rtl="0" eaLnBrk="1" latinLnBrk="0" hangingPunct="1">
              <a:defRPr sz="3599" kern="1200">
                <a:solidFill>
                  <a:schemeClr val="tx1"/>
                </a:solidFill>
                <a:latin typeface="+mn-lt"/>
                <a:ea typeface="+mn-ea"/>
                <a:cs typeface="+mn-cs"/>
              </a:defRPr>
            </a:lvl4pPr>
            <a:lvl5pPr marL="3656868" algn="l" defTabSz="1828434" rtl="0" eaLnBrk="1" latinLnBrk="0" hangingPunct="1">
              <a:defRPr sz="3599" kern="1200">
                <a:solidFill>
                  <a:schemeClr val="tx1"/>
                </a:solidFill>
                <a:latin typeface="+mn-lt"/>
                <a:ea typeface="+mn-ea"/>
                <a:cs typeface="+mn-cs"/>
              </a:defRPr>
            </a:lvl5pPr>
            <a:lvl6pPr marL="4571086" algn="l" defTabSz="1828434" rtl="0" eaLnBrk="1" latinLnBrk="0" hangingPunct="1">
              <a:defRPr sz="3599" kern="1200">
                <a:solidFill>
                  <a:schemeClr val="tx1"/>
                </a:solidFill>
                <a:latin typeface="+mn-lt"/>
                <a:ea typeface="+mn-ea"/>
                <a:cs typeface="+mn-cs"/>
              </a:defRPr>
            </a:lvl6pPr>
            <a:lvl7pPr marL="5485303" algn="l" defTabSz="1828434" rtl="0" eaLnBrk="1" latinLnBrk="0" hangingPunct="1">
              <a:defRPr sz="3599" kern="1200">
                <a:solidFill>
                  <a:schemeClr val="tx1"/>
                </a:solidFill>
                <a:latin typeface="+mn-lt"/>
                <a:ea typeface="+mn-ea"/>
                <a:cs typeface="+mn-cs"/>
              </a:defRPr>
            </a:lvl7pPr>
            <a:lvl8pPr marL="6399520" algn="l" defTabSz="1828434" rtl="0" eaLnBrk="1" latinLnBrk="0" hangingPunct="1">
              <a:defRPr sz="3599" kern="1200">
                <a:solidFill>
                  <a:schemeClr val="tx1"/>
                </a:solidFill>
                <a:latin typeface="+mn-lt"/>
                <a:ea typeface="+mn-ea"/>
                <a:cs typeface="+mn-cs"/>
              </a:defRPr>
            </a:lvl8pPr>
            <a:lvl9pPr marL="7313737" algn="l" defTabSz="1828434" rtl="0" eaLnBrk="1" latinLnBrk="0" hangingPunct="1">
              <a:defRPr sz="3599" kern="1200">
                <a:solidFill>
                  <a:schemeClr val="tx1"/>
                </a:solidFill>
                <a:latin typeface="+mn-lt"/>
                <a:ea typeface="+mn-ea"/>
                <a:cs typeface="+mn-cs"/>
              </a:defRPr>
            </a:lvl9pPr>
          </a:lstStyle>
          <a:p>
            <a:fld id="{2920DFA4-2F46-1646-9D9B-355CB8E1805D}" type="slidenum">
              <a:rPr lang="en-US" sz="2400" smtClean="0">
                <a:solidFill>
                  <a:schemeClr val="bg1">
                    <a:lumMod val="75000"/>
                  </a:schemeClr>
                </a:solidFill>
                <a:latin typeface="Arial"/>
                <a:cs typeface="Arial"/>
              </a:rPr>
              <a:pPr/>
              <a:t>‹#›</a:t>
            </a:fld>
            <a:endParaRPr lang="en-US" sz="2400" dirty="0">
              <a:solidFill>
                <a:schemeClr val="bg1">
                  <a:lumMod val="75000"/>
                </a:schemeClr>
              </a:solidFill>
              <a:latin typeface="Arial"/>
              <a:cs typeface="Arial"/>
            </a:endParaRPr>
          </a:p>
        </p:txBody>
      </p:sp>
      <p:pic>
        <p:nvPicPr>
          <p:cNvPr id="3" name="Picture 2"/>
          <p:cNvPicPr>
            <a:picLocks noChangeAspect="1"/>
          </p:cNvPicPr>
          <p:nvPr userDrawn="1"/>
        </p:nvPicPr>
        <p:blipFill>
          <a:blip r:embed="rId29"/>
          <a:stretch>
            <a:fillRect/>
          </a:stretch>
        </p:blipFill>
        <p:spPr>
          <a:xfrm>
            <a:off x="573870" y="12954931"/>
            <a:ext cx="1074278" cy="179999"/>
          </a:xfrm>
          <a:prstGeom prst="rect">
            <a:avLst/>
          </a:prstGeom>
        </p:spPr>
      </p:pic>
    </p:spTree>
    <p:extLst>
      <p:ext uri="{BB962C8B-B14F-4D97-AF65-F5344CB8AC3E}">
        <p14:creationId xmlns:p14="http://schemas.microsoft.com/office/powerpoint/2010/main" val="1601902993"/>
      </p:ext>
    </p:extLst>
  </p:cSld>
  <p:clrMap bg1="lt1" tx1="dk1" bg2="lt2" tx2="dk2" accent1="accent1" accent2="accent2" accent3="accent3" accent4="accent4" accent5="accent5" accent6="accent6" hlink="hlink" folHlink="folHlink"/>
  <p:sldLayoutIdLst>
    <p:sldLayoutId id="2147483693" r:id="rId1"/>
    <p:sldLayoutId id="2147483716" r:id="rId2"/>
    <p:sldLayoutId id="2147483710" r:id="rId3"/>
    <p:sldLayoutId id="2147483714" r:id="rId4"/>
    <p:sldLayoutId id="2147483733" r:id="rId5"/>
    <p:sldLayoutId id="2147483711" r:id="rId6"/>
    <p:sldLayoutId id="2147483715" r:id="rId7"/>
    <p:sldLayoutId id="2147483691" r:id="rId8"/>
    <p:sldLayoutId id="2147483699" r:id="rId9"/>
    <p:sldLayoutId id="2147483709" r:id="rId10"/>
    <p:sldLayoutId id="2147483696" r:id="rId11"/>
    <p:sldLayoutId id="2147483725" r:id="rId12"/>
    <p:sldLayoutId id="2147483698" r:id="rId13"/>
    <p:sldLayoutId id="2147483721" r:id="rId14"/>
    <p:sldLayoutId id="2147483726" r:id="rId15"/>
    <p:sldLayoutId id="2147483727" r:id="rId16"/>
    <p:sldLayoutId id="2147483722" r:id="rId17"/>
    <p:sldLayoutId id="2147483717" r:id="rId18"/>
    <p:sldLayoutId id="2147483728" r:id="rId19"/>
    <p:sldLayoutId id="2147483729" r:id="rId20"/>
    <p:sldLayoutId id="2147483718" r:id="rId21"/>
    <p:sldLayoutId id="2147483724" r:id="rId22"/>
    <p:sldLayoutId id="2147483704" r:id="rId23"/>
    <p:sldLayoutId id="2147483732" r:id="rId24"/>
    <p:sldLayoutId id="2147483719" r:id="rId25"/>
    <p:sldLayoutId id="2147483720" r:id="rId26"/>
    <p:sldLayoutId id="2147483705" r:id="rId27"/>
  </p:sldLayoutIdLst>
  <p:transition spd="med"/>
  <p:hf hdr="0" ftr="0" dt="0"/>
  <p:txStyles>
    <p:titleStyle>
      <a:lvl1pPr algn="ctr" defTabSz="825252" eaLnBrk="1" hangingPunct="1">
        <a:defRPr sz="3599">
          <a:latin typeface="+mj-lt"/>
          <a:ea typeface="+mj-ea"/>
          <a:cs typeface="+mj-cs"/>
          <a:sym typeface="Roboto Regular"/>
        </a:defRPr>
      </a:lvl1pPr>
      <a:lvl2pPr indent="228531" algn="ctr" defTabSz="825252" eaLnBrk="1" hangingPunct="1">
        <a:defRPr sz="3599">
          <a:latin typeface="+mj-lt"/>
          <a:ea typeface="+mj-ea"/>
          <a:cs typeface="+mj-cs"/>
          <a:sym typeface="Roboto Regular"/>
        </a:defRPr>
      </a:lvl2pPr>
      <a:lvl3pPr indent="457063" algn="ctr" defTabSz="825252" eaLnBrk="1" hangingPunct="1">
        <a:defRPr sz="3599">
          <a:latin typeface="+mj-lt"/>
          <a:ea typeface="+mj-ea"/>
          <a:cs typeface="+mj-cs"/>
          <a:sym typeface="Roboto Regular"/>
        </a:defRPr>
      </a:lvl3pPr>
      <a:lvl4pPr indent="685594" algn="ctr" defTabSz="825252" eaLnBrk="1" hangingPunct="1">
        <a:defRPr sz="3599">
          <a:latin typeface="+mj-lt"/>
          <a:ea typeface="+mj-ea"/>
          <a:cs typeface="+mj-cs"/>
          <a:sym typeface="Roboto Regular"/>
        </a:defRPr>
      </a:lvl4pPr>
      <a:lvl5pPr indent="914126" algn="ctr" defTabSz="825252" eaLnBrk="1" hangingPunct="1">
        <a:defRPr sz="3599">
          <a:latin typeface="+mj-lt"/>
          <a:ea typeface="+mj-ea"/>
          <a:cs typeface="+mj-cs"/>
          <a:sym typeface="Roboto Regular"/>
        </a:defRPr>
      </a:lvl5pPr>
      <a:lvl6pPr indent="1142657" algn="ctr" defTabSz="825252" eaLnBrk="1" hangingPunct="1">
        <a:defRPr sz="3599">
          <a:latin typeface="+mj-lt"/>
          <a:ea typeface="+mj-ea"/>
          <a:cs typeface="+mj-cs"/>
          <a:sym typeface="Roboto Regular"/>
        </a:defRPr>
      </a:lvl6pPr>
      <a:lvl7pPr indent="1371189" algn="ctr" defTabSz="825252" eaLnBrk="1" hangingPunct="1">
        <a:defRPr sz="3599">
          <a:latin typeface="+mj-lt"/>
          <a:ea typeface="+mj-ea"/>
          <a:cs typeface="+mj-cs"/>
          <a:sym typeface="Roboto Regular"/>
        </a:defRPr>
      </a:lvl7pPr>
      <a:lvl8pPr indent="1599720" algn="ctr" defTabSz="825252" eaLnBrk="1" hangingPunct="1">
        <a:defRPr sz="3599">
          <a:latin typeface="+mj-lt"/>
          <a:ea typeface="+mj-ea"/>
          <a:cs typeface="+mj-cs"/>
          <a:sym typeface="Roboto Regular"/>
        </a:defRPr>
      </a:lvl8pPr>
      <a:lvl9pPr indent="1828251" algn="ctr" defTabSz="825252" eaLnBrk="1" hangingPunct="1">
        <a:defRPr sz="3599">
          <a:latin typeface="+mj-lt"/>
          <a:ea typeface="+mj-ea"/>
          <a:cs typeface="+mj-cs"/>
          <a:sym typeface="Roboto Regular"/>
        </a:defRPr>
      </a:lvl9pPr>
    </p:titleStyle>
    <p:bodyStyle>
      <a:lvl1pPr algn="ctr" defTabSz="825252" eaLnBrk="1" hangingPunct="1">
        <a:defRPr sz="3599">
          <a:latin typeface="+mj-lt"/>
          <a:ea typeface="+mj-ea"/>
          <a:cs typeface="+mj-cs"/>
          <a:sym typeface="Roboto Regular"/>
        </a:defRPr>
      </a:lvl1pPr>
      <a:lvl2pPr algn="ctr" defTabSz="825252" eaLnBrk="1" hangingPunct="1">
        <a:defRPr sz="3599">
          <a:latin typeface="+mj-lt"/>
          <a:ea typeface="+mj-ea"/>
          <a:cs typeface="+mj-cs"/>
          <a:sym typeface="Roboto Regular"/>
        </a:defRPr>
      </a:lvl2pPr>
      <a:lvl3pPr algn="ctr" defTabSz="825252" eaLnBrk="1" hangingPunct="1">
        <a:defRPr sz="3599">
          <a:latin typeface="+mj-lt"/>
          <a:ea typeface="+mj-ea"/>
          <a:cs typeface="+mj-cs"/>
          <a:sym typeface="Roboto Regular"/>
        </a:defRPr>
      </a:lvl3pPr>
      <a:lvl4pPr algn="ctr" defTabSz="825252" eaLnBrk="1" hangingPunct="1">
        <a:defRPr sz="3599">
          <a:latin typeface="+mj-lt"/>
          <a:ea typeface="+mj-ea"/>
          <a:cs typeface="+mj-cs"/>
          <a:sym typeface="Roboto Regular"/>
        </a:defRPr>
      </a:lvl4pPr>
      <a:lvl5pPr algn="ctr" defTabSz="825252" eaLnBrk="1" hangingPunct="1">
        <a:defRPr sz="3599">
          <a:latin typeface="+mj-lt"/>
          <a:ea typeface="+mj-ea"/>
          <a:cs typeface="+mj-cs"/>
          <a:sym typeface="Roboto Regular"/>
        </a:defRPr>
      </a:lvl5pPr>
      <a:lvl6pPr indent="355493" algn="ctr" defTabSz="825252" eaLnBrk="1" hangingPunct="1">
        <a:defRPr sz="3599">
          <a:latin typeface="+mj-lt"/>
          <a:ea typeface="+mj-ea"/>
          <a:cs typeface="+mj-cs"/>
          <a:sym typeface="Roboto Regular"/>
        </a:defRPr>
      </a:lvl6pPr>
      <a:lvl7pPr indent="710987" algn="ctr" defTabSz="825252" eaLnBrk="1" hangingPunct="1">
        <a:defRPr sz="3599">
          <a:latin typeface="+mj-lt"/>
          <a:ea typeface="+mj-ea"/>
          <a:cs typeface="+mj-cs"/>
          <a:sym typeface="Roboto Regular"/>
        </a:defRPr>
      </a:lvl7pPr>
      <a:lvl8pPr indent="1066480" algn="ctr" defTabSz="825252" eaLnBrk="1" hangingPunct="1">
        <a:defRPr sz="3599">
          <a:latin typeface="+mj-lt"/>
          <a:ea typeface="+mj-ea"/>
          <a:cs typeface="+mj-cs"/>
          <a:sym typeface="Roboto Regular"/>
        </a:defRPr>
      </a:lvl8pPr>
      <a:lvl9pPr indent="1421973" algn="ctr" defTabSz="825252" eaLnBrk="1" hangingPunct="1">
        <a:defRPr sz="3599">
          <a:latin typeface="+mj-lt"/>
          <a:ea typeface="+mj-ea"/>
          <a:cs typeface="+mj-cs"/>
          <a:sym typeface="Roboto Regular"/>
        </a:defRPr>
      </a:lvl9pPr>
    </p:bodyStyle>
    <p:otherStyle>
      <a:lvl1pPr algn="ctr" defTabSz="825252" eaLnBrk="1" hangingPunct="1">
        <a:defRPr sz="2399">
          <a:solidFill>
            <a:schemeClr val="tx1"/>
          </a:solidFill>
          <a:latin typeface="+mn-lt"/>
          <a:ea typeface="+mn-ea"/>
          <a:cs typeface="+mn-cs"/>
          <a:sym typeface="Gill Sans"/>
        </a:defRPr>
      </a:lvl1pPr>
      <a:lvl2pPr indent="228531" algn="ctr" defTabSz="825252" eaLnBrk="1" hangingPunct="1">
        <a:defRPr sz="2399">
          <a:solidFill>
            <a:schemeClr val="tx1"/>
          </a:solidFill>
          <a:latin typeface="+mn-lt"/>
          <a:ea typeface="+mn-ea"/>
          <a:cs typeface="+mn-cs"/>
          <a:sym typeface="Gill Sans"/>
        </a:defRPr>
      </a:lvl2pPr>
      <a:lvl3pPr indent="457063" algn="ctr" defTabSz="825252" eaLnBrk="1" hangingPunct="1">
        <a:defRPr sz="2399">
          <a:solidFill>
            <a:schemeClr val="tx1"/>
          </a:solidFill>
          <a:latin typeface="+mn-lt"/>
          <a:ea typeface="+mn-ea"/>
          <a:cs typeface="+mn-cs"/>
          <a:sym typeface="Gill Sans"/>
        </a:defRPr>
      </a:lvl3pPr>
      <a:lvl4pPr indent="685594" algn="ctr" defTabSz="825252" eaLnBrk="1" hangingPunct="1">
        <a:defRPr sz="2399">
          <a:solidFill>
            <a:schemeClr val="tx1"/>
          </a:solidFill>
          <a:latin typeface="+mn-lt"/>
          <a:ea typeface="+mn-ea"/>
          <a:cs typeface="+mn-cs"/>
          <a:sym typeface="Gill Sans"/>
        </a:defRPr>
      </a:lvl4pPr>
      <a:lvl5pPr indent="914126" algn="ctr" defTabSz="825252" eaLnBrk="1" hangingPunct="1">
        <a:defRPr sz="2399">
          <a:solidFill>
            <a:schemeClr val="tx1"/>
          </a:solidFill>
          <a:latin typeface="+mn-lt"/>
          <a:ea typeface="+mn-ea"/>
          <a:cs typeface="+mn-cs"/>
          <a:sym typeface="Gill Sans"/>
        </a:defRPr>
      </a:lvl5pPr>
      <a:lvl6pPr indent="1142657" algn="ctr" defTabSz="825252" eaLnBrk="1" hangingPunct="1">
        <a:defRPr sz="2399">
          <a:solidFill>
            <a:schemeClr val="tx1"/>
          </a:solidFill>
          <a:latin typeface="+mn-lt"/>
          <a:ea typeface="+mn-ea"/>
          <a:cs typeface="+mn-cs"/>
          <a:sym typeface="Gill Sans"/>
        </a:defRPr>
      </a:lvl6pPr>
      <a:lvl7pPr indent="1371189" algn="ctr" defTabSz="825252" eaLnBrk="1" hangingPunct="1">
        <a:defRPr sz="2399">
          <a:solidFill>
            <a:schemeClr val="tx1"/>
          </a:solidFill>
          <a:latin typeface="+mn-lt"/>
          <a:ea typeface="+mn-ea"/>
          <a:cs typeface="+mn-cs"/>
          <a:sym typeface="Gill Sans"/>
        </a:defRPr>
      </a:lvl7pPr>
      <a:lvl8pPr indent="1599720" algn="ctr" defTabSz="825252" eaLnBrk="1" hangingPunct="1">
        <a:defRPr sz="2399">
          <a:solidFill>
            <a:schemeClr val="tx1"/>
          </a:solidFill>
          <a:latin typeface="+mn-lt"/>
          <a:ea typeface="+mn-ea"/>
          <a:cs typeface="+mn-cs"/>
          <a:sym typeface="Gill Sans"/>
        </a:defRPr>
      </a:lvl8pPr>
      <a:lvl9pPr indent="1828251" algn="ctr" defTabSz="825252" eaLnBrk="1" hangingPunct="1">
        <a:defRPr sz="2399">
          <a:solidFill>
            <a:schemeClr val="tx1"/>
          </a:solidFill>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hyperlink" Target="https://en.wikipedia.org/wiki/ECMAScript"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hyperlink" Target="https://en.wikipedia.org/wiki/Chakra_(JavaScript_engine)" TargetMode="External"/><Relationship Id="rId5" Type="http://schemas.openxmlformats.org/officeDocument/2006/relationships/image" Target="../media/image15.png"/><Relationship Id="rId4" Type="http://schemas.openxmlformats.org/officeDocument/2006/relationships/hyperlink" Target="https://v8.dev/"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hyperlink" Target="https://expressjs.com/en/starter/generator.html" TargetMode="External"/><Relationship Id="rId2" Type="http://schemas.openxmlformats.org/officeDocument/2006/relationships/hyperlink" Target="https://expressjs.com/es/starter/installing.html" TargetMode="External"/><Relationship Id="rId1" Type="http://schemas.openxmlformats.org/officeDocument/2006/relationships/slideLayout" Target="../slideLayouts/slideLayout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ln>
            <a:noFill/>
          </a:ln>
        </p:spPr>
        <p:txBody>
          <a:bodyPr/>
          <a:lstStyle/>
          <a:p>
            <a:r>
              <a:rPr lang="en-US" dirty="0" err="1" smtClean="0"/>
              <a:t>Curso</a:t>
            </a:r>
            <a:r>
              <a:rPr lang="en-US" dirty="0" smtClean="0"/>
              <a:t> </a:t>
            </a:r>
            <a:r>
              <a:rPr lang="en-US" dirty="0" err="1" smtClean="0"/>
              <a:t>NodeJs</a:t>
            </a:r>
            <a:r>
              <a:rPr lang="en-US" dirty="0" smtClean="0"/>
              <a:t/>
            </a:r>
            <a:br>
              <a:rPr lang="en-US" dirty="0" smtClean="0"/>
            </a:br>
            <a:r>
              <a:rPr lang="en-US" dirty="0" err="1" smtClean="0"/>
              <a:t>Dia</a:t>
            </a:r>
            <a:r>
              <a:rPr lang="en-US" dirty="0" smtClean="0"/>
              <a:t> 1 - </a:t>
            </a:r>
            <a:r>
              <a:rPr lang="en-US" dirty="0" err="1" smtClean="0"/>
              <a:t>ExpressJs</a:t>
            </a:r>
            <a:endParaRPr lang="en-US" dirty="0"/>
          </a:p>
        </p:txBody>
      </p:sp>
      <p:pic>
        <p:nvPicPr>
          <p:cNvPr id="7" name="Picture Placeholder 6" descr="ojos.jpg"/>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9730" b="9730"/>
          <a:stretch>
            <a:fillRect/>
          </a:stretch>
        </p:blipFill>
        <p:spPr/>
      </p:pic>
    </p:spTree>
    <p:extLst>
      <p:ext uri="{BB962C8B-B14F-4D97-AF65-F5344CB8AC3E}">
        <p14:creationId xmlns:p14="http://schemas.microsoft.com/office/powerpoint/2010/main" val="3467202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smtClean="0"/>
              <a:t>Web Aplicación puntos a considerar</a:t>
            </a:r>
            <a:endParaRPr lang="en-US" dirty="0"/>
          </a:p>
        </p:txBody>
      </p:sp>
      <p:sp>
        <p:nvSpPr>
          <p:cNvPr id="3" name="TextBox 2"/>
          <p:cNvSpPr txBox="1"/>
          <p:nvPr/>
        </p:nvSpPr>
        <p:spPr>
          <a:xfrm>
            <a:off x="564777" y="6623283"/>
            <a:ext cx="17400494" cy="139525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2800" dirty="0"/>
              <a:t/>
            </a:r>
            <a:br>
              <a:rPr lang="en-US" sz="2800" dirty="0"/>
            </a:br>
            <a:endParaRPr lang="en-US" sz="2800" dirty="0"/>
          </a:p>
          <a:p>
            <a:pPr marL="0" marR="0" indent="0" defTabSz="825500" rtl="0" fontAlgn="auto" latinLnBrk="1" hangingPunct="0">
              <a:lnSpc>
                <a:spcPct val="100000"/>
              </a:lnSpc>
              <a:spcBef>
                <a:spcPts val="0"/>
              </a:spcBef>
              <a:spcAft>
                <a:spcPts val="0"/>
              </a:spcAft>
              <a:buClrTx/>
              <a:buSzTx/>
              <a:buFontTx/>
              <a:buNone/>
              <a:tabLst/>
            </a:pPr>
            <a:endParaRPr kumimoji="0" lang="en-US" sz="2800" b="0" i="0" u="none" strike="noStrike" cap="none" spc="0" normalizeH="0" baseline="0" dirty="0">
              <a:ln>
                <a:noFill/>
              </a:ln>
              <a:solidFill>
                <a:srgbClr val="000000"/>
              </a:solidFill>
              <a:effectLst/>
              <a:uFillTx/>
              <a:sym typeface="Gill Sans"/>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833" y="1709550"/>
            <a:ext cx="9589223" cy="9827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0919012" y="2909446"/>
            <a:ext cx="12832563" cy="441146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en-US" sz="5600" b="0" i="0" u="none" strike="noStrike" cap="none" spc="0" normalizeH="0" baseline="0" dirty="0" smtClean="0">
                <a:ln>
                  <a:noFill/>
                </a:ln>
                <a:solidFill>
                  <a:srgbClr val="000000"/>
                </a:solidFill>
                <a:effectLst/>
                <a:uFillTx/>
                <a:latin typeface="+mn-lt"/>
                <a:ea typeface="+mn-ea"/>
                <a:cs typeface="+mn-cs"/>
                <a:sym typeface="Gill Sans"/>
              </a:rPr>
              <a:t>La </a:t>
            </a:r>
            <a:r>
              <a:rPr kumimoji="0" lang="en-US" sz="5600" b="0" i="0" u="none" strike="noStrike" cap="none" spc="0" normalizeH="0" baseline="0" dirty="0" err="1" smtClean="0">
                <a:ln>
                  <a:noFill/>
                </a:ln>
                <a:solidFill>
                  <a:srgbClr val="000000"/>
                </a:solidFill>
                <a:effectLst/>
                <a:uFillTx/>
                <a:latin typeface="+mn-lt"/>
                <a:ea typeface="+mn-ea"/>
                <a:cs typeface="+mn-cs"/>
                <a:sym typeface="Gill Sans"/>
              </a:rPr>
              <a:t>estructura</a:t>
            </a:r>
            <a:r>
              <a:rPr kumimoji="0" lang="en-US" sz="5600" b="0" i="0" u="none" strike="noStrike" cap="none" spc="0" normalizeH="0" baseline="0" dirty="0" smtClean="0">
                <a:ln>
                  <a:noFill/>
                </a:ln>
                <a:solidFill>
                  <a:srgbClr val="000000"/>
                </a:solidFill>
                <a:effectLst/>
                <a:uFillTx/>
                <a:latin typeface="+mn-lt"/>
                <a:ea typeface="+mn-ea"/>
                <a:cs typeface="+mn-cs"/>
                <a:sym typeface="Gill Sans"/>
              </a:rPr>
              <a:t> del</a:t>
            </a:r>
            <a:r>
              <a:rPr kumimoji="0" lang="en-US" sz="5600" b="0" i="0" u="none" strike="noStrike" cap="none" spc="0" normalizeH="0" dirty="0" smtClean="0">
                <a:ln>
                  <a:noFill/>
                </a:ln>
                <a:solidFill>
                  <a:srgbClr val="000000"/>
                </a:solidFill>
                <a:effectLst/>
                <a:uFillTx/>
                <a:latin typeface="+mn-lt"/>
                <a:ea typeface="+mn-ea"/>
                <a:cs typeface="+mn-cs"/>
                <a:sym typeface="Gill Sans"/>
              </a:rPr>
              <a:t> </a:t>
            </a:r>
            <a:r>
              <a:rPr kumimoji="0" lang="en-US" sz="5600" b="0" i="0" u="none" strike="noStrike" cap="none" spc="0" normalizeH="0" dirty="0" err="1" smtClean="0">
                <a:ln>
                  <a:noFill/>
                </a:ln>
                <a:solidFill>
                  <a:srgbClr val="000000"/>
                </a:solidFill>
                <a:effectLst/>
                <a:uFillTx/>
                <a:latin typeface="+mn-lt"/>
                <a:ea typeface="+mn-ea"/>
                <a:cs typeface="+mn-cs"/>
                <a:sym typeface="Gill Sans"/>
              </a:rPr>
              <a:t>arbo</a:t>
            </a:r>
            <a:r>
              <a:rPr lang="en-US" sz="5600" dirty="0" err="1" smtClean="0">
                <a:solidFill>
                  <a:srgbClr val="000000"/>
                </a:solidFill>
                <a:sym typeface="Gill Sans"/>
              </a:rPr>
              <a:t>l</a:t>
            </a:r>
            <a:r>
              <a:rPr lang="en-US" sz="5600" dirty="0" smtClean="0">
                <a:solidFill>
                  <a:srgbClr val="000000"/>
                </a:solidFill>
                <a:sym typeface="Gill Sans"/>
              </a:rPr>
              <a:t> se </a:t>
            </a:r>
            <a:r>
              <a:rPr lang="en-US" sz="5600" dirty="0" err="1" smtClean="0">
                <a:solidFill>
                  <a:srgbClr val="000000"/>
                </a:solidFill>
                <a:sym typeface="Gill Sans"/>
              </a:rPr>
              <a:t>despliega</a:t>
            </a:r>
            <a:r>
              <a:rPr lang="en-US" sz="5600" dirty="0" smtClean="0">
                <a:solidFill>
                  <a:srgbClr val="000000"/>
                </a:solidFill>
                <a:sym typeface="Gill Sans"/>
              </a:rPr>
              <a:t> </a:t>
            </a:r>
            <a:r>
              <a:rPr lang="en-US" sz="5600" dirty="0" err="1" smtClean="0">
                <a:solidFill>
                  <a:srgbClr val="000000"/>
                </a:solidFill>
                <a:sym typeface="Gill Sans"/>
              </a:rPr>
              <a:t>en</a:t>
            </a:r>
            <a:r>
              <a:rPr lang="en-US" sz="5600" dirty="0" smtClean="0">
                <a:solidFill>
                  <a:srgbClr val="000000"/>
                </a:solidFill>
                <a:sym typeface="Gill Sans"/>
              </a:rPr>
              <a:t> 3 </a:t>
            </a:r>
            <a:r>
              <a:rPr lang="en-US" sz="5600" dirty="0" err="1" smtClean="0">
                <a:solidFill>
                  <a:srgbClr val="000000"/>
                </a:solidFill>
                <a:sym typeface="Gill Sans"/>
              </a:rPr>
              <a:t>puntos</a:t>
            </a:r>
            <a:r>
              <a:rPr lang="en-US" sz="5600" dirty="0" smtClean="0">
                <a:solidFill>
                  <a:srgbClr val="000000"/>
                </a:solidFill>
                <a:sym typeface="Gill Sans"/>
              </a:rPr>
              <a:t> </a:t>
            </a:r>
            <a:r>
              <a:rPr lang="en-US" sz="5600" dirty="0" err="1" smtClean="0">
                <a:solidFill>
                  <a:srgbClr val="000000"/>
                </a:solidFill>
                <a:sym typeface="Gill Sans"/>
              </a:rPr>
              <a:t>importantes</a:t>
            </a:r>
            <a:endParaRPr lang="en-US" sz="5600" dirty="0" smtClean="0">
              <a:solidFill>
                <a:srgbClr val="000000"/>
              </a:solidFill>
              <a:sym typeface="Gill Sans"/>
            </a:endParaRPr>
          </a:p>
          <a:p>
            <a:pPr marL="685800" marR="0" indent="-685800" algn="ctr" defTabSz="825500" rtl="0" fontAlgn="auto" latinLnBrk="1" hangingPunct="0">
              <a:lnSpc>
                <a:spcPct val="100000"/>
              </a:lnSpc>
              <a:spcBef>
                <a:spcPts val="0"/>
              </a:spcBef>
              <a:spcAft>
                <a:spcPts val="0"/>
              </a:spcAft>
              <a:buClrTx/>
              <a:buSzTx/>
              <a:buFont typeface="Arial" pitchFamily="34" charset="0"/>
              <a:buChar char="•"/>
              <a:tabLst/>
            </a:pPr>
            <a:r>
              <a:rPr kumimoji="0" lang="en-US" sz="5600" b="0" i="0" u="none" strike="noStrike" cap="none" spc="0" normalizeH="0" baseline="0" dirty="0" smtClean="0">
                <a:ln>
                  <a:noFill/>
                </a:ln>
                <a:solidFill>
                  <a:srgbClr val="000000"/>
                </a:solidFill>
                <a:effectLst/>
                <a:uFillTx/>
                <a:latin typeface="+mn-lt"/>
                <a:ea typeface="+mn-ea"/>
                <a:cs typeface="+mn-cs"/>
                <a:sym typeface="Gill Sans"/>
              </a:rPr>
              <a:t>Routes</a:t>
            </a:r>
          </a:p>
          <a:p>
            <a:pPr marL="685800" marR="0" indent="-685800" algn="ctr" defTabSz="825500" rtl="0" fontAlgn="auto" latinLnBrk="1" hangingPunct="0">
              <a:lnSpc>
                <a:spcPct val="100000"/>
              </a:lnSpc>
              <a:spcBef>
                <a:spcPts val="0"/>
              </a:spcBef>
              <a:spcAft>
                <a:spcPts val="0"/>
              </a:spcAft>
              <a:buClrTx/>
              <a:buSzTx/>
              <a:buFont typeface="Arial" pitchFamily="34" charset="0"/>
              <a:buChar char="•"/>
              <a:tabLst/>
            </a:pPr>
            <a:r>
              <a:rPr lang="en-US" sz="5600" dirty="0" smtClean="0">
                <a:solidFill>
                  <a:srgbClr val="000000"/>
                </a:solidFill>
                <a:sym typeface="Gill Sans"/>
              </a:rPr>
              <a:t>Views</a:t>
            </a:r>
          </a:p>
          <a:p>
            <a:pPr marL="685800" marR="0" indent="-685800" algn="ctr" defTabSz="825500" rtl="0" fontAlgn="auto" latinLnBrk="1" hangingPunct="0">
              <a:lnSpc>
                <a:spcPct val="100000"/>
              </a:lnSpc>
              <a:spcBef>
                <a:spcPts val="0"/>
              </a:spcBef>
              <a:spcAft>
                <a:spcPts val="0"/>
              </a:spcAft>
              <a:buClrTx/>
              <a:buSzTx/>
              <a:buFont typeface="Arial" pitchFamily="34" charset="0"/>
              <a:buChar char="•"/>
              <a:tabLst/>
            </a:pPr>
            <a:r>
              <a:rPr kumimoji="0" lang="en-US" sz="5600" b="0" i="0" u="none" strike="noStrike" cap="none" spc="0" normalizeH="0" baseline="0" dirty="0" smtClean="0">
                <a:ln>
                  <a:noFill/>
                </a:ln>
                <a:solidFill>
                  <a:srgbClr val="000000"/>
                </a:solidFill>
                <a:effectLst/>
                <a:uFillTx/>
                <a:latin typeface="+mn-lt"/>
                <a:ea typeface="+mn-ea"/>
                <a:cs typeface="+mn-cs"/>
                <a:sym typeface="Gill Sans"/>
              </a:rPr>
              <a:t>App.js</a:t>
            </a:r>
            <a:endParaRPr kumimoji="0" lang="en-US" sz="5600" b="0" i="0" u="none" strike="noStrike" cap="none" spc="0" normalizeH="0" baseline="0" dirty="0">
              <a:ln>
                <a:noFill/>
              </a:ln>
              <a:solidFill>
                <a:srgbClr val="000000"/>
              </a:solidFill>
              <a:effectLst/>
              <a:uFillTx/>
              <a:latin typeface="+mn-lt"/>
              <a:ea typeface="+mn-ea"/>
              <a:cs typeface="+mn-cs"/>
              <a:sym typeface="Gill Sans"/>
            </a:endParaRPr>
          </a:p>
        </p:txBody>
      </p:sp>
      <p:sp>
        <p:nvSpPr>
          <p:cNvPr id="6" name="TextBox 5"/>
          <p:cNvSpPr txBox="1"/>
          <p:nvPr/>
        </p:nvSpPr>
        <p:spPr>
          <a:xfrm>
            <a:off x="11214847" y="8095449"/>
            <a:ext cx="12536728" cy="84125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000000"/>
                </a:solidFill>
                <a:effectLst/>
                <a:uFillTx/>
                <a:sym typeface="Gill Sans"/>
              </a:rPr>
              <a:t>App.js </a:t>
            </a:r>
            <a:r>
              <a:rPr kumimoji="0" lang="en-US" sz="4800" b="0" i="0" u="none" strike="noStrike" cap="none" spc="0" normalizeH="0" baseline="0" dirty="0" err="1" smtClean="0">
                <a:ln>
                  <a:noFill/>
                </a:ln>
                <a:solidFill>
                  <a:srgbClr val="000000"/>
                </a:solidFill>
                <a:effectLst/>
                <a:uFillTx/>
                <a:sym typeface="Gill Sans"/>
              </a:rPr>
              <a:t>contien</a:t>
            </a:r>
            <a:r>
              <a:rPr lang="en-US" sz="4800" dirty="0" err="1" smtClean="0">
                <a:solidFill>
                  <a:srgbClr val="000000"/>
                </a:solidFill>
                <a:sym typeface="Gill Sans"/>
              </a:rPr>
              <a:t>e</a:t>
            </a:r>
            <a:r>
              <a:rPr lang="en-US" sz="4800" dirty="0" smtClean="0">
                <a:solidFill>
                  <a:srgbClr val="000000"/>
                </a:solidFill>
                <a:sym typeface="Gill Sans"/>
              </a:rPr>
              <a:t> la </a:t>
            </a:r>
            <a:r>
              <a:rPr kumimoji="0" lang="en-US" sz="4800" b="0" i="0" u="none" strike="noStrike" cap="none" spc="0" normalizeH="0" baseline="0" dirty="0" err="1" smtClean="0">
                <a:ln>
                  <a:noFill/>
                </a:ln>
                <a:solidFill>
                  <a:srgbClr val="000000"/>
                </a:solidFill>
                <a:effectLst/>
                <a:uFillTx/>
                <a:sym typeface="Gill Sans"/>
              </a:rPr>
              <a:t>configuracion</a:t>
            </a:r>
            <a:r>
              <a:rPr kumimoji="0" lang="en-US" sz="4800" b="0" i="0" u="none" strike="noStrike" cap="none" spc="0" normalizeH="0" baseline="0" dirty="0" smtClean="0">
                <a:ln>
                  <a:noFill/>
                </a:ln>
                <a:solidFill>
                  <a:srgbClr val="000000"/>
                </a:solidFill>
                <a:effectLst/>
                <a:uFillTx/>
                <a:sym typeface="Gill Sans"/>
              </a:rPr>
              <a:t> del </a:t>
            </a:r>
            <a:r>
              <a:rPr kumimoji="0" lang="en-US" sz="4800" b="0" i="0" u="none" strike="noStrike" cap="none" spc="0" normalizeH="0" baseline="0" dirty="0" err="1" smtClean="0">
                <a:ln>
                  <a:noFill/>
                </a:ln>
                <a:solidFill>
                  <a:srgbClr val="000000"/>
                </a:solidFill>
                <a:effectLst/>
                <a:uFillTx/>
                <a:sym typeface="Gill Sans"/>
              </a:rPr>
              <a:t>sistema</a:t>
            </a:r>
            <a:endParaRPr kumimoji="0" lang="en-US" sz="4800" b="0" i="0" u="none" strike="noStrike" cap="none" spc="0" normalizeH="0" baseline="0" dirty="0">
              <a:ln>
                <a:noFill/>
              </a:ln>
              <a:solidFill>
                <a:srgbClr val="000000"/>
              </a:solidFill>
              <a:effectLst/>
              <a:uFillTx/>
              <a:sym typeface="Gill Sans"/>
            </a:endParaRPr>
          </a:p>
        </p:txBody>
      </p:sp>
    </p:spTree>
    <p:extLst>
      <p:ext uri="{BB962C8B-B14F-4D97-AF65-F5344CB8AC3E}">
        <p14:creationId xmlns:p14="http://schemas.microsoft.com/office/powerpoint/2010/main" val="337020312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smtClean="0"/>
              <a:t>Puertos</a:t>
            </a:r>
            <a:r>
              <a:rPr lang="en-US" dirty="0" smtClean="0"/>
              <a:t> , </a:t>
            </a:r>
            <a:r>
              <a:rPr lang="en-US" dirty="0" err="1" smtClean="0"/>
              <a:t>librerias</a:t>
            </a:r>
            <a:r>
              <a:rPr lang="en-US" dirty="0" smtClean="0"/>
              <a:t>, cross origin</a:t>
            </a:r>
            <a:endParaRPr lang="en-US" dirty="0"/>
          </a:p>
        </p:txBody>
      </p:sp>
      <p:sp>
        <p:nvSpPr>
          <p:cNvPr id="3" name="TextBox 2"/>
          <p:cNvSpPr txBox="1"/>
          <p:nvPr/>
        </p:nvSpPr>
        <p:spPr>
          <a:xfrm>
            <a:off x="753035" y="2558928"/>
            <a:ext cx="22998539" cy="644278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en-US" sz="4400" b="0" i="0" u="none" strike="noStrike" cap="none" spc="0" normalizeH="0" baseline="0" dirty="0" err="1" smtClean="0">
                <a:ln>
                  <a:noFill/>
                </a:ln>
                <a:solidFill>
                  <a:srgbClr val="000000"/>
                </a:solidFill>
                <a:effectLst/>
                <a:uFillTx/>
                <a:sym typeface="Gill Sans"/>
              </a:rPr>
              <a:t>Cuando</a:t>
            </a:r>
            <a:r>
              <a:rPr kumimoji="0" lang="en-US" sz="4400" b="0" i="0" u="none" strike="noStrike" cap="none" spc="0" normalizeH="0" baseline="0" dirty="0" smtClean="0">
                <a:ln>
                  <a:noFill/>
                </a:ln>
                <a:solidFill>
                  <a:srgbClr val="000000"/>
                </a:solidFill>
                <a:effectLst/>
                <a:uFillTx/>
                <a:sym typeface="Gill Sans"/>
              </a:rPr>
              <a:t> </a:t>
            </a:r>
            <a:r>
              <a:rPr kumimoji="0" lang="en-US" sz="4400" b="0" i="0" u="none" strike="noStrike" cap="none" spc="0" normalizeH="0" baseline="0" dirty="0" err="1" smtClean="0">
                <a:ln>
                  <a:noFill/>
                </a:ln>
                <a:solidFill>
                  <a:srgbClr val="000000"/>
                </a:solidFill>
                <a:effectLst/>
                <a:uFillTx/>
                <a:sym typeface="Gill Sans"/>
              </a:rPr>
              <a:t>nos</a:t>
            </a:r>
            <a:r>
              <a:rPr kumimoji="0" lang="en-US" sz="4400" b="0" i="0" u="none" strike="noStrike" cap="none" spc="0" normalizeH="0" baseline="0" dirty="0" smtClean="0">
                <a:ln>
                  <a:noFill/>
                </a:ln>
                <a:solidFill>
                  <a:srgbClr val="000000"/>
                </a:solidFill>
                <a:effectLst/>
                <a:uFillTx/>
                <a:sym typeface="Gill Sans"/>
              </a:rPr>
              <a:t> </a:t>
            </a:r>
            <a:r>
              <a:rPr kumimoji="0" lang="en-US" sz="4400" b="0" i="0" u="none" strike="noStrike" cap="none" spc="0" normalizeH="0" baseline="0" dirty="0" err="1" smtClean="0">
                <a:ln>
                  <a:noFill/>
                </a:ln>
                <a:solidFill>
                  <a:srgbClr val="000000"/>
                </a:solidFill>
                <a:effectLst/>
                <a:uFillTx/>
                <a:sym typeface="Gill Sans"/>
              </a:rPr>
              <a:t>encontramos</a:t>
            </a:r>
            <a:r>
              <a:rPr kumimoji="0" lang="en-US" sz="4400" b="0" i="0" u="none" strike="noStrike" cap="none" spc="0" normalizeH="0" baseline="0" dirty="0" smtClean="0">
                <a:ln>
                  <a:noFill/>
                </a:ln>
                <a:solidFill>
                  <a:srgbClr val="000000"/>
                </a:solidFill>
                <a:effectLst/>
                <a:uFillTx/>
                <a:sym typeface="Gill Sans"/>
              </a:rPr>
              <a:t> </a:t>
            </a:r>
            <a:r>
              <a:rPr kumimoji="0" lang="en-US" sz="4400" b="0" i="0" u="none" strike="noStrike" cap="none" spc="0" normalizeH="0" baseline="0" dirty="0" err="1" smtClean="0">
                <a:ln>
                  <a:noFill/>
                </a:ln>
                <a:solidFill>
                  <a:srgbClr val="000000"/>
                </a:solidFill>
                <a:effectLst/>
                <a:uFillTx/>
                <a:sym typeface="Gill Sans"/>
              </a:rPr>
              <a:t>que</a:t>
            </a:r>
            <a:r>
              <a:rPr kumimoji="0" lang="en-US" sz="4400" b="0" i="0" u="none" strike="noStrike" cap="none" spc="0" normalizeH="0" baseline="0" dirty="0" smtClean="0">
                <a:ln>
                  <a:noFill/>
                </a:ln>
                <a:solidFill>
                  <a:srgbClr val="000000"/>
                </a:solidFill>
                <a:effectLst/>
                <a:uFillTx/>
                <a:sym typeface="Gill Sans"/>
              </a:rPr>
              <a:t> </a:t>
            </a:r>
            <a:r>
              <a:rPr kumimoji="0" lang="en-US" sz="4400" b="0" i="0" u="none" strike="noStrike" cap="none" spc="0" normalizeH="0" baseline="0" dirty="0" err="1" smtClean="0">
                <a:ln>
                  <a:noFill/>
                </a:ln>
                <a:solidFill>
                  <a:srgbClr val="000000"/>
                </a:solidFill>
                <a:effectLst/>
                <a:uFillTx/>
                <a:sym typeface="Gill Sans"/>
              </a:rPr>
              <a:t>nuestra</a:t>
            </a:r>
            <a:r>
              <a:rPr kumimoji="0" lang="en-US" sz="4400" b="0" i="0" u="none" strike="noStrike" cap="none" spc="0" normalizeH="0" baseline="0" dirty="0" smtClean="0">
                <a:ln>
                  <a:noFill/>
                </a:ln>
                <a:solidFill>
                  <a:srgbClr val="000000"/>
                </a:solidFill>
                <a:effectLst/>
                <a:uFillTx/>
                <a:sym typeface="Gill Sans"/>
              </a:rPr>
              <a:t> </a:t>
            </a:r>
            <a:r>
              <a:rPr kumimoji="0" lang="en-US" sz="4400" b="0" i="0" u="none" strike="noStrike" cap="none" spc="0" normalizeH="0" baseline="0" dirty="0" err="1" smtClean="0">
                <a:ln>
                  <a:noFill/>
                </a:ln>
                <a:solidFill>
                  <a:srgbClr val="000000"/>
                </a:solidFill>
                <a:effectLst/>
                <a:uFillTx/>
                <a:sym typeface="Gill Sans"/>
              </a:rPr>
              <a:t>aplicacion</a:t>
            </a:r>
            <a:r>
              <a:rPr kumimoji="0" lang="en-US" sz="4400" b="0" i="0" u="none" strike="noStrike" cap="none" spc="0" normalizeH="0" baseline="0" dirty="0" smtClean="0">
                <a:ln>
                  <a:noFill/>
                </a:ln>
                <a:solidFill>
                  <a:srgbClr val="000000"/>
                </a:solidFill>
                <a:effectLst/>
                <a:uFillTx/>
                <a:sym typeface="Gill Sans"/>
              </a:rPr>
              <a:t> </a:t>
            </a:r>
            <a:r>
              <a:rPr kumimoji="0" lang="en-US" sz="4400" b="0" i="0" u="none" strike="noStrike" cap="none" spc="0" normalizeH="0" baseline="0" dirty="0" err="1" smtClean="0">
                <a:ln>
                  <a:noFill/>
                </a:ln>
                <a:solidFill>
                  <a:srgbClr val="000000"/>
                </a:solidFill>
                <a:effectLst/>
                <a:uFillTx/>
                <a:sym typeface="Gill Sans"/>
              </a:rPr>
              <a:t>debe</a:t>
            </a:r>
            <a:r>
              <a:rPr kumimoji="0" lang="en-US" sz="4400" b="0" i="0" u="none" strike="noStrike" cap="none" spc="0" normalizeH="0" baseline="0" dirty="0" smtClean="0">
                <a:ln>
                  <a:noFill/>
                </a:ln>
                <a:solidFill>
                  <a:srgbClr val="000000"/>
                </a:solidFill>
                <a:effectLst/>
                <a:uFillTx/>
                <a:sym typeface="Gill Sans"/>
              </a:rPr>
              <a:t> </a:t>
            </a:r>
            <a:r>
              <a:rPr kumimoji="0" lang="en-US" sz="4400" b="0" i="0" u="none" strike="noStrike" cap="none" spc="0" normalizeH="0" baseline="0" dirty="0" err="1" smtClean="0">
                <a:ln>
                  <a:noFill/>
                </a:ln>
                <a:solidFill>
                  <a:srgbClr val="000000"/>
                </a:solidFill>
                <a:effectLst/>
                <a:uFillTx/>
                <a:sym typeface="Gill Sans"/>
              </a:rPr>
              <a:t>funcionar</a:t>
            </a:r>
            <a:r>
              <a:rPr lang="en-US" sz="4400" dirty="0" smtClean="0">
                <a:solidFill>
                  <a:srgbClr val="000000"/>
                </a:solidFill>
                <a:sym typeface="Gill Sans"/>
              </a:rPr>
              <a:t>,</a:t>
            </a:r>
          </a:p>
          <a:p>
            <a:pPr marL="0" marR="0" indent="0" algn="ctr" defTabSz="825500" rtl="0" fontAlgn="auto" latinLnBrk="1" hangingPunct="0">
              <a:lnSpc>
                <a:spcPct val="100000"/>
              </a:lnSpc>
              <a:spcBef>
                <a:spcPts val="0"/>
              </a:spcBef>
              <a:spcAft>
                <a:spcPts val="0"/>
              </a:spcAft>
              <a:buClrTx/>
              <a:buSzTx/>
              <a:buFontTx/>
              <a:buNone/>
              <a:tabLst/>
            </a:pPr>
            <a:r>
              <a:rPr kumimoji="0" lang="en-US" sz="4400" b="0" i="0" u="none" strike="noStrike" cap="none" spc="0" normalizeH="0" baseline="0" dirty="0" err="1" smtClean="0">
                <a:ln>
                  <a:noFill/>
                </a:ln>
                <a:solidFill>
                  <a:srgbClr val="000000"/>
                </a:solidFill>
                <a:effectLst/>
                <a:uFillTx/>
                <a:sym typeface="Gill Sans"/>
              </a:rPr>
              <a:t>En</a:t>
            </a:r>
            <a:r>
              <a:rPr kumimoji="0" lang="en-US" sz="4400" b="0" i="0" u="none" strike="noStrike" cap="none" spc="0" normalizeH="0" dirty="0" smtClean="0">
                <a:ln>
                  <a:noFill/>
                </a:ln>
                <a:solidFill>
                  <a:srgbClr val="000000"/>
                </a:solidFill>
                <a:effectLst/>
                <a:uFillTx/>
                <a:sym typeface="Gill Sans"/>
              </a:rPr>
              <a:t> un </a:t>
            </a:r>
            <a:r>
              <a:rPr kumimoji="0" lang="en-US" sz="4400" b="0" i="0" u="none" strike="noStrike" cap="none" spc="0" normalizeH="0" dirty="0" err="1" smtClean="0">
                <a:ln>
                  <a:noFill/>
                </a:ln>
                <a:solidFill>
                  <a:srgbClr val="000000"/>
                </a:solidFill>
                <a:effectLst/>
                <a:uFillTx/>
                <a:sym typeface="Gill Sans"/>
              </a:rPr>
              <a:t>puerto</a:t>
            </a:r>
            <a:r>
              <a:rPr kumimoji="0" lang="en-US" sz="4400" b="0" i="0" u="none" strike="noStrike" cap="none" spc="0" normalizeH="0" dirty="0" smtClean="0">
                <a:ln>
                  <a:noFill/>
                </a:ln>
                <a:solidFill>
                  <a:srgbClr val="000000"/>
                </a:solidFill>
                <a:effectLst/>
                <a:uFillTx/>
                <a:sym typeface="Gill Sans"/>
              </a:rPr>
              <a:t> </a:t>
            </a:r>
            <a:r>
              <a:rPr kumimoji="0" lang="en-US" sz="4400" b="0" i="0" u="none" strike="noStrike" cap="none" spc="0" normalizeH="0" dirty="0" err="1" smtClean="0">
                <a:ln>
                  <a:noFill/>
                </a:ln>
                <a:solidFill>
                  <a:srgbClr val="000000"/>
                </a:solidFill>
                <a:effectLst/>
                <a:uFillTx/>
                <a:sym typeface="Gill Sans"/>
              </a:rPr>
              <a:t>distinto</a:t>
            </a:r>
            <a:r>
              <a:rPr kumimoji="0" lang="en-US" sz="4400" b="0" i="0" u="none" strike="noStrike" cap="none" spc="0" normalizeH="0" dirty="0" smtClean="0">
                <a:ln>
                  <a:noFill/>
                </a:ln>
                <a:solidFill>
                  <a:srgbClr val="000000"/>
                </a:solidFill>
                <a:effectLst/>
                <a:uFillTx/>
                <a:sym typeface="Gill Sans"/>
              </a:rPr>
              <a:t> al </a:t>
            </a:r>
            <a:r>
              <a:rPr kumimoji="0" lang="en-US" sz="4400" b="0" i="0" u="none" strike="noStrike" cap="none" spc="0" normalizeH="0" dirty="0" err="1" smtClean="0">
                <a:ln>
                  <a:noFill/>
                </a:ln>
                <a:solidFill>
                  <a:srgbClr val="000000"/>
                </a:solidFill>
                <a:effectLst/>
                <a:uFillTx/>
                <a:sym typeface="Gill Sans"/>
              </a:rPr>
              <a:t>que</a:t>
            </a:r>
            <a:r>
              <a:rPr kumimoji="0" lang="en-US" sz="4400" b="0" i="0" u="none" strike="noStrike" cap="none" spc="0" normalizeH="0" dirty="0" smtClean="0">
                <a:ln>
                  <a:noFill/>
                </a:ln>
                <a:solidFill>
                  <a:srgbClr val="000000"/>
                </a:solidFill>
                <a:effectLst/>
                <a:uFillTx/>
                <a:sym typeface="Gill Sans"/>
              </a:rPr>
              <a:t> </a:t>
            </a:r>
            <a:r>
              <a:rPr kumimoji="0" lang="en-US" sz="4400" b="0" i="0" u="none" strike="noStrike" cap="none" spc="0" normalizeH="0" dirty="0" err="1" smtClean="0">
                <a:ln>
                  <a:noFill/>
                </a:ln>
                <a:solidFill>
                  <a:srgbClr val="000000"/>
                </a:solidFill>
                <a:effectLst/>
                <a:uFillTx/>
                <a:sym typeface="Gill Sans"/>
              </a:rPr>
              <a:t>trae</a:t>
            </a:r>
            <a:r>
              <a:rPr kumimoji="0" lang="en-US" sz="4400" b="0" i="0" u="none" strike="noStrike" cap="none" spc="0" normalizeH="0" dirty="0" smtClean="0">
                <a:ln>
                  <a:noFill/>
                </a:ln>
                <a:solidFill>
                  <a:srgbClr val="000000"/>
                </a:solidFill>
                <a:effectLst/>
                <a:uFillTx/>
                <a:sym typeface="Gill Sans"/>
              </a:rPr>
              <a:t> </a:t>
            </a:r>
            <a:r>
              <a:rPr kumimoji="0" lang="en-US" sz="4400" b="0" i="0" u="none" strike="noStrike" cap="none" spc="0" normalizeH="0" dirty="0" err="1" smtClean="0">
                <a:ln>
                  <a:noFill/>
                </a:ln>
                <a:solidFill>
                  <a:srgbClr val="000000"/>
                </a:solidFill>
                <a:effectLst/>
                <a:uFillTx/>
                <a:sym typeface="Gill Sans"/>
              </a:rPr>
              <a:t>por</a:t>
            </a:r>
            <a:r>
              <a:rPr kumimoji="0" lang="en-US" sz="4400" b="0" i="0" u="none" strike="noStrike" cap="none" spc="0" normalizeH="0" dirty="0" smtClean="0">
                <a:ln>
                  <a:noFill/>
                </a:ln>
                <a:solidFill>
                  <a:srgbClr val="000000"/>
                </a:solidFill>
                <a:effectLst/>
                <a:uFillTx/>
                <a:sym typeface="Gill Sans"/>
              </a:rPr>
              <a:t> </a:t>
            </a:r>
            <a:r>
              <a:rPr kumimoji="0" lang="en-US" sz="4400" b="0" i="0" u="none" strike="noStrike" cap="none" spc="0" normalizeH="0" dirty="0" err="1" smtClean="0">
                <a:ln>
                  <a:noFill/>
                </a:ln>
                <a:solidFill>
                  <a:srgbClr val="000000"/>
                </a:solidFill>
                <a:effectLst/>
                <a:uFillTx/>
                <a:sym typeface="Gill Sans"/>
              </a:rPr>
              <a:t>defecto</a:t>
            </a:r>
            <a:r>
              <a:rPr kumimoji="0" lang="en-US" sz="4400" b="0" i="0" u="none" strike="noStrike" cap="none" spc="0" normalizeH="0" dirty="0" smtClean="0">
                <a:ln>
                  <a:noFill/>
                </a:ln>
                <a:solidFill>
                  <a:srgbClr val="000000"/>
                </a:solidFill>
                <a:effectLst/>
                <a:uFillTx/>
                <a:sym typeface="Gill Sans"/>
              </a:rPr>
              <a:t> </a:t>
            </a:r>
            <a:r>
              <a:rPr kumimoji="0" lang="en-US" sz="4400" b="0" i="0" u="none" strike="noStrike" cap="none" spc="0" normalizeH="0" dirty="0" err="1" smtClean="0">
                <a:ln>
                  <a:noFill/>
                </a:ln>
                <a:solidFill>
                  <a:srgbClr val="000000"/>
                </a:solidFill>
                <a:effectLst/>
                <a:uFillTx/>
                <a:sym typeface="Gill Sans"/>
              </a:rPr>
              <a:t>por</a:t>
            </a:r>
            <a:r>
              <a:rPr kumimoji="0" lang="en-US" sz="4400" b="0" i="0" u="none" strike="noStrike" cap="none" spc="0" normalizeH="0" dirty="0" smtClean="0">
                <a:ln>
                  <a:noFill/>
                </a:ln>
                <a:solidFill>
                  <a:srgbClr val="000000"/>
                </a:solidFill>
                <a:effectLst/>
                <a:uFillTx/>
                <a:sym typeface="Gill Sans"/>
              </a:rPr>
              <a:t> </a:t>
            </a:r>
            <a:r>
              <a:rPr kumimoji="0" lang="en-US" sz="4400" b="0" i="0" u="none" strike="noStrike" cap="none" spc="0" normalizeH="0" dirty="0" err="1" smtClean="0">
                <a:ln>
                  <a:noFill/>
                </a:ln>
                <a:solidFill>
                  <a:srgbClr val="000000"/>
                </a:solidFill>
                <a:effectLst/>
                <a:uFillTx/>
                <a:sym typeface="Gill Sans"/>
              </a:rPr>
              <a:t>ejemplo</a:t>
            </a:r>
            <a:r>
              <a:rPr kumimoji="0" lang="en-US" sz="4400" b="0" i="0" u="none" strike="noStrike" cap="none" spc="0" normalizeH="0" dirty="0" smtClean="0">
                <a:ln>
                  <a:noFill/>
                </a:ln>
                <a:solidFill>
                  <a:srgbClr val="000000"/>
                </a:solidFill>
                <a:effectLst/>
                <a:uFillTx/>
                <a:sym typeface="Gill Sans"/>
              </a:rPr>
              <a:t> al 3000</a:t>
            </a:r>
          </a:p>
          <a:p>
            <a:pPr marL="0" marR="0" indent="0" algn="ctr" defTabSz="825500" rtl="0" fontAlgn="auto" latinLnBrk="1" hangingPunct="0">
              <a:lnSpc>
                <a:spcPct val="100000"/>
              </a:lnSpc>
              <a:spcBef>
                <a:spcPts val="0"/>
              </a:spcBef>
              <a:spcAft>
                <a:spcPts val="0"/>
              </a:spcAft>
              <a:buClrTx/>
              <a:buSzTx/>
              <a:buFontTx/>
              <a:buNone/>
              <a:tabLst/>
            </a:pPr>
            <a:r>
              <a:rPr lang="en-US" sz="4400" baseline="0" dirty="0" err="1" smtClean="0">
                <a:solidFill>
                  <a:srgbClr val="000000"/>
                </a:solidFill>
                <a:sym typeface="Gill Sans"/>
              </a:rPr>
              <a:t>Debemos</a:t>
            </a:r>
            <a:r>
              <a:rPr lang="en-US" sz="4400" baseline="0" dirty="0" smtClean="0">
                <a:solidFill>
                  <a:srgbClr val="000000"/>
                </a:solidFill>
                <a:sym typeface="Gill Sans"/>
              </a:rPr>
              <a:t> </a:t>
            </a:r>
            <a:r>
              <a:rPr lang="en-US" sz="4400" baseline="0" dirty="0" err="1" smtClean="0">
                <a:solidFill>
                  <a:srgbClr val="000000"/>
                </a:solidFill>
                <a:sym typeface="Gill Sans"/>
              </a:rPr>
              <a:t>cambiarlo</a:t>
            </a:r>
            <a:r>
              <a:rPr lang="en-US" sz="4400" dirty="0" smtClean="0">
                <a:solidFill>
                  <a:srgbClr val="000000"/>
                </a:solidFill>
                <a:sym typeface="Gill Sans"/>
              </a:rPr>
              <a:t> de la </a:t>
            </a:r>
            <a:r>
              <a:rPr lang="en-US" sz="4400" dirty="0" err="1" smtClean="0">
                <a:solidFill>
                  <a:srgbClr val="000000"/>
                </a:solidFill>
                <a:sym typeface="Gill Sans"/>
              </a:rPr>
              <a:t>siguiente</a:t>
            </a:r>
            <a:r>
              <a:rPr lang="en-US" sz="4400" dirty="0" smtClean="0">
                <a:solidFill>
                  <a:srgbClr val="000000"/>
                </a:solidFill>
                <a:sym typeface="Gill Sans"/>
              </a:rPr>
              <a:t> </a:t>
            </a:r>
            <a:r>
              <a:rPr lang="en-US" sz="4400" dirty="0" err="1" smtClean="0">
                <a:solidFill>
                  <a:srgbClr val="000000"/>
                </a:solidFill>
                <a:sym typeface="Gill Sans"/>
              </a:rPr>
              <a:t>manera</a:t>
            </a:r>
            <a:endParaRPr lang="en-US" sz="4400" dirty="0" smtClean="0">
              <a:solidFill>
                <a:srgbClr val="000000"/>
              </a:solidFill>
              <a:sym typeface="Gill Sans"/>
            </a:endParaRPr>
          </a:p>
          <a:p>
            <a:pPr marL="0" marR="0" indent="0" algn="ctr" defTabSz="825500" rtl="0" fontAlgn="auto" latinLnBrk="1" hangingPunct="0">
              <a:lnSpc>
                <a:spcPct val="100000"/>
              </a:lnSpc>
              <a:spcBef>
                <a:spcPts val="0"/>
              </a:spcBef>
              <a:spcAft>
                <a:spcPts val="0"/>
              </a:spcAft>
              <a:buClrTx/>
              <a:buSzTx/>
              <a:buFontTx/>
              <a:buNone/>
              <a:tabLst/>
            </a:pPr>
            <a:endParaRPr kumimoji="0" lang="es-AR" sz="4400" b="0" i="0" u="none" strike="noStrike" cap="none" spc="0" normalizeH="0" baseline="0" dirty="0">
              <a:ln>
                <a:noFill/>
              </a:ln>
              <a:solidFill>
                <a:srgbClr val="000000"/>
              </a:solidFill>
              <a:effectLst/>
              <a:uFillTx/>
              <a:sym typeface="Gill Sans"/>
            </a:endParaRPr>
          </a:p>
          <a:p>
            <a:endParaRPr lang="es-ES" sz="6000" dirty="0" smtClean="0"/>
          </a:p>
          <a:p>
            <a:endParaRPr lang="es-ES" sz="6000" dirty="0"/>
          </a:p>
          <a:p>
            <a:endParaRPr lang="es-ES" sz="6000" dirty="0"/>
          </a:p>
          <a:p>
            <a:pPr marL="0" marR="0" indent="0" algn="ctr" defTabSz="825500" rtl="0" fontAlgn="auto" latinLnBrk="1" hangingPunct="0">
              <a:lnSpc>
                <a:spcPct val="100000"/>
              </a:lnSpc>
              <a:spcBef>
                <a:spcPts val="0"/>
              </a:spcBef>
              <a:spcAft>
                <a:spcPts val="0"/>
              </a:spcAft>
              <a:buClrTx/>
              <a:buSzTx/>
              <a:buFontTx/>
              <a:buNone/>
              <a:tabLst/>
            </a:pPr>
            <a:endParaRPr kumimoji="0" lang="en-US" sz="5600" b="0" i="0" u="none" strike="noStrike" cap="none" spc="0" normalizeH="0" baseline="0" dirty="0" smtClean="0">
              <a:ln>
                <a:noFill/>
              </a:ln>
              <a:solidFill>
                <a:srgbClr val="000000"/>
              </a:solidFill>
              <a:effectLst/>
              <a:uFillTx/>
              <a:latin typeface="+mn-lt"/>
              <a:ea typeface="+mn-ea"/>
              <a:cs typeface="+mn-cs"/>
              <a:sym typeface="Gill Sans"/>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5117" y="5298141"/>
            <a:ext cx="19711498" cy="2635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312894" y="8257242"/>
            <a:ext cx="20331952" cy="26879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es-AR" sz="5600" b="0" i="0" u="none" strike="noStrike" cap="none" spc="0" normalizeH="0" baseline="0" dirty="0" smtClean="0">
                <a:ln>
                  <a:noFill/>
                </a:ln>
                <a:solidFill>
                  <a:srgbClr val="000000"/>
                </a:solidFill>
                <a:effectLst/>
                <a:uFillTx/>
                <a:latin typeface="+mn-lt"/>
                <a:ea typeface="+mn-ea"/>
                <a:cs typeface="+mn-cs"/>
                <a:sym typeface="Gill Sans"/>
              </a:rPr>
              <a:t>Si requerimos utilizar </a:t>
            </a:r>
            <a:r>
              <a:rPr kumimoji="0" lang="es-AR" sz="5600" b="0" i="0" u="none" strike="noStrike" cap="none" spc="0" normalizeH="0" baseline="0" dirty="0" err="1" smtClean="0">
                <a:ln>
                  <a:noFill/>
                </a:ln>
                <a:solidFill>
                  <a:srgbClr val="000000"/>
                </a:solidFill>
                <a:effectLst/>
                <a:uFillTx/>
                <a:latin typeface="+mn-lt"/>
                <a:ea typeface="+mn-ea"/>
                <a:cs typeface="+mn-cs"/>
                <a:sym typeface="Gill Sans"/>
              </a:rPr>
              <a:t>librerias</a:t>
            </a:r>
            <a:r>
              <a:rPr kumimoji="0" lang="es-AR" sz="5600" b="0" i="0" u="none" strike="noStrike" cap="none" spc="0" normalizeH="0" baseline="0" dirty="0" smtClean="0">
                <a:ln>
                  <a:noFill/>
                </a:ln>
                <a:solidFill>
                  <a:srgbClr val="000000"/>
                </a:solidFill>
                <a:effectLst/>
                <a:uFillTx/>
                <a:latin typeface="+mn-lt"/>
                <a:ea typeface="+mn-ea"/>
                <a:cs typeface="+mn-cs"/>
                <a:sym typeface="Gill Sans"/>
              </a:rPr>
              <a:t> ya</a:t>
            </a:r>
            <a:r>
              <a:rPr kumimoji="0" lang="es-AR" sz="5600" b="0" i="0" u="none" strike="noStrike" cap="none" spc="0" normalizeH="0" dirty="0" smtClean="0">
                <a:ln>
                  <a:noFill/>
                </a:ln>
                <a:solidFill>
                  <a:srgbClr val="000000"/>
                </a:solidFill>
                <a:effectLst/>
                <a:uFillTx/>
                <a:latin typeface="+mn-lt"/>
                <a:ea typeface="+mn-ea"/>
                <a:cs typeface="+mn-cs"/>
                <a:sym typeface="Gill Sans"/>
              </a:rPr>
              <a:t> instaladas por </a:t>
            </a:r>
            <a:r>
              <a:rPr kumimoji="0" lang="es-AR" sz="5600" b="0" i="0" u="none" strike="noStrike" cap="none" spc="0" normalizeH="0" dirty="0" err="1" smtClean="0">
                <a:ln>
                  <a:noFill/>
                </a:ln>
                <a:solidFill>
                  <a:srgbClr val="000000"/>
                </a:solidFill>
                <a:effectLst/>
                <a:uFillTx/>
                <a:latin typeface="+mn-lt"/>
                <a:ea typeface="+mn-ea"/>
                <a:cs typeface="+mn-cs"/>
                <a:sym typeface="Gill Sans"/>
              </a:rPr>
              <a:t>node</a:t>
            </a:r>
            <a:r>
              <a:rPr lang="es-AR" sz="5600" dirty="0" smtClean="0">
                <a:solidFill>
                  <a:srgbClr val="000000"/>
                </a:solidFill>
                <a:sym typeface="Gill Sans"/>
              </a:rPr>
              <a:t>, debemos utilizar el objeto </a:t>
            </a:r>
            <a:r>
              <a:rPr lang="es-AR" sz="5600" dirty="0" err="1" smtClean="0">
                <a:solidFill>
                  <a:srgbClr val="000000"/>
                </a:solidFill>
                <a:sym typeface="Gill Sans"/>
              </a:rPr>
              <a:t>require</a:t>
            </a:r>
            <a:r>
              <a:rPr lang="es-AR" sz="5600" dirty="0" smtClean="0">
                <a:solidFill>
                  <a:srgbClr val="000000"/>
                </a:solidFill>
                <a:sym typeface="Gill Sans"/>
              </a:rPr>
              <a:t>(‘</a:t>
            </a:r>
            <a:r>
              <a:rPr lang="es-AR" sz="5600" dirty="0" err="1" smtClean="0">
                <a:solidFill>
                  <a:srgbClr val="000000"/>
                </a:solidFill>
                <a:sym typeface="Gill Sans"/>
              </a:rPr>
              <a:t>libreia</a:t>
            </a:r>
            <a:r>
              <a:rPr lang="es-AR" sz="5600" dirty="0" smtClean="0">
                <a:solidFill>
                  <a:srgbClr val="000000"/>
                </a:solidFill>
                <a:sym typeface="Gill Sans"/>
              </a:rPr>
              <a:t>’)</a:t>
            </a:r>
          </a:p>
          <a:p>
            <a:pPr marL="0" marR="0" indent="0" algn="ctr" defTabSz="825500" rtl="0" fontAlgn="auto" latinLnBrk="1" hangingPunct="0">
              <a:lnSpc>
                <a:spcPct val="100000"/>
              </a:lnSpc>
              <a:spcBef>
                <a:spcPts val="0"/>
              </a:spcBef>
              <a:spcAft>
                <a:spcPts val="0"/>
              </a:spcAft>
              <a:buClrTx/>
              <a:buSzTx/>
              <a:buFontTx/>
              <a:buNone/>
              <a:tabLst/>
            </a:pPr>
            <a:r>
              <a:rPr kumimoji="0" lang="es-AR" sz="5600" b="0" i="0" u="none" strike="noStrike" cap="none" spc="0" normalizeH="0" baseline="0" dirty="0" smtClean="0">
                <a:ln>
                  <a:noFill/>
                </a:ln>
                <a:solidFill>
                  <a:srgbClr val="000000"/>
                </a:solidFill>
                <a:effectLst/>
                <a:uFillTx/>
                <a:latin typeface="+mn-lt"/>
                <a:ea typeface="+mn-ea"/>
                <a:cs typeface="+mn-cs"/>
                <a:sym typeface="Gill Sans"/>
              </a:rPr>
              <a:t>Ejemplo</a:t>
            </a:r>
            <a:r>
              <a:rPr kumimoji="0" lang="es-AR" sz="5600" b="0" i="0" u="none" strike="noStrike" cap="none" spc="0" normalizeH="0" dirty="0" smtClean="0">
                <a:ln>
                  <a:noFill/>
                </a:ln>
                <a:solidFill>
                  <a:srgbClr val="000000"/>
                </a:solidFill>
                <a:effectLst/>
                <a:uFillTx/>
                <a:latin typeface="+mn-lt"/>
                <a:ea typeface="+mn-ea"/>
                <a:cs typeface="+mn-cs"/>
                <a:sym typeface="Gill Sans"/>
              </a:rPr>
              <a:t> </a:t>
            </a:r>
            <a:endParaRPr kumimoji="0" lang="en-US" sz="5600" b="0" i="0" u="none" strike="noStrike" cap="none" spc="0" normalizeH="0" baseline="0" dirty="0">
              <a:ln>
                <a:noFill/>
              </a:ln>
              <a:solidFill>
                <a:srgbClr val="000000"/>
              </a:solidFill>
              <a:effectLst/>
              <a:uFillTx/>
              <a:latin typeface="+mn-lt"/>
              <a:ea typeface="+mn-ea"/>
              <a:cs typeface="+mn-cs"/>
              <a:sym typeface="Gill Sans"/>
            </a:endParaRP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1722" y="10945157"/>
            <a:ext cx="18260088" cy="1320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758864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smtClean="0"/>
              <a:t>Pasajes de </a:t>
            </a:r>
            <a:r>
              <a:rPr lang="es-AR" dirty="0" err="1" smtClean="0"/>
              <a:t>parametros</a:t>
            </a:r>
            <a:r>
              <a:rPr lang="es-AR" dirty="0" smtClean="0"/>
              <a:t> del </a:t>
            </a:r>
            <a:r>
              <a:rPr lang="es-AR" dirty="0" err="1" smtClean="0"/>
              <a:t>front</a:t>
            </a:r>
            <a:r>
              <a:rPr lang="es-AR" dirty="0" smtClean="0"/>
              <a:t> al back</a:t>
            </a:r>
            <a:endParaRPr lang="en-US" dirty="0"/>
          </a:p>
        </p:txBody>
      </p:sp>
      <p:sp>
        <p:nvSpPr>
          <p:cNvPr id="3" name="TextBox 2"/>
          <p:cNvSpPr txBox="1"/>
          <p:nvPr/>
        </p:nvSpPr>
        <p:spPr>
          <a:xfrm>
            <a:off x="887505" y="1794222"/>
            <a:ext cx="22214541" cy="45345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es-AR" sz="4800" b="0" i="0" u="none" strike="noStrike" cap="none" spc="0" normalizeH="0" baseline="0" dirty="0" err="1" smtClean="0">
                <a:ln>
                  <a:noFill/>
                </a:ln>
                <a:solidFill>
                  <a:srgbClr val="000000"/>
                </a:solidFill>
                <a:effectLst/>
                <a:uFillTx/>
                <a:sym typeface="Gill Sans"/>
              </a:rPr>
              <a:t>Render</a:t>
            </a:r>
            <a:r>
              <a:rPr kumimoji="0" lang="es-AR" sz="4800" b="0" i="0" u="none" strike="noStrike" cap="none" spc="0" normalizeH="0" baseline="0" dirty="0" smtClean="0">
                <a:ln>
                  <a:noFill/>
                </a:ln>
                <a:solidFill>
                  <a:srgbClr val="000000"/>
                </a:solidFill>
                <a:effectLst/>
                <a:uFillTx/>
                <a:sym typeface="Gill Sans"/>
              </a:rPr>
              <a:t> vs </a:t>
            </a:r>
            <a:r>
              <a:rPr kumimoji="0" lang="es-AR" sz="4800" b="0" i="0" u="none" strike="noStrike" cap="none" spc="0" normalizeH="0" baseline="0" dirty="0" err="1" smtClean="0">
                <a:ln>
                  <a:noFill/>
                </a:ln>
                <a:solidFill>
                  <a:srgbClr val="000000"/>
                </a:solidFill>
                <a:effectLst/>
                <a:uFillTx/>
                <a:sym typeface="Gill Sans"/>
              </a:rPr>
              <a:t>Send</a:t>
            </a:r>
            <a:endParaRPr kumimoji="0" lang="es-AR" sz="4800" b="0" i="0" u="none" strike="noStrike" cap="none" spc="0" normalizeH="0" baseline="0" dirty="0" smtClean="0">
              <a:ln>
                <a:noFill/>
              </a:ln>
              <a:solidFill>
                <a:srgbClr val="000000"/>
              </a:solidFill>
              <a:effectLst/>
              <a:uFillTx/>
              <a:sym typeface="Gill Sans"/>
            </a:endParaRPr>
          </a:p>
          <a:p>
            <a:pPr marL="0" marR="0" indent="0" algn="ctr" defTabSz="825500" rtl="0" fontAlgn="auto" latinLnBrk="1" hangingPunct="0">
              <a:lnSpc>
                <a:spcPct val="100000"/>
              </a:lnSpc>
              <a:spcBef>
                <a:spcPts val="0"/>
              </a:spcBef>
              <a:spcAft>
                <a:spcPts val="0"/>
              </a:spcAft>
              <a:buClrTx/>
              <a:buSzTx/>
              <a:buFontTx/>
              <a:buNone/>
              <a:tabLst/>
            </a:pPr>
            <a:r>
              <a:rPr lang="es-AR" sz="4800" dirty="0" smtClean="0">
                <a:solidFill>
                  <a:srgbClr val="000000"/>
                </a:solidFill>
                <a:sym typeface="Gill Sans"/>
              </a:rPr>
              <a:t>Cuando queremos </a:t>
            </a:r>
            <a:r>
              <a:rPr lang="es-AR" sz="4800" dirty="0" err="1" smtClean="0">
                <a:solidFill>
                  <a:srgbClr val="000000"/>
                </a:solidFill>
                <a:sym typeface="Gill Sans"/>
              </a:rPr>
              <a:t>renderisar</a:t>
            </a:r>
            <a:r>
              <a:rPr lang="es-AR" sz="4800" dirty="0" smtClean="0">
                <a:solidFill>
                  <a:srgbClr val="000000"/>
                </a:solidFill>
                <a:sym typeface="Gill Sans"/>
              </a:rPr>
              <a:t> un web page, necesitamos pasarle al objeto </a:t>
            </a:r>
            <a:r>
              <a:rPr lang="es-AR" sz="4800" dirty="0" err="1" smtClean="0">
                <a:solidFill>
                  <a:srgbClr val="000000"/>
                </a:solidFill>
                <a:sym typeface="Gill Sans"/>
              </a:rPr>
              <a:t>render</a:t>
            </a:r>
            <a:r>
              <a:rPr lang="es-AR" sz="4800" dirty="0" smtClean="0">
                <a:solidFill>
                  <a:srgbClr val="000000"/>
                </a:solidFill>
                <a:sym typeface="Gill Sans"/>
              </a:rPr>
              <a:t> la pagina y los valores</a:t>
            </a:r>
          </a:p>
          <a:p>
            <a:pPr marL="0" marR="0" indent="0" algn="ctr" defTabSz="825500" rtl="0" fontAlgn="auto" latinLnBrk="1" hangingPunct="0">
              <a:lnSpc>
                <a:spcPct val="100000"/>
              </a:lnSpc>
              <a:spcBef>
                <a:spcPts val="0"/>
              </a:spcBef>
              <a:spcAft>
                <a:spcPts val="0"/>
              </a:spcAft>
              <a:buClrTx/>
              <a:buSzTx/>
              <a:buFontTx/>
              <a:buNone/>
              <a:tabLst/>
            </a:pPr>
            <a:endParaRPr kumimoji="0" lang="es-AR" sz="4800" b="0" i="0" u="none" strike="noStrike" cap="none" spc="0" normalizeH="0" baseline="0" dirty="0">
              <a:ln>
                <a:noFill/>
              </a:ln>
              <a:solidFill>
                <a:srgbClr val="000000"/>
              </a:solidFill>
              <a:effectLst/>
              <a:uFillTx/>
              <a:sym typeface="Gill Sans"/>
            </a:endParaRPr>
          </a:p>
          <a:p>
            <a:pPr marL="0" marR="0" indent="0" algn="ctr" defTabSz="825500" rtl="0" fontAlgn="auto" latinLnBrk="1" hangingPunct="0">
              <a:lnSpc>
                <a:spcPct val="100000"/>
              </a:lnSpc>
              <a:spcBef>
                <a:spcPts val="0"/>
              </a:spcBef>
              <a:spcAft>
                <a:spcPts val="0"/>
              </a:spcAft>
              <a:buClrTx/>
              <a:buSzTx/>
              <a:buFontTx/>
              <a:buNone/>
              <a:tabLst/>
            </a:pPr>
            <a:r>
              <a:rPr lang="es-AR" sz="4800" dirty="0" smtClean="0">
                <a:solidFill>
                  <a:srgbClr val="000000"/>
                </a:solidFill>
                <a:sym typeface="Gill Sans"/>
              </a:rPr>
              <a:t>Para enviar como si fuera un servicio simplemente utilizamos  </a:t>
            </a:r>
            <a:r>
              <a:rPr lang="es-AR" sz="4800" dirty="0" err="1" smtClean="0">
                <a:solidFill>
                  <a:srgbClr val="000000"/>
                </a:solidFill>
                <a:sym typeface="Gill Sans"/>
              </a:rPr>
              <a:t>send</a:t>
            </a:r>
            <a:r>
              <a:rPr lang="es-AR" sz="4800" dirty="0" smtClean="0">
                <a:solidFill>
                  <a:srgbClr val="000000"/>
                </a:solidFill>
                <a:sym typeface="Gill Sans"/>
              </a:rPr>
              <a:t> y el objeto que queremos enviar ejemplo</a:t>
            </a:r>
            <a:endParaRPr kumimoji="0" lang="en-US" sz="4800" b="0" i="0" u="none" strike="noStrike" cap="none" spc="0" normalizeH="0" baseline="0" dirty="0">
              <a:ln>
                <a:noFill/>
              </a:ln>
              <a:solidFill>
                <a:srgbClr val="000000"/>
              </a:solidFill>
              <a:effectLst/>
              <a:uFillTx/>
              <a:sym typeface="Gill Sans"/>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3958" y="6651525"/>
            <a:ext cx="13107013" cy="6096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116317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smtClean="0"/>
              <a:t>Cross </a:t>
            </a:r>
            <a:r>
              <a:rPr lang="es-AR" dirty="0" err="1" smtClean="0"/>
              <a:t>origin</a:t>
            </a:r>
            <a:endParaRPr lang="en-US" dirty="0"/>
          </a:p>
        </p:txBody>
      </p:sp>
      <p:sp>
        <p:nvSpPr>
          <p:cNvPr id="3" name="TextBox 2"/>
          <p:cNvSpPr txBox="1"/>
          <p:nvPr/>
        </p:nvSpPr>
        <p:spPr>
          <a:xfrm>
            <a:off x="1732547" y="2638870"/>
            <a:ext cx="21632779" cy="1007455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latinLnBrk="1" hangingPunct="0"/>
            <a:r>
              <a:rPr lang="en-US" sz="3600" dirty="0" err="1">
                <a:solidFill>
                  <a:srgbClr val="000000"/>
                </a:solidFill>
                <a:sym typeface="Gill Sans"/>
              </a:rPr>
              <a:t>app.use</a:t>
            </a:r>
            <a:r>
              <a:rPr lang="en-US" sz="3600" dirty="0">
                <a:solidFill>
                  <a:srgbClr val="000000"/>
                </a:solidFill>
                <a:sym typeface="Gill Sans"/>
              </a:rPr>
              <a:t>(function (</a:t>
            </a:r>
            <a:r>
              <a:rPr lang="en-US" sz="3600" dirty="0" err="1">
                <a:solidFill>
                  <a:srgbClr val="000000"/>
                </a:solidFill>
                <a:sym typeface="Gill Sans"/>
              </a:rPr>
              <a:t>req</a:t>
            </a:r>
            <a:r>
              <a:rPr lang="en-US" sz="3600" dirty="0">
                <a:solidFill>
                  <a:srgbClr val="000000"/>
                </a:solidFill>
                <a:sym typeface="Gill Sans"/>
              </a:rPr>
              <a:t>, res, next) {</a:t>
            </a:r>
          </a:p>
          <a:p>
            <a:pPr defTabSz="825500" latinLnBrk="1" hangingPunct="0"/>
            <a:endParaRPr lang="en-US" sz="3600" dirty="0">
              <a:solidFill>
                <a:srgbClr val="000000"/>
              </a:solidFill>
              <a:sym typeface="Gill Sans"/>
            </a:endParaRPr>
          </a:p>
          <a:p>
            <a:pPr defTabSz="825500" latinLnBrk="1" hangingPunct="0"/>
            <a:r>
              <a:rPr lang="en-US" sz="3600" dirty="0">
                <a:solidFill>
                  <a:srgbClr val="000000"/>
                </a:solidFill>
                <a:sym typeface="Gill Sans"/>
              </a:rPr>
              <a:t>    // Website you wish to allow to connect</a:t>
            </a:r>
          </a:p>
          <a:p>
            <a:pPr defTabSz="825500" latinLnBrk="1" hangingPunct="0"/>
            <a:r>
              <a:rPr lang="en-US" sz="3600" dirty="0">
                <a:solidFill>
                  <a:srgbClr val="000000"/>
                </a:solidFill>
                <a:sym typeface="Gill Sans"/>
              </a:rPr>
              <a:t>    </a:t>
            </a:r>
            <a:r>
              <a:rPr lang="en-US" sz="3600" dirty="0" err="1">
                <a:solidFill>
                  <a:srgbClr val="000000"/>
                </a:solidFill>
                <a:sym typeface="Gill Sans"/>
              </a:rPr>
              <a:t>res.setHeader</a:t>
            </a:r>
            <a:r>
              <a:rPr lang="en-US" sz="3600" dirty="0">
                <a:solidFill>
                  <a:srgbClr val="000000"/>
                </a:solidFill>
                <a:sym typeface="Gill Sans"/>
              </a:rPr>
              <a:t>('Access-Control-Allow-Origin', 'http://localhost:4200');</a:t>
            </a:r>
          </a:p>
          <a:p>
            <a:pPr defTabSz="825500" latinLnBrk="1" hangingPunct="0"/>
            <a:endParaRPr lang="en-US" sz="3600" dirty="0">
              <a:solidFill>
                <a:srgbClr val="000000"/>
              </a:solidFill>
              <a:sym typeface="Gill Sans"/>
            </a:endParaRPr>
          </a:p>
          <a:p>
            <a:pPr defTabSz="825500" latinLnBrk="1" hangingPunct="0"/>
            <a:r>
              <a:rPr lang="en-US" sz="3600" dirty="0">
                <a:solidFill>
                  <a:srgbClr val="000000"/>
                </a:solidFill>
                <a:sym typeface="Gill Sans"/>
              </a:rPr>
              <a:t>    // Request methods you wish to allow</a:t>
            </a:r>
          </a:p>
          <a:p>
            <a:pPr defTabSz="825500" latinLnBrk="1" hangingPunct="0"/>
            <a:r>
              <a:rPr lang="en-US" sz="3600" dirty="0">
                <a:solidFill>
                  <a:srgbClr val="000000"/>
                </a:solidFill>
                <a:sym typeface="Gill Sans"/>
              </a:rPr>
              <a:t>    </a:t>
            </a:r>
            <a:r>
              <a:rPr lang="en-US" sz="3600" dirty="0" err="1">
                <a:solidFill>
                  <a:srgbClr val="000000"/>
                </a:solidFill>
                <a:sym typeface="Gill Sans"/>
              </a:rPr>
              <a:t>res.setHeader</a:t>
            </a:r>
            <a:r>
              <a:rPr lang="en-US" sz="3600" dirty="0">
                <a:solidFill>
                  <a:srgbClr val="000000"/>
                </a:solidFill>
                <a:sym typeface="Gill Sans"/>
              </a:rPr>
              <a:t>('Access-Control-Allow-Methods', 'GET, POST, OPTIONS, PUT, PATCH, DELETE');</a:t>
            </a:r>
          </a:p>
          <a:p>
            <a:pPr defTabSz="825500" latinLnBrk="1" hangingPunct="0"/>
            <a:endParaRPr lang="en-US" sz="3600" dirty="0">
              <a:solidFill>
                <a:srgbClr val="000000"/>
              </a:solidFill>
              <a:sym typeface="Gill Sans"/>
            </a:endParaRPr>
          </a:p>
          <a:p>
            <a:pPr defTabSz="825500" latinLnBrk="1" hangingPunct="0"/>
            <a:r>
              <a:rPr lang="en-US" sz="3600" dirty="0">
                <a:solidFill>
                  <a:srgbClr val="000000"/>
                </a:solidFill>
                <a:sym typeface="Gill Sans"/>
              </a:rPr>
              <a:t>    // Request headers you wish to allow</a:t>
            </a:r>
          </a:p>
          <a:p>
            <a:pPr defTabSz="825500" latinLnBrk="1" hangingPunct="0"/>
            <a:r>
              <a:rPr lang="en-US" sz="3600" dirty="0">
                <a:solidFill>
                  <a:srgbClr val="000000"/>
                </a:solidFill>
                <a:sym typeface="Gill Sans"/>
              </a:rPr>
              <a:t>    </a:t>
            </a:r>
            <a:r>
              <a:rPr lang="en-US" sz="3600" dirty="0" err="1">
                <a:solidFill>
                  <a:srgbClr val="000000"/>
                </a:solidFill>
                <a:sym typeface="Gill Sans"/>
              </a:rPr>
              <a:t>res.setHeader</a:t>
            </a:r>
            <a:r>
              <a:rPr lang="en-US" sz="3600" dirty="0">
                <a:solidFill>
                  <a:srgbClr val="000000"/>
                </a:solidFill>
                <a:sym typeface="Gill Sans"/>
              </a:rPr>
              <a:t>('Access-Control-Allow-Headers', 'X-Requested-</a:t>
            </a:r>
            <a:r>
              <a:rPr lang="en-US" sz="3600" dirty="0" err="1">
                <a:solidFill>
                  <a:srgbClr val="000000"/>
                </a:solidFill>
                <a:sym typeface="Gill Sans"/>
              </a:rPr>
              <a:t>With,content</a:t>
            </a:r>
            <a:r>
              <a:rPr lang="en-US" sz="3600" dirty="0">
                <a:solidFill>
                  <a:srgbClr val="000000"/>
                </a:solidFill>
                <a:sym typeface="Gill Sans"/>
              </a:rPr>
              <a:t>-type');</a:t>
            </a:r>
          </a:p>
          <a:p>
            <a:pPr defTabSz="825500" latinLnBrk="1" hangingPunct="0"/>
            <a:endParaRPr lang="en-US" sz="3600" dirty="0">
              <a:solidFill>
                <a:srgbClr val="000000"/>
              </a:solidFill>
              <a:sym typeface="Gill Sans"/>
            </a:endParaRPr>
          </a:p>
          <a:p>
            <a:pPr defTabSz="825500" latinLnBrk="1" hangingPunct="0"/>
            <a:r>
              <a:rPr lang="en-US" sz="3600" dirty="0">
                <a:solidFill>
                  <a:srgbClr val="000000"/>
                </a:solidFill>
                <a:sym typeface="Gill Sans"/>
              </a:rPr>
              <a:t>    // Set to true if you need the website to include cookies in the requests sent</a:t>
            </a:r>
          </a:p>
          <a:p>
            <a:pPr defTabSz="825500" latinLnBrk="1" hangingPunct="0"/>
            <a:r>
              <a:rPr lang="en-US" sz="3600" dirty="0">
                <a:solidFill>
                  <a:srgbClr val="000000"/>
                </a:solidFill>
                <a:sym typeface="Gill Sans"/>
              </a:rPr>
              <a:t>    // to the API (e.g. in case you use sessions)</a:t>
            </a:r>
          </a:p>
          <a:p>
            <a:pPr defTabSz="825500" latinLnBrk="1" hangingPunct="0"/>
            <a:r>
              <a:rPr lang="en-US" sz="3600" dirty="0">
                <a:solidFill>
                  <a:srgbClr val="000000"/>
                </a:solidFill>
                <a:sym typeface="Gill Sans"/>
              </a:rPr>
              <a:t>    </a:t>
            </a:r>
            <a:r>
              <a:rPr lang="en-US" sz="3600" dirty="0" err="1">
                <a:solidFill>
                  <a:srgbClr val="000000"/>
                </a:solidFill>
                <a:sym typeface="Gill Sans"/>
              </a:rPr>
              <a:t>res.setHeader</a:t>
            </a:r>
            <a:r>
              <a:rPr lang="en-US" sz="3600" dirty="0">
                <a:solidFill>
                  <a:srgbClr val="000000"/>
                </a:solidFill>
                <a:sym typeface="Gill Sans"/>
              </a:rPr>
              <a:t>('Access-Control-Allow-Credentials', true);</a:t>
            </a:r>
          </a:p>
          <a:p>
            <a:pPr defTabSz="825500" latinLnBrk="1" hangingPunct="0"/>
            <a:endParaRPr lang="en-US" sz="3600" dirty="0">
              <a:solidFill>
                <a:srgbClr val="000000"/>
              </a:solidFill>
              <a:sym typeface="Gill Sans"/>
            </a:endParaRPr>
          </a:p>
          <a:p>
            <a:pPr defTabSz="825500" latinLnBrk="1" hangingPunct="0"/>
            <a:r>
              <a:rPr lang="en-US" sz="3600" dirty="0">
                <a:solidFill>
                  <a:srgbClr val="000000"/>
                </a:solidFill>
                <a:sym typeface="Gill Sans"/>
              </a:rPr>
              <a:t>    // Pass to next layer of middleware</a:t>
            </a:r>
          </a:p>
          <a:p>
            <a:pPr defTabSz="825500" latinLnBrk="1" hangingPunct="0"/>
            <a:r>
              <a:rPr lang="en-US" sz="3600" dirty="0">
                <a:solidFill>
                  <a:srgbClr val="000000"/>
                </a:solidFill>
                <a:sym typeface="Gill Sans"/>
              </a:rPr>
              <a:t>    next();</a:t>
            </a:r>
          </a:p>
          <a:p>
            <a:pPr defTabSz="825500" latinLnBrk="1" hangingPunct="0"/>
            <a:r>
              <a:rPr lang="en-US" sz="3600" dirty="0">
                <a:solidFill>
                  <a:srgbClr val="000000"/>
                </a:solidFill>
                <a:sym typeface="Gill Sans"/>
              </a:rPr>
              <a:t>});</a:t>
            </a:r>
            <a:endParaRPr kumimoji="0" lang="en-US" sz="3600" b="0" i="0" u="none" strike="noStrike" cap="none" spc="0" normalizeH="0" baseline="0" dirty="0">
              <a:ln>
                <a:noFill/>
              </a:ln>
              <a:solidFill>
                <a:srgbClr val="000000"/>
              </a:solidFill>
              <a:effectLst/>
              <a:uFillTx/>
              <a:sym typeface="Gill Sans"/>
            </a:endParaRPr>
          </a:p>
        </p:txBody>
      </p:sp>
    </p:spTree>
    <p:extLst>
      <p:ext uri="{BB962C8B-B14F-4D97-AF65-F5344CB8AC3E}">
        <p14:creationId xmlns:p14="http://schemas.microsoft.com/office/powerpoint/2010/main" val="294976975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smtClean="0"/>
              <a:t>Api </a:t>
            </a:r>
            <a:r>
              <a:rPr lang="es-AR" dirty="0" err="1" smtClean="0"/>
              <a:t>Rest</a:t>
            </a:r>
            <a:r>
              <a:rPr lang="es-AR" dirty="0" smtClean="0"/>
              <a:t> </a:t>
            </a:r>
            <a:r>
              <a:rPr lang="es-AR" dirty="0" err="1" smtClean="0"/>
              <a:t>send</a:t>
            </a:r>
            <a:r>
              <a:rPr lang="es-AR" dirty="0" smtClean="0"/>
              <a:t> </a:t>
            </a:r>
            <a:r>
              <a:rPr lang="es-AR" dirty="0" err="1" smtClean="0"/>
              <a:t>object</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0094" y="2501153"/>
            <a:ext cx="13999025" cy="5299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997293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smtClean="0"/>
              <a:t>Dudas y preguntas?</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906" y="1794061"/>
            <a:ext cx="6509684" cy="8137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660469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smtClean="0"/>
              <a:t>Muchas gracias</a:t>
            </a:r>
            <a:endParaRPr lang="en-US" dirty="0"/>
          </a:p>
        </p:txBody>
      </p:sp>
      <p:sp>
        <p:nvSpPr>
          <p:cNvPr id="3" name="TextBox 2"/>
          <p:cNvSpPr txBox="1"/>
          <p:nvPr/>
        </p:nvSpPr>
        <p:spPr>
          <a:xfrm>
            <a:off x="5212128" y="4731621"/>
            <a:ext cx="13963378" cy="35496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es-AR" sz="5600" b="0" i="0" u="none" strike="noStrike" cap="none" spc="0" normalizeH="0" baseline="0" dirty="0" smtClean="0">
                <a:ln>
                  <a:noFill/>
                </a:ln>
                <a:solidFill>
                  <a:srgbClr val="000000"/>
                </a:solidFill>
                <a:effectLst/>
                <a:uFillTx/>
                <a:latin typeface="+mn-lt"/>
                <a:ea typeface="+mn-ea"/>
                <a:cs typeface="+mn-cs"/>
                <a:sym typeface="Gill Sans"/>
              </a:rPr>
              <a:t>Cualquier duda o consulta me escriben</a:t>
            </a:r>
          </a:p>
          <a:p>
            <a:pPr marL="0" marR="0" indent="0" algn="ctr" defTabSz="825500" rtl="0" fontAlgn="auto" latinLnBrk="1" hangingPunct="0">
              <a:lnSpc>
                <a:spcPct val="100000"/>
              </a:lnSpc>
              <a:spcBef>
                <a:spcPts val="0"/>
              </a:spcBef>
              <a:spcAft>
                <a:spcPts val="0"/>
              </a:spcAft>
              <a:buClrTx/>
              <a:buSzTx/>
              <a:buFontTx/>
              <a:buNone/>
              <a:tabLst/>
            </a:pPr>
            <a:endParaRPr lang="es-AR" sz="5600" dirty="0">
              <a:solidFill>
                <a:srgbClr val="000000"/>
              </a:solidFill>
              <a:sym typeface="Gill Sans"/>
            </a:endParaRPr>
          </a:p>
          <a:p>
            <a:pPr marL="0" marR="0" indent="0" algn="ctr" defTabSz="825500" rtl="0" fontAlgn="auto" latinLnBrk="1" hangingPunct="0">
              <a:lnSpc>
                <a:spcPct val="100000"/>
              </a:lnSpc>
              <a:spcBef>
                <a:spcPts val="0"/>
              </a:spcBef>
              <a:spcAft>
                <a:spcPts val="0"/>
              </a:spcAft>
              <a:buClrTx/>
              <a:buSzTx/>
              <a:buFontTx/>
              <a:buNone/>
              <a:tabLst/>
            </a:pPr>
            <a:r>
              <a:rPr kumimoji="0" lang="es-AR" sz="5600" b="0" i="0" u="none" strike="noStrike" cap="none" spc="0" normalizeH="0" baseline="0" dirty="0" smtClean="0">
                <a:ln>
                  <a:noFill/>
                </a:ln>
                <a:solidFill>
                  <a:srgbClr val="000000"/>
                </a:solidFill>
                <a:effectLst/>
                <a:uFillTx/>
                <a:latin typeface="+mn-lt"/>
                <a:ea typeface="+mn-ea"/>
                <a:cs typeface="+mn-cs"/>
                <a:sym typeface="Gill Sans"/>
              </a:rPr>
              <a:t>Dante Panella</a:t>
            </a:r>
          </a:p>
          <a:p>
            <a:pPr marL="0" marR="0" indent="0" algn="ctr" defTabSz="825500" rtl="0" fontAlgn="auto" latinLnBrk="1" hangingPunct="0">
              <a:lnSpc>
                <a:spcPct val="100000"/>
              </a:lnSpc>
              <a:spcBef>
                <a:spcPts val="0"/>
              </a:spcBef>
              <a:spcAft>
                <a:spcPts val="0"/>
              </a:spcAft>
              <a:buClrTx/>
              <a:buSzTx/>
              <a:buFontTx/>
              <a:buNone/>
              <a:tabLst/>
            </a:pPr>
            <a:r>
              <a:rPr lang="es-AR" sz="5600" dirty="0" smtClean="0">
                <a:solidFill>
                  <a:srgbClr val="000000"/>
                </a:solidFill>
                <a:sym typeface="Gill Sans"/>
              </a:rPr>
              <a:t>Dante.panella@neoris.com</a:t>
            </a:r>
            <a:endParaRPr kumimoji="0" lang="en-US" sz="5600" b="0" i="0" u="none" strike="noStrike" cap="none" spc="0" normalizeH="0" baseline="0" dirty="0">
              <a:ln>
                <a:noFill/>
              </a:ln>
              <a:solidFill>
                <a:srgbClr val="000000"/>
              </a:solidFill>
              <a:effectLst/>
              <a:uFillTx/>
              <a:latin typeface="+mn-lt"/>
              <a:ea typeface="+mn-ea"/>
              <a:cs typeface="+mn-cs"/>
              <a:sym typeface="Gill Sans"/>
            </a:endParaRPr>
          </a:p>
        </p:txBody>
      </p:sp>
    </p:spTree>
    <p:extLst>
      <p:ext uri="{BB962C8B-B14F-4D97-AF65-F5344CB8AC3E}">
        <p14:creationId xmlns:p14="http://schemas.microsoft.com/office/powerpoint/2010/main" val="9331626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1" dirty="0">
                <a:solidFill>
                  <a:srgbClr val="FFFFFF"/>
                </a:solidFill>
                <a:latin typeface="Gill Sans"/>
                <a:cs typeface="Gill Sans"/>
              </a:rPr>
              <a:t>www.neoris.com</a:t>
            </a:r>
          </a:p>
          <a:p>
            <a:endParaRPr lang="en-US" dirty="0">
              <a:solidFill>
                <a:srgbClr val="FFFFFF"/>
              </a:solidFill>
            </a:endParaRPr>
          </a:p>
          <a:p>
            <a:r>
              <a:rPr lang="en-US" dirty="0" smtClean="0">
                <a:solidFill>
                  <a:srgbClr val="FFFFFF"/>
                </a:solidFill>
              </a:rPr>
              <a:t>Dante </a:t>
            </a:r>
            <a:r>
              <a:rPr lang="en-US" dirty="0" err="1" smtClean="0">
                <a:solidFill>
                  <a:srgbClr val="FFFFFF"/>
                </a:solidFill>
              </a:rPr>
              <a:t>Panella</a:t>
            </a:r>
            <a:endParaRPr lang="en-US" dirty="0" smtClean="0">
              <a:solidFill>
                <a:srgbClr val="FFFFFF"/>
              </a:solidFill>
            </a:endParaRPr>
          </a:p>
          <a:p>
            <a:r>
              <a:rPr lang="en-US" dirty="0" smtClean="0">
                <a:solidFill>
                  <a:srgbClr val="FFFFFF"/>
                </a:solidFill>
              </a:rPr>
              <a:t>Master</a:t>
            </a:r>
          </a:p>
          <a:p>
            <a:r>
              <a:rPr lang="en-US" dirty="0" smtClean="0">
                <a:solidFill>
                  <a:srgbClr val="FFFFFF"/>
                </a:solidFill>
              </a:rPr>
              <a:t>Dante.panella@neoris.com</a:t>
            </a:r>
            <a:endParaRPr lang="en-US" dirty="0">
              <a:solidFill>
                <a:srgbClr val="FFFFFF"/>
              </a:solidFill>
            </a:endParaRPr>
          </a:p>
        </p:txBody>
      </p:sp>
    </p:spTree>
    <p:extLst>
      <p:ext uri="{BB962C8B-B14F-4D97-AF65-F5344CB8AC3E}">
        <p14:creationId xmlns:p14="http://schemas.microsoft.com/office/powerpoint/2010/main" val="250452585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920831" y="6252900"/>
            <a:ext cx="9379616" cy="6037712"/>
          </a:xfrm>
        </p:spPr>
        <p:txBody>
          <a:bodyPr/>
          <a:lstStyle/>
          <a:p>
            <a:pPr marL="742950" indent="-742950">
              <a:buFont typeface="Arial" pitchFamily="34" charset="0"/>
              <a:buChar char="•"/>
            </a:pPr>
            <a:r>
              <a:rPr lang="en-US" dirty="0" err="1" smtClean="0">
                <a:latin typeface="Gill Sans Light"/>
                <a:cs typeface="Gill Sans Light"/>
              </a:rPr>
              <a:t>Que</a:t>
            </a:r>
            <a:r>
              <a:rPr lang="en-US" dirty="0" smtClean="0">
                <a:latin typeface="Gill Sans Light"/>
                <a:cs typeface="Gill Sans Light"/>
              </a:rPr>
              <a:t> </a:t>
            </a:r>
            <a:r>
              <a:rPr lang="en-US" dirty="0" err="1" smtClean="0">
                <a:latin typeface="Gill Sans Light"/>
                <a:cs typeface="Gill Sans Light"/>
              </a:rPr>
              <a:t>es</a:t>
            </a:r>
            <a:r>
              <a:rPr lang="en-US" dirty="0" smtClean="0">
                <a:latin typeface="Gill Sans Light"/>
                <a:cs typeface="Gill Sans Light"/>
              </a:rPr>
              <a:t> Express?</a:t>
            </a:r>
            <a:endParaRPr lang="en-US" dirty="0" smtClean="0">
              <a:latin typeface="Gill Sans Light"/>
              <a:cs typeface="Gill Sans Light"/>
            </a:endParaRPr>
          </a:p>
          <a:p>
            <a:pPr marL="742950" indent="-742950">
              <a:buFont typeface="Arial" pitchFamily="34" charset="0"/>
              <a:buChar char="•"/>
            </a:pPr>
            <a:r>
              <a:rPr lang="en-US" dirty="0" err="1" smtClean="0">
                <a:latin typeface="Gill Sans Light"/>
              </a:rPr>
              <a:t>Ventajas</a:t>
            </a:r>
            <a:r>
              <a:rPr lang="en-US" dirty="0" smtClean="0">
                <a:latin typeface="Gill Sans Light"/>
              </a:rPr>
              <a:t> y </a:t>
            </a:r>
            <a:r>
              <a:rPr lang="en-US" dirty="0" err="1" smtClean="0">
                <a:latin typeface="Gill Sans Light"/>
              </a:rPr>
              <a:t>Desventajas</a:t>
            </a:r>
            <a:endParaRPr lang="en-US" dirty="0" smtClean="0">
              <a:latin typeface="Gill Sans Light"/>
            </a:endParaRPr>
          </a:p>
          <a:p>
            <a:pPr marL="742950" indent="-742950">
              <a:buFont typeface="Arial" pitchFamily="34" charset="0"/>
              <a:buChar char="•"/>
            </a:pPr>
            <a:r>
              <a:rPr lang="en-US" dirty="0" err="1" smtClean="0">
                <a:latin typeface="Gill Sans Light"/>
              </a:rPr>
              <a:t>Instalacion</a:t>
            </a:r>
            <a:endParaRPr lang="en-US" dirty="0" smtClean="0">
              <a:latin typeface="Gill Sans Light"/>
            </a:endParaRPr>
          </a:p>
          <a:p>
            <a:pPr marL="742950" indent="-742950">
              <a:buFont typeface="Arial" pitchFamily="34" charset="0"/>
              <a:buChar char="•"/>
            </a:pPr>
            <a:r>
              <a:rPr lang="es-MX" dirty="0" smtClean="0"/>
              <a:t>Monolito</a:t>
            </a:r>
          </a:p>
          <a:p>
            <a:pPr marL="742950" indent="-742950">
              <a:buFont typeface="Arial" pitchFamily="34" charset="0"/>
              <a:buChar char="•"/>
            </a:pPr>
            <a:r>
              <a:rPr lang="es-MX" dirty="0" err="1" smtClean="0"/>
              <a:t>Microservicios</a:t>
            </a:r>
            <a:endParaRPr lang="es-MX" dirty="0" smtClean="0"/>
          </a:p>
          <a:p>
            <a:endParaRPr lang="en-US" dirty="0"/>
          </a:p>
        </p:txBody>
      </p:sp>
    </p:spTree>
    <p:extLst>
      <p:ext uri="{BB962C8B-B14F-4D97-AF65-F5344CB8AC3E}">
        <p14:creationId xmlns:p14="http://schemas.microsoft.com/office/powerpoint/2010/main" val="33611770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08459" y="349106"/>
            <a:ext cx="22270010" cy="898525"/>
          </a:xfrm>
        </p:spPr>
        <p:txBody>
          <a:bodyPr/>
          <a:lstStyle/>
          <a:p>
            <a:pPr algn="ctr"/>
            <a:r>
              <a:rPr lang="en-US" dirty="0" err="1" smtClean="0"/>
              <a:t>Que</a:t>
            </a:r>
            <a:r>
              <a:rPr lang="en-US" dirty="0" smtClean="0"/>
              <a:t> </a:t>
            </a:r>
            <a:r>
              <a:rPr lang="en-US" dirty="0" err="1" smtClean="0"/>
              <a:t>es</a:t>
            </a:r>
            <a:r>
              <a:rPr lang="en-US" dirty="0" smtClean="0"/>
              <a:t> Node?</a:t>
            </a:r>
            <a:endParaRPr lang="en-US" dirty="0"/>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188" y="2540093"/>
            <a:ext cx="11954622" cy="753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8046278" y="2602043"/>
            <a:ext cx="4889159" cy="10259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ctr" defTabSz="825500" latinLnBrk="1" hangingPunct="0"/>
            <a:r>
              <a:rPr lang="en-US" sz="6000" dirty="0">
                <a:hlinkClick r:id="rId4"/>
              </a:rPr>
              <a:t>https://v8.dev</a:t>
            </a:r>
            <a:r>
              <a:rPr lang="en-US" sz="6000" dirty="0" smtClean="0">
                <a:hlinkClick r:id="rId4"/>
              </a:rPr>
              <a:t>/</a:t>
            </a:r>
            <a:endParaRPr lang="en-US" sz="6000" dirty="0" smtClean="0"/>
          </a:p>
        </p:txBody>
      </p:sp>
      <p:sp>
        <p:nvSpPr>
          <p:cNvPr id="7" name="TextBox 6"/>
          <p:cNvSpPr txBox="1"/>
          <p:nvPr/>
        </p:nvSpPr>
        <p:spPr>
          <a:xfrm>
            <a:off x="13796683" y="4784994"/>
            <a:ext cx="10327342" cy="699678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latinLnBrk="1" hangingPunct="0"/>
            <a:r>
              <a:rPr lang="es-ES" sz="3200" dirty="0" err="1"/>
              <a:t>NodeJS</a:t>
            </a:r>
            <a:r>
              <a:rPr lang="es-ES" sz="3200" dirty="0"/>
              <a:t> es básicamente un </a:t>
            </a:r>
            <a:r>
              <a:rPr lang="es-ES" sz="3200" b="1" dirty="0"/>
              <a:t>entorno de ejecución JavaScript del lado del servidor</a:t>
            </a:r>
            <a:r>
              <a:rPr lang="es-ES" sz="3200" dirty="0"/>
              <a:t>, puede sonar extraño, ¿JavaScript del lado del servidor? ¿Pero que no JavaScript se ejecuta en el navegador del lado del cliente? JavaScript nace inicialmente en la década de los noventas por los desarrolladores de Netscape, el cual fue creado para resolver problemas simples como validación de formularios, alertas y alguna que otra pequeña lógica de programación, nada complicado, sin embargo, JavaScript ha venido evolucionando hasta convertirse en un lenguaje de programación completo. </a:t>
            </a:r>
            <a:r>
              <a:rPr lang="es-ES" sz="3200" dirty="0" err="1"/>
              <a:t>NodeJS</a:t>
            </a:r>
            <a:r>
              <a:rPr lang="es-ES" sz="3200" dirty="0"/>
              <a:t> es creado por </a:t>
            </a:r>
            <a:r>
              <a:rPr lang="es-ES" sz="3200" dirty="0" err="1"/>
              <a:t>Ryan</a:t>
            </a:r>
            <a:r>
              <a:rPr lang="es-ES" sz="3200" dirty="0"/>
              <a:t> </a:t>
            </a:r>
            <a:r>
              <a:rPr lang="es-ES" sz="3200" dirty="0" err="1"/>
              <a:t>Lienhart</a:t>
            </a:r>
            <a:r>
              <a:rPr lang="es-ES" sz="3200" dirty="0"/>
              <a:t> </a:t>
            </a:r>
            <a:r>
              <a:rPr lang="es-ES" sz="3200" dirty="0" err="1"/>
              <a:t>Dahl</a:t>
            </a:r>
            <a:r>
              <a:rPr lang="es-ES" sz="3200" dirty="0"/>
              <a:t>, quien tuve la gran idea de tomar el motor </a:t>
            </a:r>
            <a:r>
              <a:rPr lang="es-ES" sz="3200" dirty="0" smtClean="0"/>
              <a:t>de  </a:t>
            </a:r>
            <a:r>
              <a:rPr lang="es-ES" sz="3200" dirty="0"/>
              <a:t>JavaScript de Google Chrome llamado V8, y montarlo como el </a:t>
            </a:r>
            <a:r>
              <a:rPr lang="es-ES" sz="3200" dirty="0" err="1"/>
              <a:t>Core</a:t>
            </a:r>
            <a:r>
              <a:rPr lang="es-ES" sz="3200" dirty="0"/>
              <a:t> de </a:t>
            </a:r>
            <a:r>
              <a:rPr lang="es-ES" sz="3200" dirty="0" err="1"/>
              <a:t>NodeJS</a:t>
            </a:r>
            <a:r>
              <a:rPr lang="es-ES" sz="3200" dirty="0"/>
              <a:t>.</a:t>
            </a:r>
            <a:endParaRPr kumimoji="0" lang="en-US" sz="3200" b="0" i="0" u="none" strike="noStrike" cap="none" spc="0" normalizeH="0" baseline="0" dirty="0">
              <a:ln>
                <a:noFill/>
              </a:ln>
              <a:solidFill>
                <a:srgbClr val="000000"/>
              </a:solidFill>
              <a:effectLst/>
              <a:uFillTx/>
              <a:sym typeface="Gill Sans"/>
            </a:endParaRPr>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8188" y="10676881"/>
            <a:ext cx="3800475"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4168588" y="11783938"/>
            <a:ext cx="10542495" cy="5334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latinLnBrk="1" hangingPunct="0"/>
            <a:r>
              <a:rPr lang="en-US" sz="2800" dirty="0">
                <a:hlinkClick r:id="rId6"/>
              </a:rPr>
              <a:t>https://en.wikipedia.org/wiki/Chakra_(JavaScript_engine)</a:t>
            </a:r>
            <a:endParaRPr kumimoji="0" lang="en-US" sz="2800" b="0" i="0" u="none" strike="noStrike" cap="none" spc="0" normalizeH="0" baseline="0" dirty="0">
              <a:ln>
                <a:noFill/>
              </a:ln>
              <a:solidFill>
                <a:srgbClr val="000000"/>
              </a:solidFill>
              <a:effectLst/>
              <a:uFillTx/>
              <a:sym typeface="Gill Sans"/>
            </a:endParaRPr>
          </a:p>
        </p:txBody>
      </p:sp>
      <p:sp>
        <p:nvSpPr>
          <p:cNvPr id="10" name="Rectangle 9"/>
          <p:cNvSpPr/>
          <p:nvPr/>
        </p:nvSpPr>
        <p:spPr>
          <a:xfrm>
            <a:off x="15237345" y="12717401"/>
            <a:ext cx="8541124" cy="646331"/>
          </a:xfrm>
          <a:prstGeom prst="rect">
            <a:avLst/>
          </a:prstGeom>
        </p:spPr>
        <p:txBody>
          <a:bodyPr wrap="square">
            <a:spAutoFit/>
          </a:bodyPr>
          <a:lstStyle/>
          <a:p>
            <a:pPr lvl="0" algn="ctr" defTabSz="825500" latinLnBrk="1" hangingPunct="0"/>
            <a:r>
              <a:rPr lang="en-US" sz="3600" dirty="0">
                <a:solidFill>
                  <a:srgbClr val="161B1F"/>
                </a:solidFill>
                <a:hlinkClick r:id="rId7"/>
              </a:rPr>
              <a:t>https://en.wikipedia.org/wiki/ECMAScript</a:t>
            </a:r>
            <a:endParaRPr lang="en-US" sz="3600" dirty="0">
              <a:solidFill>
                <a:srgbClr val="000000"/>
              </a:solidFill>
              <a:sym typeface="Gill Sans"/>
            </a:endParaRPr>
          </a:p>
        </p:txBody>
      </p:sp>
    </p:spTree>
    <p:extLst>
      <p:ext uri="{BB962C8B-B14F-4D97-AF65-F5344CB8AC3E}">
        <p14:creationId xmlns:p14="http://schemas.microsoft.com/office/powerpoint/2010/main" val="220232126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smtClean="0"/>
              <a:t>Para que puedo utilizar </a:t>
            </a:r>
            <a:r>
              <a:rPr lang="es-AR" dirty="0" err="1" smtClean="0"/>
              <a:t>Node</a:t>
            </a:r>
            <a:r>
              <a:rPr lang="es-AR" dirty="0" smtClean="0"/>
              <a:t>_</a:t>
            </a:r>
            <a:endParaRPr lang="en-US" dirty="0"/>
          </a:p>
        </p:txBody>
      </p:sp>
      <p:sp>
        <p:nvSpPr>
          <p:cNvPr id="3" name="TextBox 2"/>
          <p:cNvSpPr txBox="1"/>
          <p:nvPr/>
        </p:nvSpPr>
        <p:spPr>
          <a:xfrm>
            <a:off x="1481565" y="6742485"/>
            <a:ext cx="20894341" cy="133369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latinLnBrk="1" hangingPunct="0"/>
            <a:endParaRPr lang="es-AR" sz="4000" dirty="0" smtClean="0">
              <a:solidFill>
                <a:srgbClr val="000000"/>
              </a:solidFill>
              <a:sym typeface="Gill Sans"/>
            </a:endParaRPr>
          </a:p>
          <a:p>
            <a:pPr defTabSz="825500" latinLnBrk="1" hangingPunct="0"/>
            <a:endParaRPr kumimoji="0" lang="en-US" sz="4000" b="0" i="0" u="none" strike="noStrike" cap="none" spc="0" normalizeH="0" baseline="0" dirty="0">
              <a:ln>
                <a:noFill/>
              </a:ln>
              <a:solidFill>
                <a:srgbClr val="000000"/>
              </a:solidFill>
              <a:effectLst/>
              <a:uFillTx/>
              <a:sym typeface="Gill Sans"/>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8022" y="2716306"/>
            <a:ext cx="19070240" cy="6024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742447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smtClean="0"/>
              <a:t>Ahora</a:t>
            </a:r>
            <a:r>
              <a:rPr lang="en-US" dirty="0" smtClean="0"/>
              <a:t> </a:t>
            </a:r>
            <a:r>
              <a:rPr lang="en-US" dirty="0" err="1" smtClean="0"/>
              <a:t>si</a:t>
            </a:r>
            <a:r>
              <a:rPr lang="en-US" dirty="0" smtClean="0"/>
              <a:t> </a:t>
            </a:r>
            <a:r>
              <a:rPr lang="en-US" dirty="0" err="1" smtClean="0"/>
              <a:t>que</a:t>
            </a:r>
            <a:r>
              <a:rPr lang="en-US" dirty="0" smtClean="0"/>
              <a:t> </a:t>
            </a:r>
            <a:r>
              <a:rPr lang="en-US" dirty="0" err="1" smtClean="0"/>
              <a:t>es</a:t>
            </a:r>
            <a:r>
              <a:rPr lang="en-US" dirty="0" smtClean="0"/>
              <a:t> </a:t>
            </a:r>
            <a:r>
              <a:rPr lang="en-US" dirty="0" err="1" smtClean="0"/>
              <a:t>ExpressJs</a:t>
            </a:r>
            <a:endParaRPr lang="en-US" dirty="0"/>
          </a:p>
        </p:txBody>
      </p:sp>
      <p:pic>
        <p:nvPicPr>
          <p:cNvPr id="2050" name="Picture 2" descr="Image result for express js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4916" y="3200255"/>
            <a:ext cx="17917272" cy="6884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41176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ES" dirty="0"/>
              <a:t>Aplicaciones </a:t>
            </a:r>
            <a:r>
              <a:rPr lang="es-ES" dirty="0" smtClean="0"/>
              <a:t>web &amp; </a:t>
            </a:r>
            <a:r>
              <a:rPr lang="es-ES" dirty="0" err="1" smtClean="0"/>
              <a:t>Rest</a:t>
            </a:r>
            <a:r>
              <a:rPr lang="es-ES" dirty="0" smtClean="0"/>
              <a:t> Api</a:t>
            </a:r>
            <a:endParaRPr lang="en-US" dirty="0"/>
          </a:p>
        </p:txBody>
      </p:sp>
      <p:sp>
        <p:nvSpPr>
          <p:cNvPr id="3" name="TextBox 2"/>
          <p:cNvSpPr txBox="1"/>
          <p:nvPr/>
        </p:nvSpPr>
        <p:spPr>
          <a:xfrm>
            <a:off x="1210235" y="2105431"/>
            <a:ext cx="21999389" cy="379591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es-ES" sz="6000" dirty="0"/>
          </a:p>
          <a:p>
            <a:r>
              <a:rPr lang="es-ES" sz="6000" dirty="0"/>
              <a:t>Express es una infraestructura de aplicaciones web Node.js mínima y flexible que proporciona un conjunto sólido de características para las aplicaciones web y </a:t>
            </a:r>
            <a:r>
              <a:rPr lang="es-ES" sz="6000" dirty="0" err="1"/>
              <a:t>móvile</a:t>
            </a:r>
            <a:endParaRPr kumimoji="0" lang="en-US" sz="5600" b="0" i="0" u="none" strike="noStrike" cap="none" spc="0" normalizeH="0" baseline="0" dirty="0">
              <a:ln>
                <a:noFill/>
              </a:ln>
              <a:solidFill>
                <a:srgbClr val="000000"/>
              </a:solidFill>
              <a:effectLst/>
              <a:uFillTx/>
              <a:latin typeface="+mn-lt"/>
              <a:ea typeface="+mn-ea"/>
              <a:cs typeface="+mn-cs"/>
              <a:sym typeface="Gill Sans"/>
            </a:endParaRPr>
          </a:p>
        </p:txBody>
      </p:sp>
      <p:sp>
        <p:nvSpPr>
          <p:cNvPr id="4" name="TextBox 3"/>
          <p:cNvSpPr txBox="1"/>
          <p:nvPr/>
        </p:nvSpPr>
        <p:spPr>
          <a:xfrm>
            <a:off x="1210235" y="6549355"/>
            <a:ext cx="22188338" cy="287258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6000" dirty="0"/>
              <a:t>Con miles de métodos de programa de utilidad HTTP y middleware a su disposición, la creación de una API sólida es rápida y sencilla.</a:t>
            </a:r>
            <a:endParaRPr lang="en-US" sz="6000" dirty="0"/>
          </a:p>
        </p:txBody>
      </p:sp>
    </p:spTree>
    <p:extLst>
      <p:ext uri="{BB962C8B-B14F-4D97-AF65-F5344CB8AC3E}">
        <p14:creationId xmlns:p14="http://schemas.microsoft.com/office/powerpoint/2010/main" val="105931602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smtClean="0"/>
              <a:t>Por</a:t>
            </a:r>
            <a:r>
              <a:rPr lang="en-US" dirty="0" smtClean="0"/>
              <a:t> </a:t>
            </a:r>
            <a:r>
              <a:rPr lang="en-US" dirty="0" err="1" smtClean="0"/>
              <a:t>donde</a:t>
            </a:r>
            <a:r>
              <a:rPr lang="en-US" dirty="0" smtClean="0"/>
              <a:t> </a:t>
            </a:r>
            <a:r>
              <a:rPr lang="en-US" dirty="0" err="1" smtClean="0"/>
              <a:t>empiezo</a:t>
            </a:r>
            <a:r>
              <a:rPr lang="en-US" dirty="0" smtClean="0"/>
              <a:t>?</a:t>
            </a:r>
            <a:endParaRPr lang="en-US" dirty="0"/>
          </a:p>
        </p:txBody>
      </p:sp>
      <p:sp>
        <p:nvSpPr>
          <p:cNvPr id="3" name="AutoShape 2" descr="https://cdn-images-1.medium.com/max/800/0*CdyB7LNbnZbZhClu."/>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100262" y="2256782"/>
            <a:ext cx="14662668" cy="182614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en-US" sz="5600" b="0" i="0" u="none" strike="noStrike" cap="none" spc="0" normalizeH="0" baseline="0" dirty="0" smtClean="0">
                <a:ln>
                  <a:noFill/>
                </a:ln>
                <a:solidFill>
                  <a:srgbClr val="000000"/>
                </a:solidFill>
                <a:effectLst/>
                <a:uFillTx/>
                <a:latin typeface="+mn-lt"/>
                <a:ea typeface="+mn-ea"/>
                <a:cs typeface="+mn-cs"/>
                <a:sym typeface="Gill Sans"/>
              </a:rPr>
              <a:t>Lo primero </a:t>
            </a:r>
            <a:r>
              <a:rPr kumimoji="0" lang="en-US" sz="5600" b="0" i="0" u="none" strike="noStrike" cap="none" spc="0" normalizeH="0" baseline="0" dirty="0" err="1" smtClean="0">
                <a:ln>
                  <a:noFill/>
                </a:ln>
                <a:solidFill>
                  <a:srgbClr val="000000"/>
                </a:solidFill>
                <a:effectLst/>
                <a:uFillTx/>
                <a:latin typeface="+mn-lt"/>
                <a:ea typeface="+mn-ea"/>
                <a:cs typeface="+mn-cs"/>
                <a:sym typeface="Gill Sans"/>
              </a:rPr>
              <a:t>que</a:t>
            </a:r>
            <a:r>
              <a:rPr kumimoji="0" lang="en-US" sz="5600" b="0" i="0" u="none" strike="noStrike" cap="none" spc="0" normalizeH="0" baseline="0" dirty="0" smtClean="0">
                <a:ln>
                  <a:noFill/>
                </a:ln>
                <a:solidFill>
                  <a:srgbClr val="000000"/>
                </a:solidFill>
                <a:effectLst/>
                <a:uFillTx/>
                <a:latin typeface="+mn-lt"/>
                <a:ea typeface="+mn-ea"/>
                <a:cs typeface="+mn-cs"/>
                <a:sym typeface="Gill Sans"/>
              </a:rPr>
              <a:t> </a:t>
            </a:r>
            <a:r>
              <a:rPr kumimoji="0" lang="en-US" sz="5600" b="0" i="0" u="none" strike="noStrike" cap="none" spc="0" normalizeH="0" baseline="0" dirty="0" err="1" smtClean="0">
                <a:ln>
                  <a:noFill/>
                </a:ln>
                <a:solidFill>
                  <a:srgbClr val="000000"/>
                </a:solidFill>
                <a:effectLst/>
                <a:uFillTx/>
                <a:latin typeface="+mn-lt"/>
                <a:ea typeface="+mn-ea"/>
                <a:cs typeface="+mn-cs"/>
                <a:sym typeface="Gill Sans"/>
              </a:rPr>
              <a:t>haremos</a:t>
            </a:r>
            <a:r>
              <a:rPr kumimoji="0" lang="en-US" sz="5600" b="0" i="0" u="none" strike="noStrike" cap="none" spc="0" normalizeH="0" baseline="0" dirty="0" smtClean="0">
                <a:ln>
                  <a:noFill/>
                </a:ln>
                <a:solidFill>
                  <a:srgbClr val="000000"/>
                </a:solidFill>
                <a:effectLst/>
                <a:uFillTx/>
                <a:latin typeface="+mn-lt"/>
                <a:ea typeface="+mn-ea"/>
                <a:cs typeface="+mn-cs"/>
                <a:sym typeface="Gill Sans"/>
              </a:rPr>
              <a:t> sera </a:t>
            </a:r>
            <a:r>
              <a:rPr kumimoji="0" lang="en-US" sz="5600" b="0" i="0" u="none" strike="noStrike" cap="none" spc="0" normalizeH="0" baseline="0" dirty="0" err="1" smtClean="0">
                <a:ln>
                  <a:noFill/>
                </a:ln>
                <a:solidFill>
                  <a:srgbClr val="000000"/>
                </a:solidFill>
                <a:effectLst/>
                <a:uFillTx/>
                <a:latin typeface="+mn-lt"/>
                <a:ea typeface="+mn-ea"/>
                <a:cs typeface="+mn-cs"/>
                <a:sym typeface="Gill Sans"/>
              </a:rPr>
              <a:t>instalar</a:t>
            </a:r>
            <a:r>
              <a:rPr kumimoji="0" lang="en-US" sz="5600" b="0" i="0" u="none" strike="noStrike" cap="none" spc="0" normalizeH="0" dirty="0" smtClean="0">
                <a:ln>
                  <a:noFill/>
                </a:ln>
                <a:solidFill>
                  <a:srgbClr val="000000"/>
                </a:solidFill>
                <a:effectLst/>
                <a:uFillTx/>
                <a:latin typeface="+mn-lt"/>
                <a:ea typeface="+mn-ea"/>
                <a:cs typeface="+mn-cs"/>
                <a:sym typeface="Gill Sans"/>
              </a:rPr>
              <a:t> </a:t>
            </a:r>
            <a:r>
              <a:rPr kumimoji="0" lang="en-US" sz="5600" b="0" i="0" u="none" strike="noStrike" cap="none" spc="0" normalizeH="0" dirty="0" err="1" smtClean="0">
                <a:ln>
                  <a:noFill/>
                </a:ln>
                <a:solidFill>
                  <a:srgbClr val="000000"/>
                </a:solidFill>
                <a:effectLst/>
                <a:uFillTx/>
                <a:latin typeface="+mn-lt"/>
                <a:ea typeface="+mn-ea"/>
                <a:cs typeface="+mn-cs"/>
                <a:sym typeface="Gill Sans"/>
              </a:rPr>
              <a:t>NodeJs</a:t>
            </a:r>
            <a:endParaRPr kumimoji="0" lang="en-US" sz="5600" b="0" i="0" u="none" strike="noStrike" cap="none" spc="0" normalizeH="0" dirty="0" smtClean="0">
              <a:ln>
                <a:noFill/>
              </a:ln>
              <a:solidFill>
                <a:srgbClr val="000000"/>
              </a:solidFill>
              <a:effectLst/>
              <a:uFillTx/>
              <a:latin typeface="+mn-lt"/>
              <a:ea typeface="+mn-ea"/>
              <a:cs typeface="+mn-cs"/>
              <a:sym typeface="Gill Sans"/>
            </a:endParaRPr>
          </a:p>
          <a:p>
            <a:pPr algn="ctr" defTabSz="825500" latinLnBrk="1" hangingPunct="0"/>
            <a:r>
              <a:rPr lang="en-US" sz="5600" dirty="0">
                <a:solidFill>
                  <a:srgbClr val="000000"/>
                </a:solidFill>
                <a:sym typeface="Gill Sans"/>
              </a:rPr>
              <a:t>https://nodejs.org/</a:t>
            </a:r>
            <a:endParaRPr kumimoji="0" lang="en-US" sz="5600" b="0" i="0" u="none" strike="noStrike" cap="none" spc="0" normalizeH="0" baseline="0" dirty="0">
              <a:ln>
                <a:noFill/>
              </a:ln>
              <a:solidFill>
                <a:srgbClr val="000000"/>
              </a:solidFill>
              <a:effectLst/>
              <a:uFillTx/>
              <a:latin typeface="+mn-lt"/>
              <a:ea typeface="+mn-ea"/>
              <a:cs typeface="+mn-cs"/>
              <a:sym typeface="Gill Sans"/>
            </a:endParaRPr>
          </a:p>
        </p:txBody>
      </p:sp>
      <p:sp>
        <p:nvSpPr>
          <p:cNvPr id="5" name="TextBox 4"/>
          <p:cNvSpPr txBox="1"/>
          <p:nvPr/>
        </p:nvSpPr>
        <p:spPr>
          <a:xfrm>
            <a:off x="10892118" y="5856044"/>
            <a:ext cx="12859457" cy="17030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en-US" sz="5600" b="0" i="0" u="none" strike="noStrike" cap="none" spc="0" normalizeH="0" baseline="0" dirty="0" err="1" smtClean="0">
                <a:ln>
                  <a:noFill/>
                </a:ln>
                <a:solidFill>
                  <a:srgbClr val="000000"/>
                </a:solidFill>
                <a:effectLst/>
                <a:uFillTx/>
                <a:latin typeface="+mn-lt"/>
                <a:ea typeface="+mn-ea"/>
                <a:cs typeface="+mn-cs"/>
                <a:sym typeface="Gill Sans"/>
              </a:rPr>
              <a:t>Posteriormente</a:t>
            </a:r>
            <a:r>
              <a:rPr kumimoji="0" lang="en-US" sz="5600" b="0" i="0" u="none" strike="noStrike" cap="none" spc="0" normalizeH="0" baseline="0" dirty="0" smtClean="0">
                <a:ln>
                  <a:noFill/>
                </a:ln>
                <a:solidFill>
                  <a:srgbClr val="000000"/>
                </a:solidFill>
                <a:effectLst/>
                <a:uFillTx/>
                <a:latin typeface="+mn-lt"/>
                <a:ea typeface="+mn-ea"/>
                <a:cs typeface="+mn-cs"/>
                <a:sym typeface="Gill Sans"/>
              </a:rPr>
              <a:t> </a:t>
            </a:r>
            <a:r>
              <a:rPr kumimoji="0" lang="en-US" sz="5600" b="0" i="0" u="none" strike="noStrike" cap="none" spc="0" normalizeH="0" baseline="0" dirty="0" err="1" smtClean="0">
                <a:ln>
                  <a:noFill/>
                </a:ln>
                <a:solidFill>
                  <a:srgbClr val="000000"/>
                </a:solidFill>
                <a:effectLst/>
                <a:uFillTx/>
                <a:latin typeface="+mn-lt"/>
                <a:ea typeface="+mn-ea"/>
                <a:cs typeface="+mn-cs"/>
                <a:sym typeface="Gill Sans"/>
              </a:rPr>
              <a:t>instalaremos</a:t>
            </a:r>
            <a:r>
              <a:rPr kumimoji="0" lang="en-US" sz="5600" b="0" i="0" u="none" strike="noStrike" cap="none" spc="0" normalizeH="0" baseline="0" dirty="0" smtClean="0">
                <a:ln>
                  <a:noFill/>
                </a:ln>
                <a:solidFill>
                  <a:srgbClr val="000000"/>
                </a:solidFill>
                <a:effectLst/>
                <a:uFillTx/>
                <a:latin typeface="+mn-lt"/>
                <a:ea typeface="+mn-ea"/>
                <a:cs typeface="+mn-cs"/>
                <a:sym typeface="Gill Sans"/>
              </a:rPr>
              <a:t> express</a:t>
            </a:r>
          </a:p>
          <a:p>
            <a:pPr algn="ctr" defTabSz="825500" latinLnBrk="1" hangingPunct="0"/>
            <a:r>
              <a:rPr lang="en-US" sz="4800" dirty="0">
                <a:hlinkClick r:id="rId2"/>
              </a:rPr>
              <a:t>https://expressjs.com/es/starter/installing.html</a:t>
            </a:r>
            <a:endParaRPr kumimoji="0" lang="en-US" sz="4800" b="0" i="0" u="none" strike="noStrike" cap="none" spc="0" normalizeH="0" baseline="0" dirty="0">
              <a:ln>
                <a:noFill/>
              </a:ln>
              <a:solidFill>
                <a:srgbClr val="000000"/>
              </a:solidFill>
              <a:effectLst/>
              <a:uFillTx/>
              <a:sym typeface="Gill Sans"/>
            </a:endParaRPr>
          </a:p>
        </p:txBody>
      </p:sp>
      <p:sp>
        <p:nvSpPr>
          <p:cNvPr id="6" name="TextBox 5"/>
          <p:cNvSpPr txBox="1"/>
          <p:nvPr/>
        </p:nvSpPr>
        <p:spPr>
          <a:xfrm>
            <a:off x="914400" y="9577722"/>
            <a:ext cx="13931153" cy="157992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en-US" sz="5600" b="0" i="0" u="none" strike="noStrike" cap="none" spc="0" normalizeH="0" baseline="0" dirty="0" err="1" smtClean="0">
                <a:ln>
                  <a:noFill/>
                </a:ln>
                <a:solidFill>
                  <a:srgbClr val="000000"/>
                </a:solidFill>
                <a:effectLst/>
                <a:uFillTx/>
                <a:latin typeface="+mn-lt"/>
                <a:ea typeface="+mn-ea"/>
                <a:cs typeface="+mn-cs"/>
                <a:sym typeface="Gill Sans"/>
              </a:rPr>
              <a:t>Por</a:t>
            </a:r>
            <a:r>
              <a:rPr kumimoji="0" lang="en-US" sz="5600" b="0" i="0" u="none" strike="noStrike" cap="none" spc="0" normalizeH="0" baseline="0" dirty="0" smtClean="0">
                <a:ln>
                  <a:noFill/>
                </a:ln>
                <a:solidFill>
                  <a:srgbClr val="000000"/>
                </a:solidFill>
                <a:effectLst/>
                <a:uFillTx/>
                <a:latin typeface="+mn-lt"/>
                <a:ea typeface="+mn-ea"/>
                <a:cs typeface="+mn-cs"/>
                <a:sym typeface="Gill Sans"/>
              </a:rPr>
              <a:t> ultimo el </a:t>
            </a:r>
            <a:r>
              <a:rPr kumimoji="0" lang="en-US" sz="5600" b="0" i="0" u="none" strike="noStrike" cap="none" spc="0" normalizeH="0" baseline="0" dirty="0" err="1" smtClean="0">
                <a:ln>
                  <a:noFill/>
                </a:ln>
                <a:solidFill>
                  <a:srgbClr val="000000"/>
                </a:solidFill>
                <a:effectLst/>
                <a:uFillTx/>
                <a:latin typeface="+mn-lt"/>
                <a:ea typeface="+mn-ea"/>
                <a:cs typeface="+mn-cs"/>
                <a:sym typeface="Gill Sans"/>
              </a:rPr>
              <a:t>generador</a:t>
            </a:r>
            <a:r>
              <a:rPr kumimoji="0" lang="en-US" sz="5600" b="0" i="0" u="none" strike="noStrike" cap="none" spc="0" normalizeH="0" baseline="0" dirty="0" smtClean="0">
                <a:ln>
                  <a:noFill/>
                </a:ln>
                <a:solidFill>
                  <a:srgbClr val="000000"/>
                </a:solidFill>
                <a:effectLst/>
                <a:uFillTx/>
                <a:latin typeface="+mn-lt"/>
                <a:ea typeface="+mn-ea"/>
                <a:cs typeface="+mn-cs"/>
                <a:sym typeface="Gill Sans"/>
              </a:rPr>
              <a:t> de express</a:t>
            </a:r>
          </a:p>
          <a:p>
            <a:pPr algn="ctr" defTabSz="825500" latinLnBrk="1" hangingPunct="0"/>
            <a:r>
              <a:rPr lang="en-US" sz="4000" dirty="0">
                <a:hlinkClick r:id="rId3"/>
              </a:rPr>
              <a:t>https://expressjs.com/en/starter/generator.html</a:t>
            </a:r>
            <a:endParaRPr kumimoji="0" lang="en-US" sz="4000" b="0" i="0" u="none" strike="noStrike" cap="none" spc="0" normalizeH="0" baseline="0" dirty="0">
              <a:ln>
                <a:noFill/>
              </a:ln>
              <a:solidFill>
                <a:srgbClr val="000000"/>
              </a:solidFill>
              <a:effectLst/>
              <a:uFillTx/>
              <a:sym typeface="Gill Sans"/>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87644"/>
            <a:ext cx="172402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89341" y="5978898"/>
            <a:ext cx="105727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2012" y="9577107"/>
            <a:ext cx="1238250"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973997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smtClean="0"/>
              <a:t>Empecemos con una web </a:t>
            </a:r>
            <a:r>
              <a:rPr lang="es-AR" dirty="0" err="1" smtClean="0"/>
              <a:t>application</a:t>
            </a:r>
            <a:endParaRPr lang="en-US" dirty="0"/>
          </a:p>
        </p:txBody>
      </p:sp>
      <p:sp>
        <p:nvSpPr>
          <p:cNvPr id="3" name="TextBox 2"/>
          <p:cNvSpPr txBox="1"/>
          <p:nvPr/>
        </p:nvSpPr>
        <p:spPr>
          <a:xfrm>
            <a:off x="1105047" y="2243397"/>
            <a:ext cx="20574000" cy="145680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lang="es-AR" sz="4400" dirty="0" smtClean="0">
                <a:solidFill>
                  <a:srgbClr val="000000"/>
                </a:solidFill>
                <a:sym typeface="Gill Sans"/>
              </a:rPr>
              <a:t>El generador de </a:t>
            </a:r>
            <a:r>
              <a:rPr lang="es-AR" sz="4400" dirty="0" err="1" smtClean="0">
                <a:solidFill>
                  <a:srgbClr val="000000"/>
                </a:solidFill>
                <a:sym typeface="Gill Sans"/>
              </a:rPr>
              <a:t>express</a:t>
            </a:r>
            <a:r>
              <a:rPr lang="es-AR" sz="4400" dirty="0" smtClean="0">
                <a:solidFill>
                  <a:srgbClr val="000000"/>
                </a:solidFill>
                <a:sym typeface="Gill Sans"/>
              </a:rPr>
              <a:t> nos provee algunos </a:t>
            </a:r>
            <a:r>
              <a:rPr lang="es-AR" sz="4400" dirty="0" err="1" smtClean="0">
                <a:solidFill>
                  <a:srgbClr val="000000"/>
                </a:solidFill>
                <a:sym typeface="Gill Sans"/>
              </a:rPr>
              <a:t>tips</a:t>
            </a:r>
            <a:r>
              <a:rPr lang="es-AR" sz="4400" dirty="0" smtClean="0">
                <a:solidFill>
                  <a:srgbClr val="000000"/>
                </a:solidFill>
                <a:sym typeface="Gill Sans"/>
              </a:rPr>
              <a:t> ideales para la </a:t>
            </a:r>
            <a:r>
              <a:rPr lang="es-AR" sz="4400" dirty="0" err="1" smtClean="0">
                <a:solidFill>
                  <a:srgbClr val="000000"/>
                </a:solidFill>
                <a:sym typeface="Gill Sans"/>
              </a:rPr>
              <a:t>creacion</a:t>
            </a:r>
            <a:r>
              <a:rPr lang="es-AR" sz="4400" dirty="0" smtClean="0">
                <a:solidFill>
                  <a:srgbClr val="000000"/>
                </a:solidFill>
                <a:sym typeface="Gill Sans"/>
              </a:rPr>
              <a:t> de </a:t>
            </a:r>
          </a:p>
          <a:p>
            <a:pPr marL="0" marR="0" indent="0" algn="ctr" defTabSz="825500" rtl="0" fontAlgn="auto" latinLnBrk="1" hangingPunct="0">
              <a:lnSpc>
                <a:spcPct val="100000"/>
              </a:lnSpc>
              <a:spcBef>
                <a:spcPts val="0"/>
              </a:spcBef>
              <a:spcAft>
                <a:spcPts val="0"/>
              </a:spcAft>
              <a:buClrTx/>
              <a:buSzTx/>
              <a:buFontTx/>
              <a:buNone/>
              <a:tabLst/>
            </a:pPr>
            <a:r>
              <a:rPr kumimoji="0" lang="es-AR" sz="4400" b="0" i="0" u="none" strike="noStrike" cap="none" spc="0" normalizeH="0" baseline="0" dirty="0" smtClean="0">
                <a:ln>
                  <a:noFill/>
                </a:ln>
                <a:solidFill>
                  <a:srgbClr val="000000"/>
                </a:solidFill>
                <a:effectLst/>
                <a:uFillTx/>
                <a:sym typeface="Gill Sans"/>
              </a:rPr>
              <a:t>nuestro</a:t>
            </a:r>
            <a:r>
              <a:rPr kumimoji="0" lang="es-AR" sz="4400" b="0" i="0" u="none" strike="noStrike" cap="none" spc="0" normalizeH="0" dirty="0" smtClean="0">
                <a:ln>
                  <a:noFill/>
                </a:ln>
                <a:solidFill>
                  <a:srgbClr val="000000"/>
                </a:solidFill>
                <a:effectLst/>
                <a:uFillTx/>
                <a:sym typeface="Gill Sans"/>
              </a:rPr>
              <a:t> sitio</a:t>
            </a:r>
            <a:endParaRPr kumimoji="0" lang="es-AR" sz="4400" b="0" i="0" u="none" strike="noStrike" cap="none" spc="0" normalizeH="0" baseline="0" dirty="0" smtClean="0">
              <a:ln>
                <a:noFill/>
              </a:ln>
              <a:solidFill>
                <a:srgbClr val="000000"/>
              </a:solidFill>
              <a:effectLst/>
              <a:uFillTx/>
              <a:sym typeface="Gill Sans"/>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953" y="3700206"/>
            <a:ext cx="20089906" cy="8792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413341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smtClean="0"/>
              <a:t>Dos </a:t>
            </a:r>
            <a:r>
              <a:rPr lang="en-US" b="1" dirty="0" err="1" smtClean="0"/>
              <a:t>tipos</a:t>
            </a:r>
            <a:r>
              <a:rPr lang="en-US" b="1" dirty="0" smtClean="0"/>
              <a:t> de </a:t>
            </a:r>
            <a:r>
              <a:rPr lang="en-US" b="1" dirty="0" err="1" smtClean="0"/>
              <a:t>aplicaicones</a:t>
            </a:r>
            <a:endParaRPr lang="en-US" b="1" dirty="0"/>
          </a:p>
        </p:txBody>
      </p:sp>
      <p:sp>
        <p:nvSpPr>
          <p:cNvPr id="4" name="TextBox 3"/>
          <p:cNvSpPr txBox="1"/>
          <p:nvPr/>
        </p:nvSpPr>
        <p:spPr>
          <a:xfrm>
            <a:off x="2124634" y="2017529"/>
            <a:ext cx="21219460" cy="244169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en-US" sz="5600" b="0" i="0" u="none" strike="noStrike" cap="none" spc="0" normalizeH="0" baseline="0" dirty="0" smtClean="0">
                <a:ln>
                  <a:noFill/>
                </a:ln>
                <a:solidFill>
                  <a:srgbClr val="000000"/>
                </a:solidFill>
                <a:effectLst/>
                <a:uFillTx/>
                <a:latin typeface="+mn-lt"/>
                <a:ea typeface="+mn-ea"/>
                <a:cs typeface="+mn-cs"/>
                <a:sym typeface="Gill Sans"/>
              </a:rPr>
              <a:t>Express –e:  genera </a:t>
            </a:r>
            <a:r>
              <a:rPr kumimoji="0" lang="en-US" sz="5600" b="0" i="0" u="none" strike="noStrike" cap="none" spc="0" normalizeH="0" baseline="0" dirty="0" err="1" smtClean="0">
                <a:ln>
                  <a:noFill/>
                </a:ln>
                <a:solidFill>
                  <a:srgbClr val="000000"/>
                </a:solidFill>
                <a:effectLst/>
                <a:uFillTx/>
                <a:latin typeface="+mn-lt"/>
                <a:ea typeface="+mn-ea"/>
                <a:cs typeface="+mn-cs"/>
                <a:sym typeface="Gill Sans"/>
              </a:rPr>
              <a:t>una</a:t>
            </a:r>
            <a:r>
              <a:rPr kumimoji="0" lang="en-US" sz="5600" b="0" i="0" u="none" strike="noStrike" cap="none" spc="0" normalizeH="0" dirty="0" smtClean="0">
                <a:ln>
                  <a:noFill/>
                </a:ln>
                <a:solidFill>
                  <a:srgbClr val="000000"/>
                </a:solidFill>
                <a:effectLst/>
                <a:uFillTx/>
                <a:latin typeface="+mn-lt"/>
                <a:ea typeface="+mn-ea"/>
                <a:cs typeface="+mn-cs"/>
                <a:sym typeface="Gill Sans"/>
              </a:rPr>
              <a:t> </a:t>
            </a:r>
            <a:r>
              <a:rPr kumimoji="0" lang="en-US" sz="5600" b="0" i="0" u="none" strike="noStrike" cap="none" spc="0" normalizeH="0" dirty="0" err="1" smtClean="0">
                <a:ln>
                  <a:noFill/>
                </a:ln>
                <a:solidFill>
                  <a:srgbClr val="000000"/>
                </a:solidFill>
                <a:effectLst/>
                <a:uFillTx/>
                <a:latin typeface="+mn-lt"/>
                <a:ea typeface="+mn-ea"/>
                <a:cs typeface="+mn-cs"/>
                <a:sym typeface="Gill Sans"/>
              </a:rPr>
              <a:t>aplicacion</a:t>
            </a:r>
            <a:r>
              <a:rPr kumimoji="0" lang="en-US" sz="5600" b="0" i="0" u="none" strike="noStrike" cap="none" spc="0" normalizeH="0" dirty="0" smtClean="0">
                <a:ln>
                  <a:noFill/>
                </a:ln>
                <a:solidFill>
                  <a:srgbClr val="000000"/>
                </a:solidFill>
                <a:effectLst/>
                <a:uFillTx/>
                <a:latin typeface="+mn-lt"/>
                <a:ea typeface="+mn-ea"/>
                <a:cs typeface="+mn-cs"/>
                <a:sym typeface="Gill Sans"/>
              </a:rPr>
              <a:t> </a:t>
            </a:r>
            <a:r>
              <a:rPr kumimoji="0" lang="en-US" sz="5600" b="0" i="0" u="none" strike="noStrike" cap="none" spc="0" normalizeH="0" dirty="0" err="1" smtClean="0">
                <a:ln>
                  <a:noFill/>
                </a:ln>
                <a:solidFill>
                  <a:srgbClr val="000000"/>
                </a:solidFill>
                <a:effectLst/>
                <a:uFillTx/>
                <a:latin typeface="+mn-lt"/>
                <a:ea typeface="+mn-ea"/>
                <a:cs typeface="+mn-cs"/>
                <a:sym typeface="Gill Sans"/>
              </a:rPr>
              <a:t>webapp</a:t>
            </a:r>
            <a:r>
              <a:rPr kumimoji="0" lang="en-US" sz="5600" b="0" i="0" u="none" strike="noStrike" cap="none" spc="0" normalizeH="0" dirty="0" smtClean="0">
                <a:ln>
                  <a:noFill/>
                </a:ln>
                <a:solidFill>
                  <a:srgbClr val="000000"/>
                </a:solidFill>
                <a:effectLst/>
                <a:uFillTx/>
                <a:latin typeface="+mn-lt"/>
                <a:ea typeface="+mn-ea"/>
                <a:cs typeface="+mn-cs"/>
                <a:sym typeface="Gill Sans"/>
              </a:rPr>
              <a:t> con el view engine </a:t>
            </a:r>
            <a:r>
              <a:rPr kumimoji="0" lang="en-US" sz="5600" b="0" i="0" u="none" strike="noStrike" cap="none" spc="0" normalizeH="0" dirty="0" err="1" smtClean="0">
                <a:ln>
                  <a:noFill/>
                </a:ln>
                <a:solidFill>
                  <a:srgbClr val="000000"/>
                </a:solidFill>
                <a:effectLst/>
                <a:uFillTx/>
                <a:latin typeface="+mn-lt"/>
                <a:ea typeface="+mn-ea"/>
                <a:cs typeface="+mn-cs"/>
                <a:sym typeface="Gill Sans"/>
              </a:rPr>
              <a:t>ejs</a:t>
            </a:r>
            <a:endParaRPr kumimoji="0" lang="en-US" sz="5600" b="0" i="0" u="none" strike="noStrike" cap="none" spc="0" normalizeH="0" dirty="0" smtClean="0">
              <a:ln>
                <a:noFill/>
              </a:ln>
              <a:solidFill>
                <a:srgbClr val="000000"/>
              </a:solidFill>
              <a:effectLst/>
              <a:uFillTx/>
              <a:latin typeface="+mn-lt"/>
              <a:ea typeface="+mn-ea"/>
              <a:cs typeface="+mn-cs"/>
              <a:sym typeface="Gill Sans"/>
            </a:endParaRPr>
          </a:p>
          <a:p>
            <a:pPr marL="0" marR="0" indent="0" algn="ctr" defTabSz="825500" rtl="0" fontAlgn="auto" latinLnBrk="1" hangingPunct="0">
              <a:lnSpc>
                <a:spcPct val="100000"/>
              </a:lnSpc>
              <a:spcBef>
                <a:spcPts val="0"/>
              </a:spcBef>
              <a:spcAft>
                <a:spcPts val="0"/>
              </a:spcAft>
              <a:buClrTx/>
              <a:buSzTx/>
              <a:buFontTx/>
              <a:buNone/>
              <a:tabLst/>
            </a:pPr>
            <a:r>
              <a:rPr lang="en-US" sz="4000" baseline="0" dirty="0" smtClean="0">
                <a:solidFill>
                  <a:srgbClr val="000000"/>
                </a:solidFill>
                <a:sym typeface="Gill Sans"/>
              </a:rPr>
              <a:t>Para </a:t>
            </a:r>
            <a:r>
              <a:rPr lang="en-US" sz="4000" baseline="0" dirty="0" err="1" smtClean="0">
                <a:solidFill>
                  <a:srgbClr val="000000"/>
                </a:solidFill>
                <a:sym typeface="Gill Sans"/>
              </a:rPr>
              <a:t>aquellos</a:t>
            </a:r>
            <a:r>
              <a:rPr lang="en-US" sz="4000" baseline="0" dirty="0" smtClean="0">
                <a:solidFill>
                  <a:srgbClr val="000000"/>
                </a:solidFill>
                <a:sym typeface="Gill Sans"/>
              </a:rPr>
              <a:t> </a:t>
            </a:r>
            <a:r>
              <a:rPr lang="en-US" sz="4000" baseline="0" dirty="0" err="1" smtClean="0">
                <a:solidFill>
                  <a:srgbClr val="000000"/>
                </a:solidFill>
                <a:sym typeface="Gill Sans"/>
              </a:rPr>
              <a:t>que</a:t>
            </a:r>
            <a:r>
              <a:rPr lang="en-US" sz="4000" dirty="0" smtClean="0">
                <a:solidFill>
                  <a:srgbClr val="000000"/>
                </a:solidFill>
                <a:sym typeface="Gill Sans"/>
              </a:rPr>
              <a:t> </a:t>
            </a:r>
            <a:r>
              <a:rPr lang="en-US" sz="4000" dirty="0" err="1" smtClean="0">
                <a:solidFill>
                  <a:srgbClr val="000000"/>
                </a:solidFill>
                <a:sym typeface="Gill Sans"/>
              </a:rPr>
              <a:t>estan</a:t>
            </a:r>
            <a:r>
              <a:rPr lang="en-US" sz="4000" dirty="0" smtClean="0">
                <a:solidFill>
                  <a:srgbClr val="000000"/>
                </a:solidFill>
                <a:sym typeface="Gill Sans"/>
              </a:rPr>
              <a:t> </a:t>
            </a:r>
            <a:r>
              <a:rPr lang="en-US" sz="4000" dirty="0" err="1" smtClean="0">
                <a:solidFill>
                  <a:srgbClr val="000000"/>
                </a:solidFill>
                <a:sym typeface="Gill Sans"/>
              </a:rPr>
              <a:t>familiarizados</a:t>
            </a:r>
            <a:r>
              <a:rPr lang="en-US" sz="4000" dirty="0" smtClean="0">
                <a:solidFill>
                  <a:srgbClr val="000000"/>
                </a:solidFill>
                <a:sym typeface="Gill Sans"/>
              </a:rPr>
              <a:t> con java, net, </a:t>
            </a:r>
            <a:r>
              <a:rPr lang="en-US" sz="4000" dirty="0" err="1" smtClean="0">
                <a:solidFill>
                  <a:srgbClr val="000000"/>
                </a:solidFill>
                <a:sym typeface="Gill Sans"/>
              </a:rPr>
              <a:t>php</a:t>
            </a:r>
            <a:r>
              <a:rPr lang="en-US" sz="4000" dirty="0" smtClean="0">
                <a:solidFill>
                  <a:srgbClr val="000000"/>
                </a:solidFill>
                <a:sym typeface="Gill Sans"/>
              </a:rPr>
              <a:t> les </a:t>
            </a:r>
            <a:r>
              <a:rPr lang="en-US" sz="4000" dirty="0" err="1" smtClean="0">
                <a:solidFill>
                  <a:srgbClr val="000000"/>
                </a:solidFill>
                <a:sym typeface="Gill Sans"/>
              </a:rPr>
              <a:t>va</a:t>
            </a:r>
            <a:r>
              <a:rPr lang="en-US" sz="4000" dirty="0" smtClean="0">
                <a:solidFill>
                  <a:srgbClr val="000000"/>
                </a:solidFill>
                <a:sym typeface="Gill Sans"/>
              </a:rPr>
              <a:t> a </a:t>
            </a:r>
            <a:r>
              <a:rPr lang="en-US" sz="4000" dirty="0" err="1" smtClean="0">
                <a:solidFill>
                  <a:srgbClr val="000000"/>
                </a:solidFill>
                <a:sym typeface="Gill Sans"/>
              </a:rPr>
              <a:t>ser</a:t>
            </a:r>
            <a:r>
              <a:rPr lang="en-US" sz="4000" dirty="0" smtClean="0">
                <a:solidFill>
                  <a:srgbClr val="000000"/>
                </a:solidFill>
                <a:sym typeface="Gill Sans"/>
              </a:rPr>
              <a:t> </a:t>
            </a:r>
            <a:r>
              <a:rPr lang="en-US" sz="4000" dirty="0" err="1" smtClean="0">
                <a:solidFill>
                  <a:srgbClr val="000000"/>
                </a:solidFill>
                <a:sym typeface="Gill Sans"/>
              </a:rPr>
              <a:t>bastante</a:t>
            </a:r>
            <a:r>
              <a:rPr lang="en-US" sz="4000" dirty="0" smtClean="0">
                <a:solidFill>
                  <a:srgbClr val="000000"/>
                </a:solidFill>
                <a:sym typeface="Gill Sans"/>
              </a:rPr>
              <a:t> </a:t>
            </a:r>
            <a:r>
              <a:rPr lang="en-US" sz="4000" dirty="0" err="1" smtClean="0">
                <a:solidFill>
                  <a:srgbClr val="000000"/>
                </a:solidFill>
                <a:sym typeface="Gill Sans"/>
              </a:rPr>
              <a:t>intuituvo</a:t>
            </a:r>
            <a:endParaRPr kumimoji="0" lang="en-US" sz="5600" b="0" i="0" u="none" strike="noStrike" cap="none" spc="0" normalizeH="0" baseline="0" dirty="0" smtClean="0">
              <a:ln>
                <a:noFill/>
              </a:ln>
              <a:solidFill>
                <a:srgbClr val="000000"/>
              </a:solidFill>
              <a:effectLst/>
              <a:uFillTx/>
              <a:latin typeface="+mn-lt"/>
              <a:ea typeface="+mn-ea"/>
              <a:cs typeface="+mn-cs"/>
              <a:sym typeface="Gill Sans"/>
            </a:endParaRPr>
          </a:p>
          <a:p>
            <a:pPr marL="0" marR="0" indent="0" algn="ctr" defTabSz="825500" rtl="0" fontAlgn="auto" latinLnBrk="1" hangingPunct="0">
              <a:lnSpc>
                <a:spcPct val="100000"/>
              </a:lnSpc>
              <a:spcBef>
                <a:spcPts val="0"/>
              </a:spcBef>
              <a:spcAft>
                <a:spcPts val="0"/>
              </a:spcAft>
              <a:buClrTx/>
              <a:buSzTx/>
              <a:buFontTx/>
              <a:buNone/>
              <a:tabLst/>
            </a:pPr>
            <a:endParaRPr kumimoji="0" lang="en-US" sz="5600" b="0" i="0" u="none" strike="noStrike" cap="none" spc="0" normalizeH="0" baseline="0" dirty="0">
              <a:ln>
                <a:noFill/>
              </a:ln>
              <a:solidFill>
                <a:srgbClr val="000000"/>
              </a:solidFill>
              <a:effectLst/>
              <a:uFillTx/>
              <a:latin typeface="+mn-lt"/>
              <a:ea typeface="+mn-ea"/>
              <a:cs typeface="+mn-cs"/>
              <a:sym typeface="Gill Sans"/>
            </a:endParaRPr>
          </a:p>
        </p:txBody>
      </p:sp>
      <p:sp>
        <p:nvSpPr>
          <p:cNvPr id="5" name="TextBox 4"/>
          <p:cNvSpPr txBox="1"/>
          <p:nvPr/>
        </p:nvSpPr>
        <p:spPr>
          <a:xfrm>
            <a:off x="2124634" y="6590388"/>
            <a:ext cx="20896731" cy="182614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latinLnBrk="1" hangingPunct="0"/>
            <a:r>
              <a:rPr lang="en-US" sz="5600" dirty="0">
                <a:solidFill>
                  <a:srgbClr val="000000"/>
                </a:solidFill>
                <a:sym typeface="Gill Sans"/>
              </a:rPr>
              <a:t>express --no-view </a:t>
            </a:r>
            <a:r>
              <a:rPr lang="en-US" sz="5600" dirty="0" smtClean="0">
                <a:solidFill>
                  <a:srgbClr val="000000"/>
                </a:solidFill>
                <a:sym typeface="Gill Sans"/>
              </a:rPr>
              <a:t>services</a:t>
            </a:r>
          </a:p>
          <a:p>
            <a:pPr algn="ctr" defTabSz="825500" latinLnBrk="1" hangingPunct="0"/>
            <a:r>
              <a:rPr lang="en-US" sz="5600" dirty="0" err="1" smtClean="0">
                <a:solidFill>
                  <a:srgbClr val="000000"/>
                </a:solidFill>
                <a:sym typeface="Gill Sans"/>
              </a:rPr>
              <a:t>Elimina</a:t>
            </a:r>
            <a:r>
              <a:rPr lang="en-US" sz="5600" dirty="0" smtClean="0">
                <a:solidFill>
                  <a:srgbClr val="000000"/>
                </a:solidFill>
                <a:sym typeface="Gill Sans"/>
              </a:rPr>
              <a:t> el view engine </a:t>
            </a:r>
            <a:r>
              <a:rPr lang="en-US" sz="5600" dirty="0" err="1" smtClean="0">
                <a:solidFill>
                  <a:srgbClr val="000000"/>
                </a:solidFill>
                <a:sym typeface="Gill Sans"/>
              </a:rPr>
              <a:t>dando</a:t>
            </a:r>
            <a:r>
              <a:rPr lang="en-US" sz="5600" dirty="0" smtClean="0">
                <a:solidFill>
                  <a:srgbClr val="000000"/>
                </a:solidFill>
                <a:sym typeface="Gill Sans"/>
              </a:rPr>
              <a:t> </a:t>
            </a:r>
            <a:r>
              <a:rPr lang="en-US" sz="5600" dirty="0" err="1" smtClean="0">
                <a:solidFill>
                  <a:srgbClr val="000000"/>
                </a:solidFill>
                <a:sym typeface="Gill Sans"/>
              </a:rPr>
              <a:t>directamente</a:t>
            </a:r>
            <a:r>
              <a:rPr lang="en-US" sz="5600" dirty="0" smtClean="0">
                <a:solidFill>
                  <a:srgbClr val="000000"/>
                </a:solidFill>
                <a:sym typeface="Gill Sans"/>
              </a:rPr>
              <a:t> </a:t>
            </a:r>
            <a:r>
              <a:rPr lang="en-US" sz="5600" dirty="0" err="1" smtClean="0">
                <a:solidFill>
                  <a:srgbClr val="000000"/>
                </a:solidFill>
                <a:sym typeface="Gill Sans"/>
              </a:rPr>
              <a:t>una</a:t>
            </a:r>
            <a:r>
              <a:rPr lang="en-US" sz="5600" dirty="0" smtClean="0">
                <a:solidFill>
                  <a:srgbClr val="000000"/>
                </a:solidFill>
                <a:sym typeface="Gill Sans"/>
              </a:rPr>
              <a:t> </a:t>
            </a:r>
            <a:r>
              <a:rPr lang="en-US" sz="5600" dirty="0" err="1" smtClean="0">
                <a:solidFill>
                  <a:srgbClr val="000000"/>
                </a:solidFill>
                <a:sym typeface="Gill Sans"/>
              </a:rPr>
              <a:t>capa</a:t>
            </a:r>
            <a:r>
              <a:rPr lang="en-US" sz="5600" dirty="0" smtClean="0">
                <a:solidFill>
                  <a:srgbClr val="000000"/>
                </a:solidFill>
                <a:sym typeface="Gill Sans"/>
              </a:rPr>
              <a:t> de </a:t>
            </a:r>
            <a:r>
              <a:rPr lang="en-US" sz="5600" dirty="0" err="1" smtClean="0">
                <a:solidFill>
                  <a:srgbClr val="000000"/>
                </a:solidFill>
                <a:sym typeface="Gill Sans"/>
              </a:rPr>
              <a:t>servicios</a:t>
            </a:r>
            <a:endParaRPr kumimoji="0" lang="en-US" sz="5600" b="0" i="0" u="none" strike="noStrike" cap="none" spc="0" normalizeH="0" baseline="0" dirty="0">
              <a:ln>
                <a:noFill/>
              </a:ln>
              <a:solidFill>
                <a:srgbClr val="000000"/>
              </a:solidFill>
              <a:effectLst/>
              <a:uFillTx/>
              <a:latin typeface="+mn-lt"/>
              <a:ea typeface="+mn-ea"/>
              <a:cs typeface="+mn-cs"/>
              <a:sym typeface="Gill Sans"/>
            </a:endParaRPr>
          </a:p>
        </p:txBody>
      </p:sp>
    </p:spTree>
    <p:extLst>
      <p:ext uri="{BB962C8B-B14F-4D97-AF65-F5344CB8AC3E}">
        <p14:creationId xmlns:p14="http://schemas.microsoft.com/office/powerpoint/2010/main" val="897110175"/>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ORIS">
  <a:themeElements>
    <a:clrScheme name="Custom 2">
      <a:dk1>
        <a:srgbClr val="161B1F"/>
      </a:dk1>
      <a:lt1>
        <a:sysClr val="window" lastClr="FFFFFF"/>
      </a:lt1>
      <a:dk2>
        <a:srgbClr val="484C51"/>
      </a:dk2>
      <a:lt2>
        <a:srgbClr val="F2F3F4"/>
      </a:lt2>
      <a:accent1>
        <a:srgbClr val="1D252C"/>
      </a:accent1>
      <a:accent2>
        <a:srgbClr val="FCD75B"/>
      </a:accent2>
      <a:accent3>
        <a:srgbClr val="77BCDA"/>
      </a:accent3>
      <a:accent4>
        <a:srgbClr val="484C51"/>
      </a:accent4>
      <a:accent5>
        <a:srgbClr val="74787C"/>
      </a:accent5>
      <a:accent6>
        <a:srgbClr val="C1C3C4"/>
      </a:accent6>
      <a:hlink>
        <a:srgbClr val="14181C"/>
      </a:hlink>
      <a:folHlink>
        <a:srgbClr val="74787C"/>
      </a:folHlink>
    </a:clrScheme>
    <a:fontScheme name="White">
      <a:majorFont>
        <a:latin typeface="Roboto Regular"/>
        <a:ea typeface="Roboto Regular"/>
        <a:cs typeface="Roboto Regular"/>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25400" cap="flat">
          <a:solidFill>
            <a:srgbClr val="000000"/>
          </a:solidFill>
          <a:prstDash val="solid"/>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600" b="0" i="0" u="none" strike="noStrike" cap="none" spc="0" normalizeH="0" baseline="0">
            <a:ln>
              <a:noFill/>
            </a:ln>
            <a:solidFill>
              <a:srgbClr val="00000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xmlns="" name="NEORIS" id="{50B8394B-1E43-3542-83BE-641346DFBB2E}" vid="{AF2685E0-F6BD-314B-A992-83A3C45EBA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NEORIS</Template>
  <TotalTime>13912</TotalTime>
  <Words>461</Words>
  <Application>Microsoft Office PowerPoint</Application>
  <PresentationFormat>Custom</PresentationFormat>
  <Paragraphs>85</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NEORIS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Blackman, Jeanelle</dc:creator>
  <cp:lastModifiedBy>Dante Panella</cp:lastModifiedBy>
  <cp:revision>493</cp:revision>
  <dcterms:created xsi:type="dcterms:W3CDTF">2017-11-24T23:51:46Z</dcterms:created>
  <dcterms:modified xsi:type="dcterms:W3CDTF">2019-07-03T16:47:21Z</dcterms:modified>
</cp:coreProperties>
</file>