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304" r:id="rId2"/>
    <p:sldId id="364" r:id="rId3"/>
    <p:sldId id="365" r:id="rId4"/>
    <p:sldId id="368" r:id="rId5"/>
    <p:sldId id="367" r:id="rId6"/>
    <p:sldId id="366" r:id="rId7"/>
    <p:sldId id="369" r:id="rId8"/>
    <p:sldId id="380" r:id="rId9"/>
    <p:sldId id="381" r:id="rId10"/>
    <p:sldId id="384" r:id="rId11"/>
    <p:sldId id="382" r:id="rId12"/>
    <p:sldId id="385" r:id="rId13"/>
    <p:sldId id="386" r:id="rId14"/>
    <p:sldId id="376" r:id="rId15"/>
    <p:sldId id="377" r:id="rId16"/>
    <p:sldId id="337" r:id="rId1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FDF"/>
    <a:srgbClr val="77B4D1"/>
    <a:srgbClr val="80CD39"/>
    <a:srgbClr val="F0F0F0"/>
    <a:srgbClr val="F3F3F3"/>
    <a:srgbClr val="E1E0E3"/>
    <a:srgbClr val="0F181D"/>
    <a:srgbClr val="00B0F0"/>
    <a:srgbClr val="771193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7" autoAdjust="0"/>
    <p:restoredTop sz="88009" autoAdjust="0"/>
  </p:normalViewPr>
  <p:slideViewPr>
    <p:cSldViewPr snapToGrid="0" snapToObjects="1">
      <p:cViewPr>
        <p:scale>
          <a:sx n="40" d="100"/>
          <a:sy n="40" d="100"/>
        </p:scale>
        <p:origin x="-354" y="216"/>
      </p:cViewPr>
      <p:guideLst>
        <p:guide orient="horz" pos="4320"/>
        <p:guide pos="76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91C7F-E92A-684C-B0B2-0907278EFF76}" type="datetime1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9E5AE-C9BB-A841-9D8E-65F938D7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887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28587-23D6-5541-A50D-7BF30358873F}" type="datetime1">
              <a:rPr lang="en-US" smtClean="0"/>
              <a:t>7/16/2019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1393A-581A-2543-B8FB-EC978B8E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30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1393A-581A-2543-B8FB-EC978B8E6B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2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ORI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674" y="-71999"/>
            <a:ext cx="24694998" cy="13859999"/>
          </a:xfrm>
          <a:prstGeom prst="rect">
            <a:avLst/>
          </a:prstGeom>
        </p:spPr>
      </p:pic>
      <p:sp>
        <p:nvSpPr>
          <p:cNvPr id="4" name="Hexagon 3"/>
          <p:cNvSpPr/>
          <p:nvPr userDrawn="1"/>
        </p:nvSpPr>
        <p:spPr>
          <a:xfrm>
            <a:off x="6392083" y="1881075"/>
            <a:ext cx="11429930" cy="9829028"/>
          </a:xfrm>
          <a:prstGeom prst="hexagon">
            <a:avLst>
              <a:gd name="adj" fmla="val 30685"/>
              <a:gd name="vf" fmla="val 115470"/>
            </a:avLst>
          </a:prstGeom>
          <a:noFill/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Marcador de posición de imagen 1">
            <a:extLst>
              <a:ext uri="{FF2B5EF4-FFF2-40B4-BE49-F238E27FC236}">
                <a16:creationId xmlns:a16="http://schemas.microsoft.com/office/drawing/2014/main" xmlns="" id="{B3A8A638-D022-9944-934E-37F870B712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18537" y="2012838"/>
            <a:ext cx="11196000" cy="9708853"/>
          </a:xfrm>
          <a:prstGeom prst="hexagon">
            <a:avLst>
              <a:gd name="adj" fmla="val 28818"/>
              <a:gd name="vf" fmla="val 115470"/>
            </a:avLst>
          </a:prstGeom>
        </p:spPr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921567" y="6161042"/>
            <a:ext cx="5508000" cy="914400"/>
          </a:xfrm>
          <a:prstGeom prst="rect">
            <a:avLst/>
          </a:prstGeom>
        </p:spPr>
        <p:txBody>
          <a:bodyPr vert="horz"/>
          <a:lstStyle>
            <a:lvl1pPr algn="l">
              <a:defRPr sz="5000" b="0" i="0">
                <a:solidFill>
                  <a:srgbClr val="FFFFFF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n-US" dirty="0"/>
              <a:t>Put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921567" y="6868009"/>
            <a:ext cx="5508000" cy="914400"/>
          </a:xfrm>
          <a:prstGeom prst="rect">
            <a:avLst/>
          </a:prstGeom>
        </p:spPr>
        <p:txBody>
          <a:bodyPr vert="horz"/>
          <a:lstStyle>
            <a:lvl1pPr algn="l">
              <a:defRPr sz="5000" b="0" i="0">
                <a:solidFill>
                  <a:srgbClr val="FFFFFF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2" name="Picture 1" descr="logo-NEORIS-bc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010" y="6599662"/>
            <a:ext cx="2414152" cy="55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04115" y="4788001"/>
            <a:ext cx="4769420" cy="4139999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957405" y="4525169"/>
            <a:ext cx="8671275" cy="4665662"/>
          </a:xfrm>
          <a:prstGeom prst="rect">
            <a:avLst/>
          </a:prstGeom>
        </p:spPr>
        <p:txBody>
          <a:bodyPr vert="horz" anchor="ctr"/>
          <a:lstStyle>
            <a:lvl1pPr algn="l">
              <a:defRPr sz="4400" b="0" i="0" baseline="0"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5" name="Picture 4" descr="logo-NEORIS-dar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549" y="6592298"/>
            <a:ext cx="2395262" cy="54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7075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11225" y="2348165"/>
            <a:ext cx="8786727" cy="5064017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13600" b="0" i="0" baseline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endParaRPr lang="es-ES_tradnl" dirty="0"/>
          </a:p>
          <a:p>
            <a:pPr lvl="0"/>
            <a:r>
              <a:rPr lang="es-ES_tradnl" dirty="0" err="1"/>
              <a:t>headline</a:t>
            </a:r>
            <a:r>
              <a:rPr lang="es-ES_tradnl" dirty="0"/>
              <a:t> </a:t>
            </a:r>
            <a:r>
              <a:rPr lang="es-ES_tradnl" dirty="0" err="1"/>
              <a:t>txt</a:t>
            </a:r>
            <a:endParaRPr lang="es-ES_tradnl" dirty="0"/>
          </a:p>
          <a:p>
            <a:pPr lvl="0"/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911225" y="7783396"/>
            <a:ext cx="8671772" cy="914400"/>
          </a:xfrm>
          <a:prstGeom prst="rect">
            <a:avLst/>
          </a:prstGeom>
        </p:spPr>
        <p:txBody>
          <a:bodyPr vert="horz"/>
          <a:lstStyle>
            <a:lvl1pPr algn="l">
              <a:defRPr sz="4800" b="0" i="0" baseline="0">
                <a:solidFill>
                  <a:srgbClr val="0F181D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9975128" y="1285587"/>
            <a:ext cx="14038262" cy="11760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11224" y="8880532"/>
            <a:ext cx="3532661" cy="461962"/>
          </a:xfrm>
          <a:prstGeom prst="rect">
            <a:avLst/>
          </a:prstGeom>
        </p:spPr>
        <p:txBody>
          <a:bodyPr vert="horz"/>
          <a:lstStyle>
            <a:lvl1pPr algn="l">
              <a:defRPr sz="2800" b="0" i="0" u="sng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911225" y="9550457"/>
            <a:ext cx="3532661" cy="3278477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10000"/>
              </a:lnSpc>
              <a:defRPr sz="2400" b="0" i="0">
                <a:solidFill>
                  <a:srgbClr val="0F181D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5090097" y="8880531"/>
            <a:ext cx="3532661" cy="452725"/>
          </a:xfrm>
          <a:prstGeom prst="rect">
            <a:avLst/>
          </a:prstGeom>
        </p:spPr>
        <p:txBody>
          <a:bodyPr vert="horz"/>
          <a:lstStyle>
            <a:lvl1pPr algn="l">
              <a:defRPr sz="2800" b="0" i="0" u="sng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090098" y="9541220"/>
            <a:ext cx="3532661" cy="3278477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10000"/>
              </a:lnSpc>
              <a:defRPr sz="2400" b="0" i="0">
                <a:solidFill>
                  <a:srgbClr val="0F181D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pic>
        <p:nvPicPr>
          <p:cNvPr id="16" name="Picture 15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3472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0113669" y="1285587"/>
            <a:ext cx="6465210" cy="11760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21"/>
          </p:nvPr>
        </p:nvSpPr>
        <p:spPr>
          <a:xfrm>
            <a:off x="16942642" y="1285587"/>
            <a:ext cx="7019379" cy="11760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pic>
        <p:nvPicPr>
          <p:cNvPr id="17" name="Picture 16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11225" y="2348165"/>
            <a:ext cx="8786727" cy="5064017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13600" b="0" i="0" baseline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endParaRPr lang="es-ES_tradnl" dirty="0"/>
          </a:p>
          <a:p>
            <a:pPr lvl="0"/>
            <a:r>
              <a:rPr lang="es-ES_tradnl" dirty="0" err="1"/>
              <a:t>headline</a:t>
            </a:r>
            <a:r>
              <a:rPr lang="es-ES_tradnl" dirty="0"/>
              <a:t> </a:t>
            </a:r>
            <a:r>
              <a:rPr lang="es-ES_tradnl" dirty="0" err="1"/>
              <a:t>txt</a:t>
            </a:r>
            <a:endParaRPr lang="es-ES_tradnl" dirty="0"/>
          </a:p>
          <a:p>
            <a:pPr lvl="0"/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911225" y="7783396"/>
            <a:ext cx="8671772" cy="914400"/>
          </a:xfrm>
          <a:prstGeom prst="rect">
            <a:avLst/>
          </a:prstGeom>
        </p:spPr>
        <p:txBody>
          <a:bodyPr vert="horz"/>
          <a:lstStyle>
            <a:lvl1pPr algn="l">
              <a:defRPr sz="4800" b="0" i="0" baseline="0">
                <a:solidFill>
                  <a:srgbClr val="0F181D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11224" y="8880532"/>
            <a:ext cx="3532661" cy="461962"/>
          </a:xfrm>
          <a:prstGeom prst="rect">
            <a:avLst/>
          </a:prstGeom>
        </p:spPr>
        <p:txBody>
          <a:bodyPr vert="horz"/>
          <a:lstStyle>
            <a:lvl1pPr algn="l">
              <a:defRPr sz="2800" b="0" i="0" u="sng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911225" y="9550457"/>
            <a:ext cx="3532661" cy="3278477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10000"/>
              </a:lnSpc>
              <a:defRPr sz="2400" b="0" i="0">
                <a:solidFill>
                  <a:srgbClr val="0F181D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5090097" y="8880531"/>
            <a:ext cx="3532661" cy="452725"/>
          </a:xfrm>
          <a:prstGeom prst="rect">
            <a:avLst/>
          </a:prstGeom>
        </p:spPr>
        <p:txBody>
          <a:bodyPr vert="horz"/>
          <a:lstStyle>
            <a:lvl1pPr algn="l">
              <a:defRPr sz="2800" b="0" i="0" u="sng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090098" y="9541220"/>
            <a:ext cx="3532661" cy="3278477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10000"/>
              </a:lnSpc>
              <a:defRPr sz="2400" b="0" i="0">
                <a:solidFill>
                  <a:srgbClr val="0F181D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8639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62769" y="1339850"/>
            <a:ext cx="23252113" cy="117983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pic>
        <p:nvPicPr>
          <p:cNvPr id="5" name="Picture 4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1898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2270010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26075" y="1316904"/>
            <a:ext cx="23125500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7247458" y="2296687"/>
            <a:ext cx="3780000" cy="684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11394008" y="2296687"/>
            <a:ext cx="3780000" cy="684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15484995" y="2296687"/>
            <a:ext cx="3780000" cy="684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19585508" y="2296687"/>
            <a:ext cx="3780000" cy="684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1005998" y="9933003"/>
            <a:ext cx="22365654" cy="0"/>
          </a:xfrm>
          <a:prstGeom prst="line">
            <a:avLst/>
          </a:prstGeom>
          <a:noFill/>
          <a:ln w="28575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923921" y="2970213"/>
            <a:ext cx="5887736" cy="4884737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latin typeface="Gill Sans Light"/>
                <a:cs typeface="Gill Sans Light"/>
              </a:defRPr>
            </a:lvl1pPr>
            <a:lvl2pPr>
              <a:defRPr b="0" i="0">
                <a:latin typeface="Gill Sans"/>
                <a:cs typeface="Gill Sans"/>
              </a:defRPr>
            </a:lvl2pPr>
            <a:lvl3pPr>
              <a:defRPr b="0" i="0">
                <a:latin typeface="Gill Sans"/>
                <a:cs typeface="Gill Sans"/>
              </a:defRPr>
            </a:lvl3pPr>
            <a:lvl4pPr>
              <a:defRPr b="0" i="0">
                <a:latin typeface="Gill Sans"/>
                <a:cs typeface="Gill Sans"/>
              </a:defRPr>
            </a:lvl4pPr>
            <a:lvl5pPr>
              <a:defRPr b="0" i="0">
                <a:latin typeface="Gill Sans"/>
                <a:cs typeface="Gill Sans"/>
              </a:defRPr>
            </a:lvl5pPr>
          </a:lstStyle>
          <a:p>
            <a:pPr lvl="0"/>
            <a:r>
              <a:rPr lang="es-ES_tradnl" dirty="0"/>
              <a:t>Target</a:t>
            </a:r>
          </a:p>
          <a:p>
            <a:pPr lvl="0"/>
            <a:r>
              <a:rPr lang="es-ES_tradnl" dirty="0" err="1"/>
              <a:t>Audience</a:t>
            </a:r>
            <a:endParaRPr lang="es-ES_tradnl" dirty="0"/>
          </a:p>
          <a:p>
            <a:pPr lvl="0"/>
            <a:r>
              <a:rPr lang="es-ES_tradnl" dirty="0" err="1"/>
              <a:t>Client</a:t>
            </a:r>
            <a:endParaRPr lang="es-ES_tradnl" dirty="0"/>
          </a:p>
          <a:p>
            <a:pPr lvl="0"/>
            <a:r>
              <a:rPr lang="es-ES_tradnl" dirty="0"/>
              <a:t>Personas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923921" y="10258425"/>
            <a:ext cx="6687605" cy="585788"/>
          </a:xfrm>
          <a:prstGeom prst="rect">
            <a:avLst/>
          </a:prstGeom>
        </p:spPr>
        <p:txBody>
          <a:bodyPr vert="horz"/>
          <a:lstStyle>
            <a:lvl1pPr algn="l">
              <a:defRPr sz="2400" b="0" i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Companies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7" hasCustomPrompt="1"/>
          </p:nvPr>
        </p:nvSpPr>
        <p:spPr>
          <a:xfrm>
            <a:off x="923921" y="10844213"/>
            <a:ext cx="6687605" cy="1582737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11394008" y="10216173"/>
            <a:ext cx="6687605" cy="585788"/>
          </a:xfrm>
          <a:prstGeom prst="rect">
            <a:avLst/>
          </a:prstGeom>
        </p:spPr>
        <p:txBody>
          <a:bodyPr vert="horz"/>
          <a:lstStyle>
            <a:lvl1pPr algn="l">
              <a:defRPr sz="2400" b="0" i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Companies</a:t>
            </a:r>
            <a:endParaRPr lang="en-US" dirty="0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11394008" y="10801961"/>
            <a:ext cx="6687605" cy="1582737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pic>
        <p:nvPicPr>
          <p:cNvPr id="15" name="Picture 14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0135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2270010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26075" y="1316904"/>
            <a:ext cx="23125500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7247458" y="2296687"/>
            <a:ext cx="7926550" cy="684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15484994" y="2296687"/>
            <a:ext cx="7886657" cy="684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1005998" y="9933003"/>
            <a:ext cx="22365654" cy="0"/>
          </a:xfrm>
          <a:prstGeom prst="line">
            <a:avLst/>
          </a:prstGeom>
          <a:noFill/>
          <a:ln w="28575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11394008" y="10216173"/>
            <a:ext cx="4557713" cy="585788"/>
          </a:xfrm>
          <a:prstGeom prst="rect">
            <a:avLst/>
          </a:prstGeom>
        </p:spPr>
        <p:txBody>
          <a:bodyPr vert="horz"/>
          <a:lstStyle>
            <a:lvl1pPr algn="l">
              <a:defRPr sz="2400" b="0" i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Companies</a:t>
            </a:r>
            <a:endParaRPr lang="en-US" dirty="0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11394008" y="10801961"/>
            <a:ext cx="6687605" cy="1582737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pic>
        <p:nvPicPr>
          <p:cNvPr id="13" name="Picture 12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  <p:sp>
        <p:nvSpPr>
          <p:cNvPr id="14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923921" y="2970213"/>
            <a:ext cx="5887736" cy="4884737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latin typeface="Gill Sans Light"/>
                <a:cs typeface="Gill Sans Light"/>
              </a:defRPr>
            </a:lvl1pPr>
            <a:lvl2pPr>
              <a:defRPr b="0" i="0">
                <a:latin typeface="Gill Sans"/>
                <a:cs typeface="Gill Sans"/>
              </a:defRPr>
            </a:lvl2pPr>
            <a:lvl3pPr>
              <a:defRPr b="0" i="0">
                <a:latin typeface="Gill Sans"/>
                <a:cs typeface="Gill Sans"/>
              </a:defRPr>
            </a:lvl3pPr>
            <a:lvl4pPr>
              <a:defRPr b="0" i="0">
                <a:latin typeface="Gill Sans"/>
                <a:cs typeface="Gill Sans"/>
              </a:defRPr>
            </a:lvl4pPr>
            <a:lvl5pPr>
              <a:defRPr b="0" i="0">
                <a:latin typeface="Gill Sans"/>
                <a:cs typeface="Gill Sans"/>
              </a:defRPr>
            </a:lvl5pPr>
          </a:lstStyle>
          <a:p>
            <a:pPr lvl="0"/>
            <a:r>
              <a:rPr lang="es-ES_tradnl" dirty="0"/>
              <a:t>Target</a:t>
            </a:r>
          </a:p>
          <a:p>
            <a:pPr lvl="0"/>
            <a:r>
              <a:rPr lang="es-ES_tradnl" dirty="0" err="1"/>
              <a:t>Audience</a:t>
            </a:r>
            <a:endParaRPr lang="es-ES_tradnl" dirty="0"/>
          </a:p>
          <a:p>
            <a:pPr lvl="0"/>
            <a:r>
              <a:rPr lang="es-ES_tradnl" dirty="0" err="1"/>
              <a:t>Client</a:t>
            </a:r>
            <a:endParaRPr lang="es-ES_tradnl" dirty="0"/>
          </a:p>
          <a:p>
            <a:pPr lvl="0"/>
            <a:r>
              <a:rPr lang="es-ES_tradnl" dirty="0"/>
              <a:t>Personas</a:t>
            </a:r>
            <a:endParaRPr lang="en-US" dirty="0"/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923921" y="10258425"/>
            <a:ext cx="6687605" cy="585788"/>
          </a:xfrm>
          <a:prstGeom prst="rect">
            <a:avLst/>
          </a:prstGeom>
        </p:spPr>
        <p:txBody>
          <a:bodyPr vert="horz"/>
          <a:lstStyle>
            <a:lvl1pPr algn="l">
              <a:defRPr sz="2400" b="0" i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Companies</a:t>
            </a:r>
            <a:endParaRPr lang="en-US" dirty="0"/>
          </a:p>
        </p:txBody>
      </p:sp>
      <p:sp>
        <p:nvSpPr>
          <p:cNvPr id="16" name="Text Placeholder 33"/>
          <p:cNvSpPr>
            <a:spLocks noGrp="1"/>
          </p:cNvSpPr>
          <p:nvPr>
            <p:ph type="body" sz="quarter" idx="17" hasCustomPrompt="1"/>
          </p:nvPr>
        </p:nvSpPr>
        <p:spPr>
          <a:xfrm>
            <a:off x="923921" y="10844213"/>
            <a:ext cx="6687605" cy="1582737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7324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2270010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26075" y="1316904"/>
            <a:ext cx="23125500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7095058" y="2296687"/>
            <a:ext cx="5220000" cy="684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12635517" y="2296687"/>
            <a:ext cx="5220000" cy="684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1005998" y="9933003"/>
            <a:ext cx="22365654" cy="0"/>
          </a:xfrm>
          <a:prstGeom prst="line">
            <a:avLst/>
          </a:prstGeom>
          <a:noFill/>
          <a:ln w="28575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11394008" y="10216173"/>
            <a:ext cx="4557713" cy="585788"/>
          </a:xfrm>
          <a:prstGeom prst="rect">
            <a:avLst/>
          </a:prstGeom>
        </p:spPr>
        <p:txBody>
          <a:bodyPr vert="horz"/>
          <a:lstStyle>
            <a:lvl1pPr algn="l">
              <a:defRPr sz="2400" b="0" i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Companies</a:t>
            </a:r>
            <a:endParaRPr lang="en-US" dirty="0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11394008" y="10801961"/>
            <a:ext cx="6687605" cy="1582737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sp>
        <p:nvSpPr>
          <p:cNvPr id="13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18125176" y="2296687"/>
            <a:ext cx="5219999" cy="684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pic>
        <p:nvPicPr>
          <p:cNvPr id="14" name="Picture 13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  <p:sp>
        <p:nvSpPr>
          <p:cNvPr id="15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923921" y="2970213"/>
            <a:ext cx="5887736" cy="4884737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latin typeface="Gill Sans Light"/>
                <a:cs typeface="Gill Sans Light"/>
              </a:defRPr>
            </a:lvl1pPr>
            <a:lvl2pPr>
              <a:defRPr b="0" i="0">
                <a:latin typeface="Gill Sans"/>
                <a:cs typeface="Gill Sans"/>
              </a:defRPr>
            </a:lvl2pPr>
            <a:lvl3pPr>
              <a:defRPr b="0" i="0">
                <a:latin typeface="Gill Sans"/>
                <a:cs typeface="Gill Sans"/>
              </a:defRPr>
            </a:lvl3pPr>
            <a:lvl4pPr>
              <a:defRPr b="0" i="0">
                <a:latin typeface="Gill Sans"/>
                <a:cs typeface="Gill Sans"/>
              </a:defRPr>
            </a:lvl4pPr>
            <a:lvl5pPr>
              <a:defRPr b="0" i="0">
                <a:latin typeface="Gill Sans"/>
                <a:cs typeface="Gill Sans"/>
              </a:defRPr>
            </a:lvl5pPr>
          </a:lstStyle>
          <a:p>
            <a:pPr lvl="0"/>
            <a:r>
              <a:rPr lang="es-ES_tradnl" dirty="0"/>
              <a:t>Target</a:t>
            </a:r>
          </a:p>
          <a:p>
            <a:pPr lvl="0"/>
            <a:r>
              <a:rPr lang="es-ES_tradnl" dirty="0" err="1"/>
              <a:t>Audience</a:t>
            </a:r>
            <a:endParaRPr lang="es-ES_tradnl" dirty="0"/>
          </a:p>
          <a:p>
            <a:pPr lvl="0"/>
            <a:r>
              <a:rPr lang="es-ES_tradnl" dirty="0" err="1"/>
              <a:t>Client</a:t>
            </a:r>
            <a:endParaRPr lang="es-ES_tradnl" dirty="0"/>
          </a:p>
          <a:p>
            <a:pPr lvl="0"/>
            <a:r>
              <a:rPr lang="es-ES_tradnl" dirty="0"/>
              <a:t>Personas</a:t>
            </a:r>
            <a:endParaRPr lang="en-US" dirty="0"/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923921" y="10258425"/>
            <a:ext cx="6687605" cy="585788"/>
          </a:xfrm>
          <a:prstGeom prst="rect">
            <a:avLst/>
          </a:prstGeom>
        </p:spPr>
        <p:txBody>
          <a:bodyPr vert="horz"/>
          <a:lstStyle>
            <a:lvl1pPr algn="l">
              <a:defRPr sz="2400" b="0" i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Companies</a:t>
            </a:r>
            <a:endParaRPr lang="en-US" dirty="0"/>
          </a:p>
        </p:txBody>
      </p:sp>
      <p:sp>
        <p:nvSpPr>
          <p:cNvPr id="17" name="Text Placeholder 33"/>
          <p:cNvSpPr>
            <a:spLocks noGrp="1"/>
          </p:cNvSpPr>
          <p:nvPr>
            <p:ph type="body" sz="quarter" idx="17" hasCustomPrompt="1"/>
          </p:nvPr>
        </p:nvSpPr>
        <p:spPr>
          <a:xfrm>
            <a:off x="923921" y="10844213"/>
            <a:ext cx="6687605" cy="1582737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9837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0" y="1358407"/>
            <a:ext cx="24377650" cy="11146204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58600" y="6337300"/>
            <a:ext cx="1041400" cy="1041400"/>
          </a:xfrm>
          <a:prstGeom prst="rect">
            <a:avLst/>
          </a:prstGeom>
        </p:spPr>
      </p:pic>
      <p:pic>
        <p:nvPicPr>
          <p:cNvPr id="7" name="Picture 6" descr="icon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3478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034103" y="5938746"/>
            <a:ext cx="4680000" cy="663039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ector recto 11"/>
          <p:cNvCxnSpPr/>
          <p:nvPr userDrawn="1"/>
        </p:nvCxnSpPr>
        <p:spPr>
          <a:xfrm>
            <a:off x="813944" y="5401350"/>
            <a:ext cx="21641184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Agrupar 10"/>
          <p:cNvGrpSpPr/>
          <p:nvPr userDrawn="1"/>
        </p:nvGrpSpPr>
        <p:grpSpPr>
          <a:xfrm>
            <a:off x="796272" y="6825907"/>
            <a:ext cx="21071530" cy="3600986"/>
            <a:chOff x="1242167" y="4721354"/>
            <a:chExt cx="21071530" cy="3600986"/>
          </a:xfrm>
        </p:grpSpPr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1242167" y="4721354"/>
              <a:ext cx="4661105" cy="3600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12713" indent="-112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342900" indent="-342900">
                <a:spcBef>
                  <a:spcPct val="500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Arial"/>
                <a:buChar char="•"/>
              </a:pP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indent="-342900">
                <a:spcBef>
                  <a:spcPct val="500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Arial"/>
                <a:buChar char="•"/>
              </a:pP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indent="-342900">
                <a:spcBef>
                  <a:spcPct val="500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Arial"/>
                <a:buChar char="•"/>
              </a:pP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indent="-342900">
                <a:spcBef>
                  <a:spcPct val="500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Arial"/>
                <a:buChar char="•"/>
              </a:pP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6959809" y="4721354"/>
              <a:ext cx="4920694" cy="3600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12713" indent="-112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342900" marR="0" lvl="0" indent="-342900" algn="l" defTabSz="1828434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161B1F">
                    <a:lumMod val="85000"/>
                    <a:lumOff val="15000"/>
                  </a:srgbClr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marR="0" lvl="0" indent="-342900" algn="l" defTabSz="1828434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161B1F">
                    <a:lumMod val="85000"/>
                    <a:lumOff val="15000"/>
                  </a:srgbClr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marR="0" lvl="0" indent="-342900" algn="l" defTabSz="1828434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161B1F">
                    <a:lumMod val="85000"/>
                    <a:lumOff val="15000"/>
                  </a:srgbClr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marR="0" lvl="0" indent="-342900" algn="l" defTabSz="1828434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161B1F">
                    <a:lumMod val="85000"/>
                    <a:lumOff val="15000"/>
                  </a:srgbClr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12652050" y="4721354"/>
              <a:ext cx="4653791" cy="3600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12713" indent="-112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342900" marR="0" lvl="0" indent="-342900" algn="l" defTabSz="1828434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161B1F">
                    <a:lumMod val="85000"/>
                    <a:lumOff val="15000"/>
                  </a:srgbClr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marR="0" lvl="0" indent="-342900" algn="l" defTabSz="1828434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161B1F">
                    <a:lumMod val="85000"/>
                    <a:lumOff val="15000"/>
                  </a:srgbClr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marR="0" lvl="0" indent="-342900" algn="l" defTabSz="1828434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161B1F">
                    <a:lumMod val="85000"/>
                    <a:lumOff val="15000"/>
                  </a:srgbClr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marR="0" lvl="0" indent="-342900" algn="l" defTabSz="1828434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161B1F">
                    <a:lumMod val="85000"/>
                    <a:lumOff val="15000"/>
                  </a:srgbClr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18010093" y="4721354"/>
              <a:ext cx="4303604" cy="3600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12713" indent="-112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342900" indent="-342900">
                <a:spcBef>
                  <a:spcPct val="500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Arial"/>
                <a:buChar char="•"/>
              </a:pP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indent="-342900">
                <a:spcBef>
                  <a:spcPct val="500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Arial"/>
                <a:buChar char="•"/>
              </a:pP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indent="-342900">
                <a:spcBef>
                  <a:spcPct val="500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Arial"/>
                <a:buChar char="•"/>
              </a:pP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indent="-342900">
                <a:spcBef>
                  <a:spcPct val="500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Arial"/>
                <a:buChar char="•"/>
              </a:pP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</p:txBody>
        </p:sp>
      </p:grpSp>
      <p:sp>
        <p:nvSpPr>
          <p:cNvPr id="22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926965" y="2579481"/>
            <a:ext cx="12188825" cy="2477428"/>
          </a:xfrm>
          <a:prstGeom prst="rect">
            <a:avLst/>
          </a:prstGeom>
        </p:spPr>
        <p:txBody>
          <a:bodyPr vert="horz"/>
          <a:lstStyle>
            <a:lvl1pPr algn="l">
              <a:defRPr sz="8000" b="0" i="0" baseline="0">
                <a:solidFill>
                  <a:srgbClr val="0F181D"/>
                </a:solidFill>
                <a:latin typeface="Gill Sans Light"/>
                <a:cs typeface="Gill Sans Light"/>
              </a:defRPr>
            </a:lvl1pPr>
            <a:lvl2pPr algn="l">
              <a:defRPr sz="8000" b="0" i="0">
                <a:latin typeface="Gill Sans Light"/>
                <a:cs typeface="Gill Sans Light"/>
              </a:defRPr>
            </a:lvl2pPr>
            <a:lvl3pPr algn="l">
              <a:defRPr sz="8000" b="0" i="0">
                <a:latin typeface="Gill Sans Light"/>
                <a:cs typeface="Gill Sans Light"/>
              </a:defRPr>
            </a:lvl3pPr>
            <a:lvl4pPr algn="l">
              <a:defRPr sz="8000" b="0" i="0">
                <a:latin typeface="Gill Sans Light"/>
                <a:cs typeface="Gill Sans Light"/>
              </a:defRPr>
            </a:lvl4pPr>
            <a:lvl5pPr algn="l">
              <a:defRPr sz="8000" b="0" i="0">
                <a:latin typeface="Gill Sans Light"/>
                <a:cs typeface="Gill Sans Light"/>
              </a:defRPr>
            </a:lvl5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  <a:p>
            <a:pPr lvl="0"/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1298939" y="5976578"/>
            <a:ext cx="4250798" cy="587375"/>
          </a:xfrm>
          <a:prstGeom prst="rect">
            <a:avLst/>
          </a:prstGeom>
        </p:spPr>
        <p:txBody>
          <a:bodyPr vert="horz"/>
          <a:lstStyle>
            <a:lvl1pPr algn="l">
              <a:defRPr sz="32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6615512" y="5938746"/>
            <a:ext cx="4680000" cy="663039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20" hasCustomPrompt="1"/>
          </p:nvPr>
        </p:nvSpPr>
        <p:spPr>
          <a:xfrm>
            <a:off x="6949619" y="5976578"/>
            <a:ext cx="3979863" cy="587375"/>
          </a:xfrm>
          <a:prstGeom prst="rect">
            <a:avLst/>
          </a:prstGeom>
        </p:spPr>
        <p:txBody>
          <a:bodyPr vert="horz"/>
          <a:lstStyle>
            <a:lvl1pPr algn="l">
              <a:defRPr sz="3200" b="0" i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marL="0" marR="0" lvl="0" indent="0" algn="l" defTabSz="82525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Put Your Title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12305113" y="5938746"/>
            <a:ext cx="4680000" cy="663039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26"/>
          <p:cNvSpPr>
            <a:spLocks noGrp="1"/>
          </p:cNvSpPr>
          <p:nvPr>
            <p:ph type="body" sz="quarter" idx="21" hasCustomPrompt="1"/>
          </p:nvPr>
        </p:nvSpPr>
        <p:spPr>
          <a:xfrm>
            <a:off x="12639220" y="5976578"/>
            <a:ext cx="3979863" cy="587375"/>
          </a:xfrm>
          <a:prstGeom prst="rect">
            <a:avLst/>
          </a:prstGeom>
        </p:spPr>
        <p:txBody>
          <a:bodyPr vert="horz"/>
          <a:lstStyle>
            <a:lvl1pPr algn="l">
              <a:defRPr sz="3200" b="0" i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32" name="Rectangle 31"/>
          <p:cNvSpPr/>
          <p:nvPr userDrawn="1"/>
        </p:nvSpPr>
        <p:spPr>
          <a:xfrm>
            <a:off x="17640398" y="5938746"/>
            <a:ext cx="4680000" cy="663039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26"/>
          <p:cNvSpPr>
            <a:spLocks noGrp="1"/>
          </p:cNvSpPr>
          <p:nvPr>
            <p:ph type="body" sz="quarter" idx="22" hasCustomPrompt="1"/>
          </p:nvPr>
        </p:nvSpPr>
        <p:spPr>
          <a:xfrm>
            <a:off x="17974505" y="5976578"/>
            <a:ext cx="3979863" cy="587375"/>
          </a:xfrm>
          <a:prstGeom prst="rect">
            <a:avLst/>
          </a:prstGeom>
        </p:spPr>
        <p:txBody>
          <a:bodyPr vert="horz"/>
          <a:lstStyle>
            <a:lvl1pPr algn="l">
              <a:defRPr sz="3200" b="0" i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pic>
        <p:nvPicPr>
          <p:cNvPr id="20" name="Picture 19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8675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" descr="0005_tramaB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52"/>
          <a:stretch/>
        </p:blipFill>
        <p:spPr>
          <a:xfrm>
            <a:off x="11251320" y="30460"/>
            <a:ext cx="13151231" cy="13712428"/>
          </a:xfrm>
          <a:prstGeom prst="rect">
            <a:avLst/>
          </a:prstGeom>
        </p:spPr>
      </p:pic>
      <p:cxnSp>
        <p:nvCxnSpPr>
          <p:cNvPr id="21" name="Conector recto 11"/>
          <p:cNvCxnSpPr/>
          <p:nvPr userDrawn="1"/>
        </p:nvCxnSpPr>
        <p:spPr>
          <a:xfrm>
            <a:off x="661544" y="7052350"/>
            <a:ext cx="2203199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934315" y="2698669"/>
            <a:ext cx="12188825" cy="3027875"/>
          </a:xfrm>
          <a:prstGeom prst="rect">
            <a:avLst/>
          </a:prstGeom>
        </p:spPr>
        <p:txBody>
          <a:bodyPr vert="horz"/>
          <a:lstStyle>
            <a:lvl1pPr algn="l">
              <a:defRPr sz="8000" b="0" i="0" baseline="0">
                <a:solidFill>
                  <a:srgbClr val="0F181D"/>
                </a:solidFill>
                <a:latin typeface="Gill Sans Light"/>
                <a:cs typeface="Gill Sans Light"/>
              </a:defRPr>
            </a:lvl1pPr>
            <a:lvl2pPr algn="l">
              <a:defRPr sz="8000" b="0" i="0">
                <a:latin typeface="Gill Sans Light"/>
                <a:cs typeface="Gill Sans Light"/>
              </a:defRPr>
            </a:lvl2pPr>
            <a:lvl3pPr algn="l">
              <a:defRPr sz="8000" b="0" i="0">
                <a:latin typeface="Gill Sans Light"/>
                <a:cs typeface="Gill Sans Light"/>
              </a:defRPr>
            </a:lvl3pPr>
            <a:lvl4pPr algn="l">
              <a:defRPr sz="8000" b="0" i="0">
                <a:latin typeface="Gill Sans Light"/>
                <a:cs typeface="Gill Sans Light"/>
              </a:defRPr>
            </a:lvl4pPr>
            <a:lvl5pPr algn="l">
              <a:defRPr sz="8000" b="0" i="0">
                <a:latin typeface="Gill Sans Light"/>
                <a:cs typeface="Gill Sans Light"/>
              </a:defRPr>
            </a:lvl5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  <a:p>
            <a:pPr lvl="0"/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3" hasCustomPrompt="1"/>
          </p:nvPr>
        </p:nvSpPr>
        <p:spPr>
          <a:xfrm>
            <a:off x="934315" y="6400800"/>
            <a:ext cx="11254510" cy="523875"/>
          </a:xfrm>
          <a:prstGeom prst="rect">
            <a:avLst/>
          </a:prstGeom>
        </p:spPr>
        <p:txBody>
          <a:bodyPr vert="horz"/>
          <a:lstStyle>
            <a:lvl1pPr algn="l">
              <a:defRPr b="0" i="0" baseline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934315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24" hasCustomPrompt="1"/>
          </p:nvPr>
        </p:nvSpPr>
        <p:spPr>
          <a:xfrm>
            <a:off x="934315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cxnSp>
        <p:nvCxnSpPr>
          <p:cNvPr id="38" name="Conector recto 11"/>
          <p:cNvCxnSpPr/>
          <p:nvPr userDrawn="1"/>
        </p:nvCxnSpPr>
        <p:spPr>
          <a:xfrm>
            <a:off x="661544" y="9693950"/>
            <a:ext cx="2203199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934315" y="9042400"/>
            <a:ext cx="11254510" cy="523875"/>
          </a:xfrm>
          <a:prstGeom prst="rect">
            <a:avLst/>
          </a:prstGeom>
        </p:spPr>
        <p:txBody>
          <a:bodyPr vert="horz"/>
          <a:lstStyle>
            <a:lvl1pPr algn="l">
              <a:defRPr b="0" i="0" baseline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pic>
        <p:nvPicPr>
          <p:cNvPr id="43" name="Picture 42" descr="icon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  <p:sp>
        <p:nvSpPr>
          <p:cNvPr id="44" name="Rectangle 43"/>
          <p:cNvSpPr/>
          <p:nvPr userDrawn="1"/>
        </p:nvSpPr>
        <p:spPr>
          <a:xfrm>
            <a:off x="5356974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5356974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46" name="Rectangle 45"/>
          <p:cNvSpPr/>
          <p:nvPr userDrawn="1"/>
        </p:nvSpPr>
        <p:spPr>
          <a:xfrm>
            <a:off x="9779633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9779633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48" name="Rectangle 47"/>
          <p:cNvSpPr/>
          <p:nvPr userDrawn="1"/>
        </p:nvSpPr>
        <p:spPr>
          <a:xfrm>
            <a:off x="14202292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14202292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18624950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18624950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911225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 Placeholder 26"/>
          <p:cNvSpPr>
            <a:spLocks noGrp="1"/>
          </p:cNvSpPr>
          <p:nvPr>
            <p:ph type="body" sz="quarter" idx="34" hasCustomPrompt="1"/>
          </p:nvPr>
        </p:nvSpPr>
        <p:spPr>
          <a:xfrm>
            <a:off x="911225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5333884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 Placeholder 26"/>
          <p:cNvSpPr>
            <a:spLocks noGrp="1"/>
          </p:cNvSpPr>
          <p:nvPr>
            <p:ph type="body" sz="quarter" idx="35" hasCustomPrompt="1"/>
          </p:nvPr>
        </p:nvSpPr>
        <p:spPr>
          <a:xfrm>
            <a:off x="5333884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9756543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26"/>
          <p:cNvSpPr>
            <a:spLocks noGrp="1"/>
          </p:cNvSpPr>
          <p:nvPr>
            <p:ph type="body" sz="quarter" idx="36" hasCustomPrompt="1"/>
          </p:nvPr>
        </p:nvSpPr>
        <p:spPr>
          <a:xfrm>
            <a:off x="9756543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58" name="Rectangle 57"/>
          <p:cNvSpPr/>
          <p:nvPr userDrawn="1"/>
        </p:nvSpPr>
        <p:spPr>
          <a:xfrm>
            <a:off x="14179202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26"/>
          <p:cNvSpPr>
            <a:spLocks noGrp="1"/>
          </p:cNvSpPr>
          <p:nvPr>
            <p:ph type="body" sz="quarter" idx="37" hasCustomPrompt="1"/>
          </p:nvPr>
        </p:nvSpPr>
        <p:spPr>
          <a:xfrm>
            <a:off x="14179202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60" name="Rectangle 59"/>
          <p:cNvSpPr/>
          <p:nvPr userDrawn="1"/>
        </p:nvSpPr>
        <p:spPr>
          <a:xfrm>
            <a:off x="18601860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26"/>
          <p:cNvSpPr>
            <a:spLocks noGrp="1"/>
          </p:cNvSpPr>
          <p:nvPr>
            <p:ph type="body" sz="quarter" idx="38" hasCustomPrompt="1"/>
          </p:nvPr>
        </p:nvSpPr>
        <p:spPr>
          <a:xfrm>
            <a:off x="18601860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</p:spTree>
    <p:extLst>
      <p:ext uri="{BB962C8B-B14F-4D97-AF65-F5344CB8AC3E}">
        <p14:creationId xmlns:p14="http://schemas.microsoft.com/office/powerpoint/2010/main" val="10764109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674" y="-71999"/>
            <a:ext cx="24694998" cy="13859999"/>
          </a:xfrm>
          <a:prstGeom prst="rect">
            <a:avLst/>
          </a:prstGeom>
        </p:spPr>
      </p:pic>
      <p:sp>
        <p:nvSpPr>
          <p:cNvPr id="5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919234" y="5123667"/>
            <a:ext cx="7250483" cy="4665662"/>
          </a:xfrm>
          <a:prstGeom prst="rect">
            <a:avLst/>
          </a:prstGeom>
        </p:spPr>
        <p:txBody>
          <a:bodyPr vert="horz"/>
          <a:lstStyle>
            <a:lvl1pPr algn="l">
              <a:defRPr sz="4400" b="0" i="0" baseline="0">
                <a:solidFill>
                  <a:srgbClr val="F0F0F0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7" name="Picture 6" descr="logo-NEORIS-bc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010" y="6599662"/>
            <a:ext cx="2414152" cy="55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74870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  <p:cxnSp>
        <p:nvCxnSpPr>
          <p:cNvPr id="43" name="Conector recto 11"/>
          <p:cNvCxnSpPr/>
          <p:nvPr userDrawn="1"/>
        </p:nvCxnSpPr>
        <p:spPr>
          <a:xfrm>
            <a:off x="661544" y="7052350"/>
            <a:ext cx="2203199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934315" y="2698669"/>
            <a:ext cx="12188825" cy="3027875"/>
          </a:xfrm>
          <a:prstGeom prst="rect">
            <a:avLst/>
          </a:prstGeom>
        </p:spPr>
        <p:txBody>
          <a:bodyPr vert="horz"/>
          <a:lstStyle>
            <a:lvl1pPr algn="l">
              <a:defRPr sz="8000" b="0" i="0" baseline="0">
                <a:solidFill>
                  <a:srgbClr val="0F181D"/>
                </a:solidFill>
                <a:latin typeface="Gill Sans Light"/>
                <a:cs typeface="Gill Sans Light"/>
              </a:defRPr>
            </a:lvl1pPr>
            <a:lvl2pPr algn="l">
              <a:defRPr sz="8000" b="0" i="0">
                <a:latin typeface="Gill Sans Light"/>
                <a:cs typeface="Gill Sans Light"/>
              </a:defRPr>
            </a:lvl2pPr>
            <a:lvl3pPr algn="l">
              <a:defRPr sz="8000" b="0" i="0">
                <a:latin typeface="Gill Sans Light"/>
                <a:cs typeface="Gill Sans Light"/>
              </a:defRPr>
            </a:lvl3pPr>
            <a:lvl4pPr algn="l">
              <a:defRPr sz="8000" b="0" i="0">
                <a:latin typeface="Gill Sans Light"/>
                <a:cs typeface="Gill Sans Light"/>
              </a:defRPr>
            </a:lvl4pPr>
            <a:lvl5pPr algn="l">
              <a:defRPr sz="8000" b="0" i="0">
                <a:latin typeface="Gill Sans Light"/>
                <a:cs typeface="Gill Sans Light"/>
              </a:defRPr>
            </a:lvl5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  <a:p>
            <a:pPr lvl="0"/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45" name="Text Placeholder 26"/>
          <p:cNvSpPr>
            <a:spLocks noGrp="1"/>
          </p:cNvSpPr>
          <p:nvPr>
            <p:ph type="body" sz="quarter" idx="23" hasCustomPrompt="1"/>
          </p:nvPr>
        </p:nvSpPr>
        <p:spPr>
          <a:xfrm>
            <a:off x="934315" y="6400800"/>
            <a:ext cx="11254510" cy="523875"/>
          </a:xfrm>
          <a:prstGeom prst="rect">
            <a:avLst/>
          </a:prstGeom>
        </p:spPr>
        <p:txBody>
          <a:bodyPr vert="horz"/>
          <a:lstStyle>
            <a:lvl1pPr algn="l">
              <a:defRPr b="0" i="0" baseline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Rectangle 45"/>
          <p:cNvSpPr/>
          <p:nvPr userDrawn="1"/>
        </p:nvSpPr>
        <p:spPr>
          <a:xfrm>
            <a:off x="934315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26"/>
          <p:cNvSpPr>
            <a:spLocks noGrp="1"/>
          </p:cNvSpPr>
          <p:nvPr>
            <p:ph type="body" sz="quarter" idx="24" hasCustomPrompt="1"/>
          </p:nvPr>
        </p:nvSpPr>
        <p:spPr>
          <a:xfrm>
            <a:off x="934315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cxnSp>
        <p:nvCxnSpPr>
          <p:cNvPr id="48" name="Conector recto 11"/>
          <p:cNvCxnSpPr/>
          <p:nvPr userDrawn="1"/>
        </p:nvCxnSpPr>
        <p:spPr>
          <a:xfrm>
            <a:off x="661544" y="9693950"/>
            <a:ext cx="2203199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934315" y="9042400"/>
            <a:ext cx="11254510" cy="523875"/>
          </a:xfrm>
          <a:prstGeom prst="rect">
            <a:avLst/>
          </a:prstGeom>
        </p:spPr>
        <p:txBody>
          <a:bodyPr vert="horz"/>
          <a:lstStyle>
            <a:lvl1pPr algn="l">
              <a:defRPr b="0" i="0" baseline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5356974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5356974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9779633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 Placehold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9779633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14202292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14202292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18624950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18624950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58" name="Rectangle 57"/>
          <p:cNvSpPr/>
          <p:nvPr userDrawn="1"/>
        </p:nvSpPr>
        <p:spPr>
          <a:xfrm>
            <a:off x="911225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26"/>
          <p:cNvSpPr>
            <a:spLocks noGrp="1"/>
          </p:cNvSpPr>
          <p:nvPr>
            <p:ph type="body" sz="quarter" idx="34" hasCustomPrompt="1"/>
          </p:nvPr>
        </p:nvSpPr>
        <p:spPr>
          <a:xfrm>
            <a:off x="911225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60" name="Rectangle 59"/>
          <p:cNvSpPr/>
          <p:nvPr userDrawn="1"/>
        </p:nvSpPr>
        <p:spPr>
          <a:xfrm>
            <a:off x="5333884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26"/>
          <p:cNvSpPr>
            <a:spLocks noGrp="1"/>
          </p:cNvSpPr>
          <p:nvPr>
            <p:ph type="body" sz="quarter" idx="35" hasCustomPrompt="1"/>
          </p:nvPr>
        </p:nvSpPr>
        <p:spPr>
          <a:xfrm>
            <a:off x="5333884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62" name="Rectangle 61"/>
          <p:cNvSpPr/>
          <p:nvPr userDrawn="1"/>
        </p:nvSpPr>
        <p:spPr>
          <a:xfrm>
            <a:off x="9756543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 Placeholder 26"/>
          <p:cNvSpPr>
            <a:spLocks noGrp="1"/>
          </p:cNvSpPr>
          <p:nvPr>
            <p:ph type="body" sz="quarter" idx="36" hasCustomPrompt="1"/>
          </p:nvPr>
        </p:nvSpPr>
        <p:spPr>
          <a:xfrm>
            <a:off x="9756543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64" name="Rectangle 63"/>
          <p:cNvSpPr/>
          <p:nvPr userDrawn="1"/>
        </p:nvSpPr>
        <p:spPr>
          <a:xfrm>
            <a:off x="14179202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 Placeholder 26"/>
          <p:cNvSpPr>
            <a:spLocks noGrp="1"/>
          </p:cNvSpPr>
          <p:nvPr>
            <p:ph type="body" sz="quarter" idx="37" hasCustomPrompt="1"/>
          </p:nvPr>
        </p:nvSpPr>
        <p:spPr>
          <a:xfrm>
            <a:off x="14179202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66" name="Rectangle 65"/>
          <p:cNvSpPr/>
          <p:nvPr userDrawn="1"/>
        </p:nvSpPr>
        <p:spPr>
          <a:xfrm>
            <a:off x="18601860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 Placeholder 26"/>
          <p:cNvSpPr>
            <a:spLocks noGrp="1"/>
          </p:cNvSpPr>
          <p:nvPr>
            <p:ph type="body" sz="quarter" idx="38" hasCustomPrompt="1"/>
          </p:nvPr>
        </p:nvSpPr>
        <p:spPr>
          <a:xfrm>
            <a:off x="18601860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</p:spTree>
    <p:extLst>
      <p:ext uri="{BB962C8B-B14F-4D97-AF65-F5344CB8AC3E}">
        <p14:creationId xmlns:p14="http://schemas.microsoft.com/office/powerpoint/2010/main" val="101132721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2 u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640224" y="3905250"/>
            <a:ext cx="5218223" cy="1397000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7131212" y="3905250"/>
            <a:ext cx="5218223" cy="1397000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2622200" y="3905250"/>
            <a:ext cx="5218223" cy="1397000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8113187" y="3905250"/>
            <a:ext cx="5218223" cy="1397000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8113187" y="6756400"/>
            <a:ext cx="5218223" cy="1397000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8113187" y="8264525"/>
            <a:ext cx="5218223" cy="1397000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8113187" y="9772650"/>
            <a:ext cx="5218223" cy="1397000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930301" y="6582653"/>
            <a:ext cx="6410840" cy="920750"/>
          </a:xfrm>
          <a:prstGeom prst="rect">
            <a:avLst/>
          </a:prstGeom>
        </p:spPr>
        <p:txBody>
          <a:bodyPr vert="horz"/>
          <a:lstStyle>
            <a:lvl1pPr algn="l">
              <a:defRPr sz="4000" b="0" i="0" baseline="0">
                <a:solidFill>
                  <a:srgbClr val="161B1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/>
              <a:t>Global </a:t>
            </a:r>
            <a:r>
              <a:rPr lang="es-ES_tradnl" dirty="0" err="1"/>
              <a:t>footprint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30301" y="7577098"/>
            <a:ext cx="6304153" cy="3016250"/>
          </a:xfrm>
          <a:prstGeom prst="rect">
            <a:avLst/>
          </a:prstGeom>
        </p:spPr>
        <p:txBody>
          <a:bodyPr vert="horz"/>
          <a:lstStyle>
            <a:lvl1pPr algn="l">
              <a:defRPr sz="3200" b="0" i="0" baseline="0">
                <a:solidFill>
                  <a:schemeClr val="accent5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</a:t>
            </a:r>
            <a:r>
              <a:rPr lang="es-ES_tradnl" dirty="0" err="1"/>
              <a:t>network</a:t>
            </a:r>
            <a:r>
              <a:rPr lang="es-ES_tradnl" dirty="0"/>
              <a:t> of global </a:t>
            </a:r>
            <a:r>
              <a:rPr lang="es-ES_tradnl" dirty="0" err="1"/>
              <a:t>delivery</a:t>
            </a:r>
            <a:r>
              <a:rPr lang="es-ES_tradnl" dirty="0"/>
              <a:t> centers, </a:t>
            </a:r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studios</a:t>
            </a:r>
            <a:r>
              <a:rPr lang="es-ES_tradnl" dirty="0"/>
              <a:t> and </a:t>
            </a:r>
            <a:r>
              <a:rPr lang="es-ES_tradnl" dirty="0" err="1"/>
              <a:t>operations</a:t>
            </a:r>
            <a:r>
              <a:rPr lang="es-ES_tradnl" dirty="0"/>
              <a:t> in </a:t>
            </a:r>
            <a:r>
              <a:rPr lang="es-ES_tradnl" dirty="0" err="1"/>
              <a:t>the</a:t>
            </a:r>
            <a:r>
              <a:rPr lang="es-ES_tradnl" dirty="0"/>
              <a:t> U.S., </a:t>
            </a:r>
            <a:r>
              <a:rPr lang="es-ES_tradnl" dirty="0" err="1"/>
              <a:t>Europe</a:t>
            </a:r>
            <a:r>
              <a:rPr lang="es-ES_tradnl" dirty="0"/>
              <a:t>, </a:t>
            </a:r>
            <a:r>
              <a:rPr lang="es-ES_tradnl" dirty="0" err="1"/>
              <a:t>Latin</a:t>
            </a:r>
            <a:r>
              <a:rPr lang="es-ES_tradnl" dirty="0"/>
              <a:t> </a:t>
            </a:r>
            <a:r>
              <a:rPr lang="es-ES_tradnl" dirty="0" err="1"/>
              <a:t>America</a:t>
            </a:r>
            <a:r>
              <a:rPr lang="es-ES_tradnl" dirty="0"/>
              <a:t>, </a:t>
            </a:r>
            <a:r>
              <a:rPr lang="es-ES_tradnl" dirty="0" err="1"/>
              <a:t>Africa</a:t>
            </a:r>
            <a:r>
              <a:rPr lang="es-ES_tradnl" dirty="0"/>
              <a:t>,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Middle</a:t>
            </a:r>
            <a:r>
              <a:rPr lang="es-ES_tradnl" dirty="0"/>
              <a:t> East and Asia.</a:t>
            </a:r>
            <a:endParaRPr lang="en-US" dirty="0"/>
          </a:p>
        </p:txBody>
      </p:sp>
      <p:pic>
        <p:nvPicPr>
          <p:cNvPr id="23" name="Picture 22" descr="map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464" y="6257062"/>
            <a:ext cx="9763465" cy="5255998"/>
          </a:xfrm>
          <a:prstGeom prst="rect">
            <a:avLst/>
          </a:prstGeom>
        </p:spPr>
      </p:pic>
      <p:sp>
        <p:nvSpPr>
          <p:cNvPr id="27" name="Text Placeholder 26"/>
          <p:cNvSpPr>
            <a:spLocks noGrp="1"/>
          </p:cNvSpPr>
          <p:nvPr>
            <p:ph type="body" sz="quarter" idx="22" hasCustomPrompt="1"/>
          </p:nvPr>
        </p:nvSpPr>
        <p:spPr>
          <a:xfrm>
            <a:off x="3151880" y="4312066"/>
            <a:ext cx="1525588" cy="692150"/>
          </a:xfrm>
          <a:prstGeom prst="rect">
            <a:avLst/>
          </a:prstGeom>
        </p:spPr>
        <p:txBody>
          <a:bodyPr vert="horz"/>
          <a:lstStyle>
            <a:lvl1pPr algn="l">
              <a:defRPr sz="2200" b="0" i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YEARS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23" hasCustomPrompt="1"/>
          </p:nvPr>
        </p:nvSpPr>
        <p:spPr>
          <a:xfrm>
            <a:off x="1716049" y="4719746"/>
            <a:ext cx="4596054" cy="582504"/>
          </a:xfrm>
          <a:prstGeom prst="rect">
            <a:avLst/>
          </a:prstGeom>
        </p:spPr>
        <p:txBody>
          <a:bodyPr vert="horz"/>
          <a:lstStyle>
            <a:lvl1pPr algn="l">
              <a:defRPr sz="2600" b="0" i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CONSULTANCY EXPERIENCE</a:t>
            </a:r>
          </a:p>
        </p:txBody>
      </p:sp>
      <p:sp>
        <p:nvSpPr>
          <p:cNvPr id="30" name="Text Placeholder 26"/>
          <p:cNvSpPr>
            <a:spLocks noGrp="1"/>
          </p:cNvSpPr>
          <p:nvPr>
            <p:ph type="body" sz="quarter" idx="25" hasCustomPrompt="1"/>
          </p:nvPr>
        </p:nvSpPr>
        <p:spPr>
          <a:xfrm>
            <a:off x="7384429" y="4719746"/>
            <a:ext cx="4596054" cy="582504"/>
          </a:xfrm>
          <a:prstGeom prst="rect">
            <a:avLst/>
          </a:prstGeom>
        </p:spPr>
        <p:txBody>
          <a:bodyPr vert="horz"/>
          <a:lstStyle>
            <a:lvl1pPr algn="l">
              <a:defRPr sz="2200" b="0" i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EMPLOYEES</a:t>
            </a:r>
          </a:p>
        </p:txBody>
      </p:sp>
      <p:sp>
        <p:nvSpPr>
          <p:cNvPr id="32" name="Text Placeholder 26"/>
          <p:cNvSpPr>
            <a:spLocks noGrp="1"/>
          </p:cNvSpPr>
          <p:nvPr>
            <p:ph type="body" sz="quarter" idx="27" hasCustomPrompt="1"/>
          </p:nvPr>
        </p:nvSpPr>
        <p:spPr>
          <a:xfrm>
            <a:off x="12823991" y="4733826"/>
            <a:ext cx="4596054" cy="582504"/>
          </a:xfrm>
          <a:prstGeom prst="rect">
            <a:avLst/>
          </a:prstGeom>
        </p:spPr>
        <p:txBody>
          <a:bodyPr vert="horz"/>
          <a:lstStyle>
            <a:lvl1pPr algn="l">
              <a:defRPr sz="2200" b="0" i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PROJECTS</a:t>
            </a:r>
          </a:p>
        </p:txBody>
      </p:sp>
      <p:sp>
        <p:nvSpPr>
          <p:cNvPr id="36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18369165" y="4733826"/>
            <a:ext cx="4596054" cy="582504"/>
          </a:xfrm>
          <a:prstGeom prst="rect">
            <a:avLst/>
          </a:prstGeom>
        </p:spPr>
        <p:txBody>
          <a:bodyPr vert="horz"/>
          <a:lstStyle>
            <a:lvl1pPr algn="l">
              <a:defRPr sz="2200" b="0" i="0" baseline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ACTIVE CUSTOMERS</a:t>
            </a:r>
          </a:p>
        </p:txBody>
      </p:sp>
      <p:sp>
        <p:nvSpPr>
          <p:cNvPr id="37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19573580" y="7236592"/>
            <a:ext cx="3589749" cy="582504"/>
          </a:xfrm>
          <a:prstGeom prst="rect">
            <a:avLst/>
          </a:prstGeom>
        </p:spPr>
        <p:txBody>
          <a:bodyPr vert="horz"/>
          <a:lstStyle>
            <a:lvl1pPr algn="l">
              <a:defRPr sz="2400" b="0" i="0" baseline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REGIONS GLOBALLY</a:t>
            </a:r>
          </a:p>
        </p:txBody>
      </p:sp>
      <p:sp>
        <p:nvSpPr>
          <p:cNvPr id="38" name="Text Placehold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19573580" y="8677905"/>
            <a:ext cx="3589749" cy="582504"/>
          </a:xfrm>
          <a:prstGeom prst="rect">
            <a:avLst/>
          </a:prstGeom>
        </p:spPr>
        <p:txBody>
          <a:bodyPr vert="horz"/>
          <a:lstStyle>
            <a:lvl1pPr algn="l">
              <a:defRPr sz="2400" b="0" i="0" baseline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LOCATIONS</a:t>
            </a:r>
          </a:p>
        </p:txBody>
      </p:sp>
      <p:sp>
        <p:nvSpPr>
          <p:cNvPr id="39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19573580" y="10352821"/>
            <a:ext cx="3589749" cy="582504"/>
          </a:xfrm>
          <a:prstGeom prst="rect">
            <a:avLst/>
          </a:prstGeom>
        </p:spPr>
        <p:txBody>
          <a:bodyPr vert="horz"/>
          <a:lstStyle>
            <a:lvl1pPr algn="l">
              <a:defRPr sz="2400" b="0" i="0" baseline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COUNTRIES</a:t>
            </a:r>
          </a:p>
        </p:txBody>
      </p:sp>
      <p:cxnSp>
        <p:nvCxnSpPr>
          <p:cNvPr id="45" name="Straight Connector 44"/>
          <p:cNvCxnSpPr/>
          <p:nvPr userDrawn="1"/>
        </p:nvCxnSpPr>
        <p:spPr>
          <a:xfrm>
            <a:off x="930301" y="6062718"/>
            <a:ext cx="22401109" cy="0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1849929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626075" y="1316904"/>
            <a:ext cx="23125500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30301" y="2139531"/>
            <a:ext cx="21893213" cy="1765719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latin typeface="Gill Sans Light"/>
                <a:cs typeface="Gill Sans Light"/>
              </a:defRPr>
            </a:lvl1pPr>
          </a:lstStyle>
          <a:p>
            <a:pPr lvl="0"/>
            <a:r>
              <a:rPr lang="en-US" dirty="0"/>
              <a:t>A global innovation consulting company, designing digitally-enabled strategies </a:t>
            </a:r>
          </a:p>
          <a:p>
            <a:pPr lvl="0"/>
            <a:r>
              <a:rPr lang="en-US" dirty="0"/>
              <a:t>for a smarter future of easier interactions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1716049" y="3807559"/>
            <a:ext cx="3836987" cy="1458912"/>
          </a:xfrm>
          <a:prstGeom prst="rect">
            <a:avLst/>
          </a:prstGeom>
        </p:spPr>
        <p:txBody>
          <a:bodyPr vert="horz"/>
          <a:lstStyle>
            <a:lvl1pPr algn="l">
              <a:defRPr sz="6600" b="0" i="0">
                <a:solidFill>
                  <a:srgbClr val="FFFFFF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+18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7384927" y="3807559"/>
            <a:ext cx="3836987" cy="1458912"/>
          </a:xfrm>
          <a:prstGeom prst="rect">
            <a:avLst/>
          </a:prstGeom>
        </p:spPr>
        <p:txBody>
          <a:bodyPr vert="horz"/>
          <a:lstStyle>
            <a:lvl1pPr algn="l">
              <a:defRPr sz="6600" b="0" i="0">
                <a:solidFill>
                  <a:srgbClr val="FFFFFF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+4000</a:t>
            </a:r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12823991" y="3807559"/>
            <a:ext cx="3836987" cy="1458912"/>
          </a:xfrm>
          <a:prstGeom prst="rect">
            <a:avLst/>
          </a:prstGeom>
        </p:spPr>
        <p:txBody>
          <a:bodyPr vert="horz"/>
          <a:lstStyle>
            <a:lvl1pPr algn="l">
              <a:defRPr sz="6600" b="0" i="0">
                <a:solidFill>
                  <a:srgbClr val="FFFFFF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+1200</a:t>
            </a:r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18369165" y="3807559"/>
            <a:ext cx="3836987" cy="1458912"/>
          </a:xfrm>
          <a:prstGeom prst="rect">
            <a:avLst/>
          </a:prstGeom>
        </p:spPr>
        <p:txBody>
          <a:bodyPr vert="horz"/>
          <a:lstStyle>
            <a:lvl1pPr algn="l">
              <a:defRPr sz="6600" b="0" i="0">
                <a:solidFill>
                  <a:srgbClr val="FFFFFF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+400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43" hasCustomPrompt="1"/>
          </p:nvPr>
        </p:nvSpPr>
        <p:spPr>
          <a:xfrm>
            <a:off x="18192099" y="6907296"/>
            <a:ext cx="1371600" cy="1192213"/>
          </a:xfrm>
          <a:prstGeom prst="rect">
            <a:avLst/>
          </a:prstGeom>
        </p:spPr>
        <p:txBody>
          <a:bodyPr vert="horz"/>
          <a:lstStyle>
            <a:lvl1pPr>
              <a:defRPr sz="6600" b="0" i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/>
              <a:t>5</a:t>
            </a:r>
            <a:endParaRPr lang="en-US" dirty="0"/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44" hasCustomPrompt="1"/>
          </p:nvPr>
        </p:nvSpPr>
        <p:spPr>
          <a:xfrm>
            <a:off x="18192099" y="8342677"/>
            <a:ext cx="1371600" cy="1192213"/>
          </a:xfrm>
          <a:prstGeom prst="rect">
            <a:avLst/>
          </a:prstGeom>
        </p:spPr>
        <p:txBody>
          <a:bodyPr vert="horz"/>
          <a:lstStyle>
            <a:lvl1pPr>
              <a:defRPr sz="6600" b="0" i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/>
              <a:t>13</a:t>
            </a:r>
            <a:endParaRPr lang="en-US" dirty="0"/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45" hasCustomPrompt="1"/>
          </p:nvPr>
        </p:nvSpPr>
        <p:spPr>
          <a:xfrm>
            <a:off x="18192099" y="9869735"/>
            <a:ext cx="1371600" cy="1192213"/>
          </a:xfrm>
          <a:prstGeom prst="rect">
            <a:avLst/>
          </a:prstGeom>
        </p:spPr>
        <p:txBody>
          <a:bodyPr vert="horz"/>
          <a:lstStyle>
            <a:lvl1pPr>
              <a:defRPr sz="6600" b="0" i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/>
              <a:t>27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6" hasCustomPrompt="1"/>
          </p:nvPr>
        </p:nvSpPr>
        <p:spPr>
          <a:xfrm>
            <a:off x="19573580" y="9962296"/>
            <a:ext cx="4474748" cy="449262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SERVING CUSTOMERS IN</a:t>
            </a:r>
          </a:p>
        </p:txBody>
      </p:sp>
      <p:pic>
        <p:nvPicPr>
          <p:cNvPr id="33" name="Picture 32" descr="icon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41475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 userDrawn="1"/>
        </p:nvCxnSpPr>
        <p:spPr>
          <a:xfrm>
            <a:off x="911225" y="3179700"/>
            <a:ext cx="22599113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/>
          <p:cNvCxnSpPr/>
          <p:nvPr userDrawn="1"/>
        </p:nvCxnSpPr>
        <p:spPr>
          <a:xfrm>
            <a:off x="911225" y="4532970"/>
            <a:ext cx="13220076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2270010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626075" y="1316904"/>
            <a:ext cx="23125500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921064" y="3664815"/>
            <a:ext cx="12402087" cy="798513"/>
          </a:xfrm>
          <a:prstGeom prst="rect">
            <a:avLst/>
          </a:prstGeom>
        </p:spPr>
        <p:txBody>
          <a:bodyPr vert="horz"/>
          <a:lstStyle>
            <a:lvl1pPr algn="l">
              <a:defRPr sz="4000" b="0" i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13"/>
          </p:nvPr>
        </p:nvSpPr>
        <p:spPr>
          <a:xfrm>
            <a:off x="15308910" y="3664815"/>
            <a:ext cx="8201428" cy="8458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pic>
        <p:nvPicPr>
          <p:cNvPr id="9" name="Picture 8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0563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2270010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26075" y="1316904"/>
            <a:ext cx="23125500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/>
          <p:cNvCxnSpPr/>
          <p:nvPr userDrawn="1"/>
        </p:nvCxnSpPr>
        <p:spPr>
          <a:xfrm>
            <a:off x="911225" y="4840577"/>
            <a:ext cx="21648059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/>
          <p:cNvCxnSpPr/>
          <p:nvPr userDrawn="1"/>
        </p:nvCxnSpPr>
        <p:spPr>
          <a:xfrm>
            <a:off x="911225" y="10419341"/>
            <a:ext cx="21648059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927903" y="5292147"/>
            <a:ext cx="21631381" cy="914400"/>
          </a:xfrm>
          <a:prstGeom prst="rect">
            <a:avLst/>
          </a:prstGeom>
        </p:spPr>
        <p:txBody>
          <a:bodyPr vert="horz"/>
          <a:lstStyle>
            <a:lvl1pPr algn="l">
              <a:defRPr sz="6000" b="0" i="0" baseline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10" name="Picture 9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2553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2270010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26075" y="1316904"/>
            <a:ext cx="23125500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/>
          <p:cNvCxnSpPr/>
          <p:nvPr userDrawn="1"/>
        </p:nvCxnSpPr>
        <p:spPr>
          <a:xfrm>
            <a:off x="911225" y="4101665"/>
            <a:ext cx="21648059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/>
          <p:cNvCxnSpPr/>
          <p:nvPr userDrawn="1"/>
        </p:nvCxnSpPr>
        <p:spPr>
          <a:xfrm>
            <a:off x="911225" y="10419341"/>
            <a:ext cx="21648059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927903" y="4553235"/>
            <a:ext cx="11260922" cy="914400"/>
          </a:xfrm>
          <a:prstGeom prst="rect">
            <a:avLst/>
          </a:prstGeom>
        </p:spPr>
        <p:txBody>
          <a:bodyPr vert="horz"/>
          <a:lstStyle>
            <a:lvl1pPr algn="l">
              <a:defRPr sz="6000" b="0" i="0" baseline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graphic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10" name="Picture 9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5432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2270010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26075" y="1316904"/>
            <a:ext cx="23125500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" name="Picture 9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911225" y="4840577"/>
            <a:ext cx="21648059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/>
          <p:cNvCxnSpPr/>
          <p:nvPr userDrawn="1"/>
        </p:nvCxnSpPr>
        <p:spPr>
          <a:xfrm>
            <a:off x="911225" y="10419341"/>
            <a:ext cx="21648059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927903" y="5292147"/>
            <a:ext cx="11260922" cy="914400"/>
          </a:xfrm>
          <a:prstGeom prst="rect">
            <a:avLst/>
          </a:prstGeom>
        </p:spPr>
        <p:txBody>
          <a:bodyPr vert="horz"/>
          <a:lstStyle>
            <a:lvl1pPr algn="l">
              <a:defRPr sz="6000" b="0" i="0" baseline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Our</a:t>
            </a:r>
            <a:r>
              <a:rPr lang="es-ES_tradnl" dirty="0"/>
              <a:t> </a:t>
            </a:r>
            <a:r>
              <a:rPr lang="es-ES_tradnl" dirty="0" err="1"/>
              <a:t>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52999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56"/>
          <p:cNvSpPr/>
          <p:nvPr userDrawn="1"/>
        </p:nvSpPr>
        <p:spPr>
          <a:xfrm>
            <a:off x="1" y="1312334"/>
            <a:ext cx="24377650" cy="7857066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4" descr="0005_tramaB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" t="14515" r="29878" b="38131"/>
          <a:stretch/>
        </p:blipFill>
        <p:spPr>
          <a:xfrm>
            <a:off x="3792200" y="1312334"/>
            <a:ext cx="20585451" cy="7857066"/>
          </a:xfrm>
          <a:prstGeom prst="rect">
            <a:avLst/>
          </a:prstGeom>
        </p:spPr>
      </p:pic>
      <p:sp>
        <p:nvSpPr>
          <p:cNvPr id="3" name="Shape 64"/>
          <p:cNvSpPr/>
          <p:nvPr userDrawn="1"/>
        </p:nvSpPr>
        <p:spPr>
          <a:xfrm>
            <a:off x="1460120" y="12306301"/>
            <a:ext cx="21432369" cy="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063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646363" y="4451790"/>
            <a:ext cx="5935662" cy="7104063"/>
          </a:xfrm>
          <a:prstGeom prst="rect">
            <a:avLst/>
          </a:prstGeom>
          <a:solidFill>
            <a:schemeClr val="bg1"/>
          </a:solidFill>
          <a:ln>
            <a:solidFill>
              <a:srgbClr val="EBEBEB"/>
            </a:solidFill>
          </a:ln>
        </p:spPr>
        <p:txBody>
          <a:bodyPr lIns="548640" tIns="2103120" rIns="548640"/>
          <a:lstStyle>
            <a:lvl1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2pPr>
            <a:lvl3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3pPr>
            <a:lvl4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4pPr>
            <a:lvl5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5pPr>
          </a:lstStyle>
          <a:p>
            <a:pPr lvl="0"/>
            <a:r>
              <a:rPr lang="en-US" dirty="0"/>
              <a:t>Enter in text or a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977078" y="4451790"/>
            <a:ext cx="5935662" cy="7104063"/>
          </a:xfrm>
          <a:prstGeom prst="rect">
            <a:avLst/>
          </a:prstGeom>
          <a:solidFill>
            <a:schemeClr val="bg1"/>
          </a:solidFill>
          <a:ln>
            <a:solidFill>
              <a:srgbClr val="EBEBEB"/>
            </a:solidFill>
          </a:ln>
        </p:spPr>
        <p:txBody>
          <a:bodyPr lIns="548640" tIns="2103120" rIns="548640"/>
          <a:lstStyle>
            <a:lvl1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2pPr>
            <a:lvl3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3pPr>
            <a:lvl4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4pPr>
            <a:lvl5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5pPr>
          </a:lstStyle>
          <a:p>
            <a:pPr lvl="0"/>
            <a:r>
              <a:rPr lang="en-US" dirty="0"/>
              <a:t>Enter in text or a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5289250" y="4451790"/>
            <a:ext cx="5935662" cy="7104063"/>
          </a:xfrm>
          <a:prstGeom prst="rect">
            <a:avLst/>
          </a:prstGeom>
          <a:solidFill>
            <a:schemeClr val="bg1"/>
          </a:solidFill>
          <a:ln>
            <a:solidFill>
              <a:srgbClr val="EBEBEB"/>
            </a:solidFill>
          </a:ln>
        </p:spPr>
        <p:txBody>
          <a:bodyPr lIns="548640" tIns="2103120" rIns="548640"/>
          <a:lstStyle>
            <a:lvl1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2pPr>
            <a:lvl3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3pPr>
            <a:lvl4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4pPr>
            <a:lvl5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5pPr>
          </a:lstStyle>
          <a:p>
            <a:pPr lvl="0"/>
            <a:r>
              <a:rPr lang="en-US" dirty="0"/>
              <a:t>Enter in text or a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646363" y="5398679"/>
            <a:ext cx="5935662" cy="854075"/>
          </a:xfrm>
          <a:prstGeom prst="rect">
            <a:avLst/>
          </a:prstGeom>
          <a:noFill/>
          <a:ln>
            <a:noFill/>
          </a:ln>
        </p:spPr>
        <p:txBody>
          <a:bodyPr lIns="548640" rIns="548640"/>
          <a:lstStyle>
            <a:lvl1pPr algn="l">
              <a:defRPr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COLUMN 1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958534" y="5398679"/>
            <a:ext cx="5954205" cy="854075"/>
          </a:xfrm>
          <a:prstGeom prst="rect">
            <a:avLst/>
          </a:prstGeom>
          <a:noFill/>
          <a:ln>
            <a:noFill/>
          </a:ln>
        </p:spPr>
        <p:txBody>
          <a:bodyPr lIns="548640" rIns="548640"/>
          <a:lstStyle>
            <a:lvl1pPr algn="l">
              <a:defRPr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COLUMN 2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289248" y="5398679"/>
            <a:ext cx="5935662" cy="854075"/>
          </a:xfrm>
          <a:prstGeom prst="rect">
            <a:avLst/>
          </a:prstGeom>
          <a:noFill/>
          <a:ln>
            <a:noFill/>
          </a:ln>
        </p:spPr>
        <p:txBody>
          <a:bodyPr lIns="548640" rIns="548640"/>
          <a:lstStyle>
            <a:lvl1pPr algn="l">
              <a:defRPr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COLUMN 3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1410924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pic>
        <p:nvPicPr>
          <p:cNvPr id="13" name="Picture 12" descr="icon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37286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2889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-71892"/>
            <a:ext cx="24377650" cy="13823999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1685" y="-71892"/>
            <a:ext cx="21442677" cy="13823999"/>
          </a:xfrm>
          <a:prstGeom prst="rect">
            <a:avLst/>
          </a:prstGeom>
        </p:spPr>
      </p:pic>
      <p:sp>
        <p:nvSpPr>
          <p:cNvPr id="8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919234" y="4525169"/>
            <a:ext cx="5475507" cy="4665662"/>
          </a:xfrm>
          <a:prstGeom prst="rect">
            <a:avLst/>
          </a:prstGeom>
        </p:spPr>
        <p:txBody>
          <a:bodyPr vert="horz" anchor="ctr"/>
          <a:lstStyle>
            <a:lvl1pPr algn="l">
              <a:defRPr sz="4400" b="0" i="0" baseline="0"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of</a:t>
            </a:r>
          </a:p>
          <a:p>
            <a:pPr lvl="0"/>
            <a:r>
              <a:rPr lang="es-ES_tradnl" dirty="0" err="1"/>
              <a:t>Presentation</a:t>
            </a:r>
            <a:endParaRPr lang="en-US" dirty="0"/>
          </a:p>
        </p:txBody>
      </p:sp>
      <p:pic>
        <p:nvPicPr>
          <p:cNvPr id="3" name="Picture 2" descr="logo-NEORIS-dar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549" y="6592298"/>
            <a:ext cx="2395262" cy="547406"/>
          </a:xfrm>
          <a:prstGeom prst="rect">
            <a:avLst/>
          </a:prstGeom>
        </p:spPr>
      </p:pic>
      <p:sp>
        <p:nvSpPr>
          <p:cNvPr id="9" name="Marcador de posición de imagen 1">
            <a:extLst>
              <a:ext uri="{FF2B5EF4-FFF2-40B4-BE49-F238E27FC236}">
                <a16:creationId xmlns:a16="http://schemas.microsoft.com/office/drawing/2014/main" xmlns="" id="{B3A8A638-D022-9944-934E-37F870B712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18537" y="2012838"/>
            <a:ext cx="11196000" cy="9708853"/>
          </a:xfrm>
          <a:prstGeom prst="hexagon">
            <a:avLst>
              <a:gd name="adj" fmla="val 28818"/>
              <a:gd name="vf" fmla="val 115470"/>
            </a:avLst>
          </a:prstGeom>
        </p:spPr>
      </p:sp>
    </p:spTree>
    <p:extLst>
      <p:ext uri="{BB962C8B-B14F-4D97-AF65-F5344CB8AC3E}">
        <p14:creationId xmlns:p14="http://schemas.microsoft.com/office/powerpoint/2010/main" val="84386791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1685" y="-71892"/>
            <a:ext cx="21442677" cy="13823999"/>
          </a:xfrm>
          <a:prstGeom prst="rect">
            <a:avLst/>
          </a:prstGeom>
        </p:spPr>
      </p:pic>
      <p:sp>
        <p:nvSpPr>
          <p:cNvPr id="9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919235" y="6255126"/>
            <a:ext cx="7174662" cy="4665662"/>
          </a:xfrm>
          <a:prstGeom prst="rect">
            <a:avLst/>
          </a:prstGeom>
        </p:spPr>
        <p:txBody>
          <a:bodyPr vert="horz"/>
          <a:lstStyle>
            <a:lvl1pPr algn="l">
              <a:defRPr sz="4400" b="1" i="0" baseline="0"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n-US" dirty="0"/>
          </a:p>
        </p:txBody>
      </p:sp>
      <p:pic>
        <p:nvPicPr>
          <p:cNvPr id="5" name="Picture 4" descr="logo-NEORIS-dar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549" y="6592298"/>
            <a:ext cx="2395262" cy="54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0743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20831" y="6252900"/>
            <a:ext cx="14105318" cy="5356938"/>
          </a:xfrm>
          <a:prstGeom prst="rect">
            <a:avLst/>
          </a:prstGeom>
        </p:spPr>
        <p:txBody>
          <a:bodyPr/>
          <a:lstStyle>
            <a:lvl1pPr algn="l">
              <a:lnSpc>
                <a:spcPct val="150000"/>
              </a:lnSpc>
              <a:defRPr sz="3600" b="0" i="0" baseline="0">
                <a:solidFill>
                  <a:srgbClr val="0F181D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algn="l">
              <a:lnSpc>
                <a:spcPct val="150000"/>
              </a:lnSpc>
              <a:defRPr sz="48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2pPr>
            <a:lvl3pPr algn="l">
              <a:lnSpc>
                <a:spcPct val="150000"/>
              </a:lnSpc>
              <a:defRPr sz="48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3pPr>
            <a:lvl4pPr algn="l">
              <a:lnSpc>
                <a:spcPct val="150000"/>
              </a:lnSpc>
              <a:defRPr sz="48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4pPr>
            <a:lvl5pPr algn="l">
              <a:lnSpc>
                <a:spcPct val="150000"/>
              </a:lnSpc>
              <a:defRPr sz="48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5pPr>
          </a:lstStyle>
          <a:p>
            <a:pPr lvl="0"/>
            <a:r>
              <a:rPr lang="en-US" dirty="0"/>
              <a:t>Section Title 1</a:t>
            </a:r>
          </a:p>
          <a:p>
            <a:pPr lvl="0"/>
            <a:r>
              <a:rPr lang="en-US" dirty="0"/>
              <a:t>Section Title 2</a:t>
            </a:r>
          </a:p>
          <a:p>
            <a:pPr lvl="0"/>
            <a:r>
              <a:rPr lang="en-US" dirty="0"/>
              <a:t>Section Title 3</a:t>
            </a:r>
          </a:p>
          <a:p>
            <a:pPr lvl="0"/>
            <a:r>
              <a:rPr lang="en-US" dirty="0"/>
              <a:t>Section Title 4</a:t>
            </a:r>
          </a:p>
          <a:p>
            <a:pPr lvl="0"/>
            <a:r>
              <a:rPr lang="en-US" dirty="0"/>
              <a:t>Section Title 5</a:t>
            </a:r>
          </a:p>
        </p:txBody>
      </p:sp>
      <p:pic>
        <p:nvPicPr>
          <p:cNvPr id="5" name="Imagen 4" descr="0005_tramaB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52"/>
          <a:stretch/>
        </p:blipFill>
        <p:spPr>
          <a:xfrm>
            <a:off x="11226419" y="30460"/>
            <a:ext cx="13151231" cy="13712428"/>
          </a:xfrm>
          <a:prstGeom prst="rect">
            <a:avLst/>
          </a:prstGeom>
        </p:spPr>
      </p:pic>
      <p:sp>
        <p:nvSpPr>
          <p:cNvPr id="6" name="Rectangle 27"/>
          <p:cNvSpPr/>
          <p:nvPr userDrawn="1"/>
        </p:nvSpPr>
        <p:spPr>
          <a:xfrm>
            <a:off x="920831" y="4246979"/>
            <a:ext cx="12188825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0" dirty="0">
                <a:solidFill>
                  <a:schemeClr val="tx1">
                    <a:lumMod val="75000"/>
                  </a:schemeClr>
                </a:solidFill>
                <a:latin typeface="Gill Sans SemiBold"/>
                <a:ea typeface="Open Sans Light" charset="0"/>
                <a:cs typeface="Gill Sans SemiBold"/>
              </a:rPr>
              <a:t>Index</a:t>
            </a:r>
          </a:p>
        </p:txBody>
      </p:sp>
      <p:cxnSp>
        <p:nvCxnSpPr>
          <p:cNvPr id="7" name="Conector recto 11"/>
          <p:cNvCxnSpPr/>
          <p:nvPr userDrawn="1"/>
        </p:nvCxnSpPr>
        <p:spPr>
          <a:xfrm>
            <a:off x="504825" y="5802604"/>
            <a:ext cx="10460472" cy="0"/>
          </a:xfrm>
          <a:prstGeom prst="line">
            <a:avLst/>
          </a:prstGeom>
          <a:ln w="31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icon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5539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8298" y="-23086"/>
            <a:ext cx="14328773" cy="1141061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51818" y="2348165"/>
            <a:ext cx="10470500" cy="4717653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13600" b="0" i="0" baseline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endParaRPr lang="es-ES_tradnl" dirty="0"/>
          </a:p>
          <a:p>
            <a:pPr lvl="0"/>
            <a:r>
              <a:rPr lang="es-ES_tradnl" dirty="0" err="1"/>
              <a:t>headline</a:t>
            </a:r>
            <a:r>
              <a:rPr lang="es-ES_tradnl" dirty="0"/>
              <a:t> </a:t>
            </a:r>
          </a:p>
          <a:p>
            <a:pPr lvl="0"/>
            <a:r>
              <a:rPr lang="es-ES_tradnl" dirty="0" err="1"/>
              <a:t>txt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51818" y="7667941"/>
            <a:ext cx="10470500" cy="914400"/>
          </a:xfrm>
          <a:prstGeom prst="rect">
            <a:avLst/>
          </a:prstGeom>
        </p:spPr>
        <p:txBody>
          <a:bodyPr vert="horz"/>
          <a:lstStyle>
            <a:lvl1pPr algn="l">
              <a:defRPr sz="4800" b="0" i="0" baseline="0">
                <a:solidFill>
                  <a:srgbClr val="0F181D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pic>
        <p:nvPicPr>
          <p:cNvPr id="7" name="Picture 6" descr="icon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358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57405" y="2348165"/>
            <a:ext cx="11277600" cy="485619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13600" b="0" i="0" baseline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endParaRPr lang="es-ES_tradnl" dirty="0"/>
          </a:p>
          <a:p>
            <a:pPr lvl="0"/>
            <a:r>
              <a:rPr lang="es-ES_tradnl" dirty="0" err="1"/>
              <a:t>headline</a:t>
            </a:r>
            <a:r>
              <a:rPr lang="es-ES_tradnl" dirty="0"/>
              <a:t> </a:t>
            </a:r>
          </a:p>
          <a:p>
            <a:pPr lvl="0"/>
            <a:r>
              <a:rPr lang="es-ES_tradnl" dirty="0" err="1"/>
              <a:t>txt</a:t>
            </a:r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57405" y="7667941"/>
            <a:ext cx="11277600" cy="914400"/>
          </a:xfrm>
          <a:prstGeom prst="rect">
            <a:avLst/>
          </a:prstGeom>
        </p:spPr>
        <p:txBody>
          <a:bodyPr vert="horz"/>
          <a:lstStyle>
            <a:lvl1pPr algn="l">
              <a:defRPr sz="4800" b="0" i="0" baseline="0">
                <a:solidFill>
                  <a:srgbClr val="0F181D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pic>
        <p:nvPicPr>
          <p:cNvPr id="9" name="Picture 8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0165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9"/>
          <p:cNvSpPr/>
          <p:nvPr/>
        </p:nvSpPr>
        <p:spPr>
          <a:xfrm>
            <a:off x="1472816" y="12754703"/>
            <a:ext cx="1447124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787" tIns="50787" rIns="50787" bIns="50787" anchor="ctr">
            <a:spAutoFit/>
          </a:bodyPr>
          <a:lstStyle/>
          <a:p>
            <a:pPr marL="0" marR="0" lvl="0" indent="0" algn="l" defTabSz="82525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lang="es-MX" sz="1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NEORIS </a:t>
            </a:r>
            <a:r>
              <a:rPr lang="es-MX" sz="1799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Corporate</a:t>
            </a:r>
            <a:r>
              <a:rPr lang="es-MX" sz="1799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s-MX" sz="1799" b="1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Presentation</a:t>
            </a:r>
            <a:r>
              <a:rPr lang="es-MX" sz="1799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- </a:t>
            </a:r>
            <a:r>
              <a:rPr lang="en-US" sz="1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Confidential: Do Not Reproduce without prior written permission from NEORIS.</a:t>
            </a:r>
            <a:endParaRPr lang="es-ES" sz="1799" b="1" dirty="0">
              <a:solidFill>
                <a:schemeClr val="tx1">
                  <a:lumMod val="75000"/>
                  <a:lumOff val="25000"/>
                </a:schemeClr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34315" y="3624695"/>
            <a:ext cx="6142037" cy="693738"/>
          </a:xfrm>
          <a:prstGeom prst="rect">
            <a:avLst/>
          </a:prstGeom>
        </p:spPr>
        <p:txBody>
          <a:bodyPr vert="horz"/>
          <a:lstStyle>
            <a:lvl1pPr algn="l">
              <a:defRPr sz="4400" b="0" i="0" baseline="0">
                <a:solidFill>
                  <a:srgbClr val="0F181D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Subhead text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934315" y="4663642"/>
            <a:ext cx="19718337" cy="2655887"/>
          </a:xfrm>
          <a:prstGeom prst="rect">
            <a:avLst/>
          </a:prstGeom>
        </p:spPr>
        <p:txBody>
          <a:bodyPr vert="horz"/>
          <a:lstStyle>
            <a:lvl1pPr algn="l">
              <a:defRPr sz="4400" b="0" i="0" baseline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cxnSp>
        <p:nvCxnSpPr>
          <p:cNvPr id="13" name="Straight Connector 12"/>
          <p:cNvCxnSpPr>
            <a:cxnSpLocks noChangeAspect="1"/>
          </p:cNvCxnSpPr>
          <p:nvPr userDrawn="1"/>
        </p:nvCxnSpPr>
        <p:spPr>
          <a:xfrm>
            <a:off x="877882" y="8289637"/>
            <a:ext cx="7503920" cy="0"/>
          </a:xfrm>
          <a:prstGeom prst="line">
            <a:avLst/>
          </a:prstGeom>
          <a:noFill/>
          <a:ln w="762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34315" y="8566006"/>
            <a:ext cx="2908300" cy="461962"/>
          </a:xfrm>
          <a:prstGeom prst="rect">
            <a:avLst/>
          </a:prstGeom>
        </p:spPr>
        <p:txBody>
          <a:bodyPr vert="horz"/>
          <a:lstStyle>
            <a:lvl1pPr algn="l">
              <a:defRPr sz="2800" b="0" i="0" baseline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934315" y="9235931"/>
            <a:ext cx="7666037" cy="2226339"/>
          </a:xfrm>
          <a:prstGeom prst="rect">
            <a:avLst/>
          </a:prstGeom>
        </p:spPr>
        <p:txBody>
          <a:bodyPr vert="horz"/>
          <a:lstStyle>
            <a:lvl1pPr algn="l">
              <a:defRPr sz="2200" b="0" i="0">
                <a:solidFill>
                  <a:srgbClr val="0F181D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pic>
        <p:nvPicPr>
          <p:cNvPr id="9" name="Picture 8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374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2270010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26075" y="1316904"/>
            <a:ext cx="23125500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Picture 5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7820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504600" y="13210686"/>
            <a:ext cx="14471243" cy="345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787" tIns="50787" rIns="50787" bIns="50787" anchor="ctr">
            <a:spAutoFit/>
          </a:bodyPr>
          <a:lstStyle/>
          <a:p>
            <a:pPr marL="0" marR="0" lvl="0" indent="0" algn="l" defTabSz="82525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lang="es-MX" sz="1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NEORIS </a:t>
            </a:r>
            <a:r>
              <a:rPr lang="es-MX" sz="1799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Corporate</a:t>
            </a:r>
            <a:r>
              <a:rPr lang="es-MX" sz="1799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s-MX" sz="1799" b="1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Presentation</a:t>
            </a:r>
            <a:r>
              <a:rPr lang="es-MX" sz="1799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- </a:t>
            </a:r>
            <a:r>
              <a:rPr lang="en-US" sz="1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Confidential: Do Not Reproduce without prior written permission from NEORIS.</a:t>
            </a:r>
            <a:endParaRPr lang="es-ES" sz="1799" b="1" dirty="0">
              <a:solidFill>
                <a:schemeClr val="tx1">
                  <a:lumMod val="75000"/>
                  <a:lumOff val="25000"/>
                </a:schemeClr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" name="Slide Number Placeholder 1"/>
          <p:cNvSpPr txBox="1">
            <a:spLocks/>
          </p:cNvSpPr>
          <p:nvPr userDrawn="1"/>
        </p:nvSpPr>
        <p:spPr>
          <a:xfrm>
            <a:off x="23438272" y="13124477"/>
            <a:ext cx="690381" cy="50052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20DFA4-2F46-1646-9D9B-355CB8E1805D}" type="slidenum">
              <a:rPr lang="en-US" sz="240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pPr/>
              <a:t>‹#›</a:t>
            </a:fld>
            <a:endParaRPr lang="en-US" sz="240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>
            <a:off x="573870" y="12954931"/>
            <a:ext cx="1074278" cy="1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0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16" r:id="rId2"/>
    <p:sldLayoutId id="2147483710" r:id="rId3"/>
    <p:sldLayoutId id="2147483714" r:id="rId4"/>
    <p:sldLayoutId id="2147483733" r:id="rId5"/>
    <p:sldLayoutId id="2147483711" r:id="rId6"/>
    <p:sldLayoutId id="2147483715" r:id="rId7"/>
    <p:sldLayoutId id="2147483691" r:id="rId8"/>
    <p:sldLayoutId id="2147483699" r:id="rId9"/>
    <p:sldLayoutId id="2147483709" r:id="rId10"/>
    <p:sldLayoutId id="2147483696" r:id="rId11"/>
    <p:sldLayoutId id="2147483725" r:id="rId12"/>
    <p:sldLayoutId id="2147483698" r:id="rId13"/>
    <p:sldLayoutId id="2147483721" r:id="rId14"/>
    <p:sldLayoutId id="2147483726" r:id="rId15"/>
    <p:sldLayoutId id="2147483727" r:id="rId16"/>
    <p:sldLayoutId id="2147483722" r:id="rId17"/>
    <p:sldLayoutId id="2147483717" r:id="rId18"/>
    <p:sldLayoutId id="2147483728" r:id="rId19"/>
    <p:sldLayoutId id="2147483729" r:id="rId20"/>
    <p:sldLayoutId id="2147483718" r:id="rId21"/>
    <p:sldLayoutId id="2147483724" r:id="rId22"/>
    <p:sldLayoutId id="2147483704" r:id="rId23"/>
    <p:sldLayoutId id="2147483732" r:id="rId24"/>
    <p:sldLayoutId id="2147483719" r:id="rId25"/>
    <p:sldLayoutId id="2147483720" r:id="rId26"/>
    <p:sldLayoutId id="2147483705" r:id="rId27"/>
  </p:sldLayoutIdLst>
  <p:transition spd="med"/>
  <p:hf hdr="0" ftr="0" dt="0"/>
  <p:txStyles>
    <p:titleStyle>
      <a:lvl1pPr algn="ctr" defTabSz="825252" eaLnBrk="1" hangingPunct="1">
        <a:defRPr sz="3599">
          <a:latin typeface="+mj-lt"/>
          <a:ea typeface="+mj-ea"/>
          <a:cs typeface="+mj-cs"/>
          <a:sym typeface="Roboto Regular"/>
        </a:defRPr>
      </a:lvl1pPr>
      <a:lvl2pPr indent="228531" algn="ctr" defTabSz="825252" eaLnBrk="1" hangingPunct="1">
        <a:defRPr sz="3599">
          <a:latin typeface="+mj-lt"/>
          <a:ea typeface="+mj-ea"/>
          <a:cs typeface="+mj-cs"/>
          <a:sym typeface="Roboto Regular"/>
        </a:defRPr>
      </a:lvl2pPr>
      <a:lvl3pPr indent="457063" algn="ctr" defTabSz="825252" eaLnBrk="1" hangingPunct="1">
        <a:defRPr sz="3599">
          <a:latin typeface="+mj-lt"/>
          <a:ea typeface="+mj-ea"/>
          <a:cs typeface="+mj-cs"/>
          <a:sym typeface="Roboto Regular"/>
        </a:defRPr>
      </a:lvl3pPr>
      <a:lvl4pPr indent="685594" algn="ctr" defTabSz="825252" eaLnBrk="1" hangingPunct="1">
        <a:defRPr sz="3599">
          <a:latin typeface="+mj-lt"/>
          <a:ea typeface="+mj-ea"/>
          <a:cs typeface="+mj-cs"/>
          <a:sym typeface="Roboto Regular"/>
        </a:defRPr>
      </a:lvl4pPr>
      <a:lvl5pPr indent="914126" algn="ctr" defTabSz="825252" eaLnBrk="1" hangingPunct="1">
        <a:defRPr sz="3599">
          <a:latin typeface="+mj-lt"/>
          <a:ea typeface="+mj-ea"/>
          <a:cs typeface="+mj-cs"/>
          <a:sym typeface="Roboto Regular"/>
        </a:defRPr>
      </a:lvl5pPr>
      <a:lvl6pPr indent="1142657" algn="ctr" defTabSz="825252" eaLnBrk="1" hangingPunct="1">
        <a:defRPr sz="3599">
          <a:latin typeface="+mj-lt"/>
          <a:ea typeface="+mj-ea"/>
          <a:cs typeface="+mj-cs"/>
          <a:sym typeface="Roboto Regular"/>
        </a:defRPr>
      </a:lvl6pPr>
      <a:lvl7pPr indent="1371189" algn="ctr" defTabSz="825252" eaLnBrk="1" hangingPunct="1">
        <a:defRPr sz="3599">
          <a:latin typeface="+mj-lt"/>
          <a:ea typeface="+mj-ea"/>
          <a:cs typeface="+mj-cs"/>
          <a:sym typeface="Roboto Regular"/>
        </a:defRPr>
      </a:lvl7pPr>
      <a:lvl8pPr indent="1599720" algn="ctr" defTabSz="825252" eaLnBrk="1" hangingPunct="1">
        <a:defRPr sz="3599">
          <a:latin typeface="+mj-lt"/>
          <a:ea typeface="+mj-ea"/>
          <a:cs typeface="+mj-cs"/>
          <a:sym typeface="Roboto Regular"/>
        </a:defRPr>
      </a:lvl8pPr>
      <a:lvl9pPr indent="1828251" algn="ctr" defTabSz="825252" eaLnBrk="1" hangingPunct="1">
        <a:defRPr sz="3599">
          <a:latin typeface="+mj-lt"/>
          <a:ea typeface="+mj-ea"/>
          <a:cs typeface="+mj-cs"/>
          <a:sym typeface="Roboto Regular"/>
        </a:defRPr>
      </a:lvl9pPr>
    </p:titleStyle>
    <p:bodyStyle>
      <a:lvl1pPr algn="ctr" defTabSz="825252" eaLnBrk="1" hangingPunct="1">
        <a:defRPr sz="3599">
          <a:latin typeface="+mj-lt"/>
          <a:ea typeface="+mj-ea"/>
          <a:cs typeface="+mj-cs"/>
          <a:sym typeface="Roboto Regular"/>
        </a:defRPr>
      </a:lvl1pPr>
      <a:lvl2pPr algn="ctr" defTabSz="825252" eaLnBrk="1" hangingPunct="1">
        <a:defRPr sz="3599">
          <a:latin typeface="+mj-lt"/>
          <a:ea typeface="+mj-ea"/>
          <a:cs typeface="+mj-cs"/>
          <a:sym typeface="Roboto Regular"/>
        </a:defRPr>
      </a:lvl2pPr>
      <a:lvl3pPr algn="ctr" defTabSz="825252" eaLnBrk="1" hangingPunct="1">
        <a:defRPr sz="3599">
          <a:latin typeface="+mj-lt"/>
          <a:ea typeface="+mj-ea"/>
          <a:cs typeface="+mj-cs"/>
          <a:sym typeface="Roboto Regular"/>
        </a:defRPr>
      </a:lvl3pPr>
      <a:lvl4pPr algn="ctr" defTabSz="825252" eaLnBrk="1" hangingPunct="1">
        <a:defRPr sz="3599">
          <a:latin typeface="+mj-lt"/>
          <a:ea typeface="+mj-ea"/>
          <a:cs typeface="+mj-cs"/>
          <a:sym typeface="Roboto Regular"/>
        </a:defRPr>
      </a:lvl4pPr>
      <a:lvl5pPr algn="ctr" defTabSz="825252" eaLnBrk="1" hangingPunct="1">
        <a:defRPr sz="3599">
          <a:latin typeface="+mj-lt"/>
          <a:ea typeface="+mj-ea"/>
          <a:cs typeface="+mj-cs"/>
          <a:sym typeface="Roboto Regular"/>
        </a:defRPr>
      </a:lvl5pPr>
      <a:lvl6pPr indent="355493" algn="ctr" defTabSz="825252" eaLnBrk="1" hangingPunct="1">
        <a:defRPr sz="3599">
          <a:latin typeface="+mj-lt"/>
          <a:ea typeface="+mj-ea"/>
          <a:cs typeface="+mj-cs"/>
          <a:sym typeface="Roboto Regular"/>
        </a:defRPr>
      </a:lvl6pPr>
      <a:lvl7pPr indent="710987" algn="ctr" defTabSz="825252" eaLnBrk="1" hangingPunct="1">
        <a:defRPr sz="3599">
          <a:latin typeface="+mj-lt"/>
          <a:ea typeface="+mj-ea"/>
          <a:cs typeface="+mj-cs"/>
          <a:sym typeface="Roboto Regular"/>
        </a:defRPr>
      </a:lvl7pPr>
      <a:lvl8pPr indent="1066480" algn="ctr" defTabSz="825252" eaLnBrk="1" hangingPunct="1">
        <a:defRPr sz="3599">
          <a:latin typeface="+mj-lt"/>
          <a:ea typeface="+mj-ea"/>
          <a:cs typeface="+mj-cs"/>
          <a:sym typeface="Roboto Regular"/>
        </a:defRPr>
      </a:lvl8pPr>
      <a:lvl9pPr indent="1421973" algn="ctr" defTabSz="825252" eaLnBrk="1" hangingPunct="1">
        <a:defRPr sz="3599">
          <a:latin typeface="+mj-lt"/>
          <a:ea typeface="+mj-ea"/>
          <a:cs typeface="+mj-cs"/>
          <a:sym typeface="Roboto Regular"/>
        </a:defRPr>
      </a:lvl9pPr>
    </p:bodyStyle>
    <p:otherStyle>
      <a:lvl1pPr algn="ctr" defTabSz="825252" eaLnBrk="1" hangingPunct="1">
        <a:defRPr sz="2399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531" algn="ctr" defTabSz="825252" eaLnBrk="1" hangingPunct="1">
        <a:defRPr sz="2399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063" algn="ctr" defTabSz="825252" eaLnBrk="1" hangingPunct="1">
        <a:defRPr sz="2399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594" algn="ctr" defTabSz="825252" eaLnBrk="1" hangingPunct="1">
        <a:defRPr sz="2399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126" algn="ctr" defTabSz="825252" eaLnBrk="1" hangingPunct="1">
        <a:defRPr sz="2399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2657" algn="ctr" defTabSz="825252" eaLnBrk="1" hangingPunct="1">
        <a:defRPr sz="2399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189" algn="ctr" defTabSz="825252" eaLnBrk="1" hangingPunct="1">
        <a:defRPr sz="2399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599720" algn="ctr" defTabSz="825252" eaLnBrk="1" hangingPunct="1">
        <a:defRPr sz="2399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251" algn="ctr" defTabSz="825252" eaLnBrk="1" hangingPunct="1">
        <a:defRPr sz="2399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ginx.com/nginx/admin-guide/web-server/reverse-proxy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smtClean="0"/>
              <a:t>3 – Angular 7</a:t>
            </a:r>
            <a:endParaRPr lang="en-US" dirty="0"/>
          </a:p>
        </p:txBody>
      </p:sp>
      <p:pic>
        <p:nvPicPr>
          <p:cNvPr id="7" name="Picture Placeholder 6" descr="ojos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0" b="97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7202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En nuestra capa de servicios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32" y="1818308"/>
            <a:ext cx="21960114" cy="1142877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Nos creamos un servicio con el comando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AR" sz="5600" dirty="0" err="1" smtClean="0">
                <a:solidFill>
                  <a:srgbClr val="000000"/>
                </a:solidFill>
                <a:sym typeface="Gill Sans"/>
              </a:rPr>
              <a:t>Ng</a:t>
            </a:r>
            <a:r>
              <a:rPr lang="es-AR" sz="5600" dirty="0" smtClean="0">
                <a:solidFill>
                  <a:srgbClr val="000000"/>
                </a:solidFill>
                <a:sym typeface="Gill Sans"/>
              </a:rPr>
              <a:t> g </a:t>
            </a:r>
            <a:r>
              <a:rPr lang="es-AR" sz="5600" dirty="0" err="1" smtClean="0">
                <a:solidFill>
                  <a:srgbClr val="000000"/>
                </a:solidFill>
                <a:sym typeface="Gill Sans"/>
              </a:rPr>
              <a:t>service</a:t>
            </a:r>
            <a:r>
              <a:rPr lang="es-AR" sz="5600" dirty="0" smtClean="0">
                <a:solidFill>
                  <a:srgbClr val="000000"/>
                </a:solidFill>
                <a:sym typeface="Gill Sans"/>
              </a:rPr>
              <a:t> Servicio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AR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AR" sz="5600" dirty="0" smtClean="0">
                <a:solidFill>
                  <a:srgbClr val="000000"/>
                </a:solidFill>
                <a:sym typeface="Gill Sans"/>
              </a:rPr>
              <a:t>Posteriormente incluimos la </a:t>
            </a:r>
            <a:r>
              <a:rPr lang="es-AR" sz="5600" dirty="0" err="1" smtClean="0">
                <a:solidFill>
                  <a:srgbClr val="000000"/>
                </a:solidFill>
                <a:sym typeface="Gill Sans"/>
              </a:rPr>
              <a:t>importacion</a:t>
            </a:r>
            <a:r>
              <a:rPr lang="es-AR" sz="5600" dirty="0" smtClean="0">
                <a:solidFill>
                  <a:srgbClr val="000000"/>
                </a:solidFill>
                <a:sym typeface="Gill Sans"/>
              </a:rPr>
              <a:t> de </a:t>
            </a:r>
          </a:p>
          <a:p>
            <a:pPr algn="ctr" defTabSz="825500" latinLnBrk="1" hangingPunct="0"/>
            <a:r>
              <a:rPr lang="en-US" sz="6000" dirty="0"/>
              <a:t>import { </a:t>
            </a:r>
            <a:r>
              <a:rPr lang="en-US" sz="6000" dirty="0" err="1"/>
              <a:t>HttpClient</a:t>
            </a:r>
            <a:r>
              <a:rPr lang="en-US" sz="6000" dirty="0"/>
              <a:t> } from '@angular/common/http';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AR" sz="5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AR" sz="5600" dirty="0">
              <a:solidFill>
                <a:srgbClr val="000000"/>
              </a:solidFill>
              <a:sym typeface="Gill Sans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Por ultimo invocamos a nuestro API</a:t>
            </a:r>
          </a:p>
          <a:p>
            <a:pPr algn="ctr" defTabSz="825500" latinLnBrk="1" hangingPunct="0"/>
            <a:r>
              <a:rPr lang="en-US" sz="6000" dirty="0"/>
              <a:t>return </a:t>
            </a:r>
            <a:r>
              <a:rPr lang="en-US" sz="6000" dirty="0" err="1"/>
              <a:t>this.http.get</a:t>
            </a:r>
            <a:r>
              <a:rPr lang="en-US" sz="6000" dirty="0"/>
              <a:t>('/</a:t>
            </a:r>
            <a:r>
              <a:rPr lang="en-US" sz="6000" dirty="0" err="1"/>
              <a:t>api</a:t>
            </a:r>
            <a:r>
              <a:rPr lang="en-US" sz="6000" dirty="0"/>
              <a:t>/users');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AR" sz="5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AR" sz="5600" dirty="0">
              <a:solidFill>
                <a:srgbClr val="000000"/>
              </a:solidFill>
              <a:sym typeface="Gill Sans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Tengamos en cuenta que todo lo que este en /api/ hace referencia a 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AR" sz="5600" dirty="0" smtClean="0">
                <a:solidFill>
                  <a:srgbClr val="000000"/>
                </a:solidFill>
                <a:sym typeface="Gill Sans"/>
              </a:rPr>
              <a:t>Localhost:3000</a:t>
            </a: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6763167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Acondicionamiento</a:t>
            </a:r>
            <a:r>
              <a:rPr lang="en-US" dirty="0" smtClean="0"/>
              <a:t> del server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1565" y="933219"/>
            <a:ext cx="22270010" cy="12475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AR" sz="5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Debemos acondicionar nuestro server para que consuma las</a:t>
            </a:r>
            <a:r>
              <a:rPr kumimoji="0" lang="es-AR" sz="5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s-AR" sz="5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apis</a:t>
            </a:r>
            <a:endParaRPr kumimoji="0" lang="es-AR" sz="56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AR" sz="5600" baseline="0" dirty="0" smtClean="0">
                <a:solidFill>
                  <a:srgbClr val="000000"/>
                </a:solidFill>
                <a:sym typeface="Gill Sans"/>
              </a:rPr>
              <a:t>   Del</a:t>
            </a:r>
            <a:r>
              <a:rPr lang="es-AR" sz="5600" dirty="0" smtClean="0">
                <a:solidFill>
                  <a:srgbClr val="000000"/>
                </a:solidFill>
                <a:sym typeface="Gill Sans"/>
              </a:rPr>
              <a:t> </a:t>
            </a:r>
            <a:r>
              <a:rPr lang="es-AR" sz="5600" dirty="0" err="1" smtClean="0">
                <a:solidFill>
                  <a:srgbClr val="000000"/>
                </a:solidFill>
                <a:sym typeface="Gill Sans"/>
              </a:rPr>
              <a:t>frontend</a:t>
            </a:r>
            <a:r>
              <a:rPr lang="es-AR" sz="5600" dirty="0" smtClean="0">
                <a:solidFill>
                  <a:srgbClr val="000000"/>
                </a:solidFill>
                <a:sym typeface="Gill Sans"/>
              </a:rPr>
              <a:t> para ello a cada uno de nuestro </a:t>
            </a:r>
            <a:r>
              <a:rPr lang="es-AR" sz="5600" dirty="0" err="1" smtClean="0">
                <a:solidFill>
                  <a:srgbClr val="000000"/>
                </a:solidFill>
                <a:sym typeface="Gill Sans"/>
              </a:rPr>
              <a:t>endpoints</a:t>
            </a:r>
            <a:r>
              <a:rPr lang="es-AR" sz="5600" dirty="0" smtClean="0">
                <a:solidFill>
                  <a:srgbClr val="000000"/>
                </a:solidFill>
                <a:sym typeface="Gill Sans"/>
              </a:rPr>
              <a:t> le agregamos lo siguiente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AR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err="1"/>
              <a:t>app.use</a:t>
            </a:r>
            <a:r>
              <a:rPr lang="en-US" sz="6000" dirty="0"/>
              <a:t>('/</a:t>
            </a:r>
            <a:r>
              <a:rPr lang="en-US" sz="6000" dirty="0" err="1"/>
              <a:t>api</a:t>
            </a:r>
            <a:r>
              <a:rPr lang="en-US" sz="6000" dirty="0"/>
              <a:t>/', </a:t>
            </a:r>
            <a:r>
              <a:rPr lang="en-US" sz="6000" dirty="0" err="1"/>
              <a:t>indexRouter</a:t>
            </a:r>
            <a:r>
              <a:rPr lang="en-US" sz="6000" dirty="0"/>
              <a:t>);</a:t>
            </a:r>
          </a:p>
          <a:p>
            <a:r>
              <a:rPr lang="en-US" sz="6000" dirty="0" err="1"/>
              <a:t>app.use</a:t>
            </a:r>
            <a:r>
              <a:rPr lang="en-US" sz="6000" dirty="0"/>
              <a:t>('/</a:t>
            </a:r>
            <a:r>
              <a:rPr lang="en-US" sz="6000" dirty="0" err="1"/>
              <a:t>api</a:t>
            </a:r>
            <a:r>
              <a:rPr lang="en-US" sz="6000" dirty="0"/>
              <a:t>/users', </a:t>
            </a:r>
            <a:r>
              <a:rPr lang="en-US" sz="6000" dirty="0" err="1"/>
              <a:t>usersRouter</a:t>
            </a:r>
            <a:r>
              <a:rPr lang="en-US" sz="6000" dirty="0" smtClean="0"/>
              <a:t>);</a:t>
            </a:r>
            <a:endParaRPr lang="en-US" sz="5600" dirty="0">
              <a:solidFill>
                <a:srgbClr val="000000"/>
              </a:solidFill>
              <a:sym typeface="Gill Sans"/>
            </a:endParaRPr>
          </a:p>
          <a:p>
            <a:endParaRPr lang="es-AR" sz="5600" dirty="0">
              <a:solidFill>
                <a:srgbClr val="000000"/>
              </a:solidFill>
              <a:sym typeface="Gill Sans"/>
            </a:endParaRPr>
          </a:p>
          <a:p>
            <a:r>
              <a:rPr lang="es-AR" sz="5600" dirty="0" smtClean="0">
                <a:solidFill>
                  <a:srgbClr val="000000"/>
                </a:solidFill>
                <a:sym typeface="Gill Sans"/>
              </a:rPr>
              <a:t>Tengamos en cuenta que Angular maneja su ruteo al igual que Express</a:t>
            </a:r>
          </a:p>
          <a:p>
            <a:endParaRPr lang="es-AR" sz="5600" dirty="0">
              <a:solidFill>
                <a:srgbClr val="000000"/>
              </a:solidFill>
              <a:sym typeface="Gill Sans"/>
            </a:endParaRPr>
          </a:p>
          <a:p>
            <a:r>
              <a:rPr lang="es-AR" sz="6000" dirty="0" smtClean="0"/>
              <a:t>Debemos indicarle a Express que las </a:t>
            </a:r>
            <a:r>
              <a:rPr lang="es-AR" sz="6000" dirty="0" err="1" smtClean="0"/>
              <a:t>api’s</a:t>
            </a:r>
            <a:r>
              <a:rPr lang="es-AR" sz="6000" dirty="0" smtClean="0"/>
              <a:t> se consumen por medio de la palabra “api”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0285143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Guardar datos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5264" y="1817998"/>
            <a:ext cx="22416393" cy="13890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>let </a:t>
            </a:r>
            <a:r>
              <a:rPr lang="en-US" sz="6000" dirty="0" err="1"/>
              <a:t>httpOptions</a:t>
            </a:r>
            <a:r>
              <a:rPr lang="en-US" sz="6000" dirty="0"/>
              <a:t> = {</a:t>
            </a:r>
          </a:p>
          <a:p>
            <a:r>
              <a:rPr lang="en-US" sz="6000" dirty="0"/>
              <a:t>headers: new </a:t>
            </a:r>
            <a:r>
              <a:rPr lang="en-US" sz="6000" dirty="0" err="1"/>
              <a:t>HttpHeaders</a:t>
            </a:r>
            <a:r>
              <a:rPr lang="en-US" sz="6000" dirty="0"/>
              <a:t>({</a:t>
            </a:r>
          </a:p>
          <a:p>
            <a:r>
              <a:rPr lang="en-US" sz="6000" dirty="0"/>
              <a:t>'Content-Type': 'application/</a:t>
            </a:r>
            <a:r>
              <a:rPr lang="en-US" sz="6000" dirty="0" err="1"/>
              <a:t>json</a:t>
            </a:r>
            <a:r>
              <a:rPr lang="en-US" sz="6000" dirty="0"/>
              <a:t>'</a:t>
            </a:r>
          </a:p>
          <a:p>
            <a:r>
              <a:rPr lang="en-US" sz="6000" dirty="0"/>
              <a:t>})</a:t>
            </a:r>
          </a:p>
          <a:p>
            <a:r>
              <a:rPr lang="en-US" sz="6000" dirty="0"/>
              <a:t>}</a:t>
            </a:r>
          </a:p>
          <a:p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err="1"/>
              <a:t>this.http.post</a:t>
            </a:r>
            <a:r>
              <a:rPr lang="en-US" sz="6000" dirty="0"/>
              <a:t>('/</a:t>
            </a:r>
            <a:r>
              <a:rPr lang="en-US" sz="6000" dirty="0" err="1"/>
              <a:t>api</a:t>
            </a:r>
            <a:r>
              <a:rPr lang="en-US" sz="6000" dirty="0"/>
              <a:t>/users/save', </a:t>
            </a:r>
            <a:r>
              <a:rPr lang="en-US" sz="6000" dirty="0" err="1"/>
              <a:t>obj</a:t>
            </a:r>
            <a:r>
              <a:rPr lang="en-US" sz="6000" dirty="0"/>
              <a:t>, </a:t>
            </a:r>
            <a:r>
              <a:rPr lang="en-US" sz="6000" dirty="0" err="1"/>
              <a:t>httpOptions</a:t>
            </a:r>
            <a:r>
              <a:rPr lang="en-US" sz="6000" dirty="0"/>
              <a:t>).subscribe(ok =&gt; {</a:t>
            </a:r>
          </a:p>
          <a:p>
            <a:r>
              <a:rPr lang="en-US" sz="6000" dirty="0"/>
              <a:t>console.log(ok);</a:t>
            </a:r>
          </a:p>
          <a:p>
            <a:r>
              <a:rPr lang="en-US" sz="6000" dirty="0"/>
              <a:t>}, err =&gt; {</a:t>
            </a:r>
          </a:p>
          <a:p>
            <a:r>
              <a:rPr lang="en-US" sz="6000" dirty="0"/>
              <a:t>console.log(err);</a:t>
            </a:r>
          </a:p>
          <a:p>
            <a:r>
              <a:rPr lang="en-US" sz="6000" dirty="0"/>
              <a:t>});</a:t>
            </a:r>
          </a:p>
          <a:p>
            <a:r>
              <a:rPr lang="en-US" sz="6000" dirty="0"/>
              <a:t/>
            </a:r>
            <a:br>
              <a:rPr lang="en-US" sz="6000" dirty="0"/>
            </a:br>
            <a:endParaRPr lang="en-US" sz="6000" dirty="0"/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465612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err="1" smtClean="0"/>
              <a:t>FormModule</a:t>
            </a:r>
            <a:r>
              <a:rPr lang="es-AR" dirty="0" smtClean="0"/>
              <a:t> + </a:t>
            </a:r>
            <a:r>
              <a:rPr lang="es-AR" dirty="0" err="1" smtClean="0"/>
              <a:t>modulos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32547" y="1247631"/>
            <a:ext cx="19779454" cy="1296765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>import { </a:t>
            </a:r>
            <a:r>
              <a:rPr lang="en-US" sz="6000" dirty="0" err="1"/>
              <a:t>HttpClientModule</a:t>
            </a:r>
            <a:r>
              <a:rPr lang="en-US" sz="6000" dirty="0"/>
              <a:t> } from '@angular/common/http';</a:t>
            </a:r>
          </a:p>
          <a:p>
            <a:r>
              <a:rPr lang="en-US" sz="6000" dirty="0"/>
              <a:t>import { </a:t>
            </a:r>
            <a:r>
              <a:rPr lang="en-US" sz="6000" dirty="0" err="1"/>
              <a:t>FormsModule</a:t>
            </a:r>
            <a:r>
              <a:rPr lang="en-US" sz="6000" dirty="0"/>
              <a:t> } from '@angular/forms';</a:t>
            </a:r>
          </a:p>
          <a:p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>@</a:t>
            </a:r>
            <a:r>
              <a:rPr lang="en-US" sz="6000" dirty="0" err="1"/>
              <a:t>NgModule</a:t>
            </a:r>
            <a:r>
              <a:rPr lang="en-US" sz="6000" dirty="0"/>
              <a:t>({</a:t>
            </a:r>
          </a:p>
          <a:p>
            <a:r>
              <a:rPr lang="en-US" sz="6000" dirty="0"/>
              <a:t>declarations: [</a:t>
            </a:r>
          </a:p>
          <a:p>
            <a:r>
              <a:rPr lang="en-US" sz="6000" dirty="0" err="1"/>
              <a:t>AppComponent</a:t>
            </a:r>
            <a:endParaRPr lang="en-US" sz="6000" dirty="0"/>
          </a:p>
          <a:p>
            <a:r>
              <a:rPr lang="en-US" sz="6000" dirty="0"/>
              <a:t>],</a:t>
            </a:r>
          </a:p>
          <a:p>
            <a:r>
              <a:rPr lang="en-US" sz="6000" dirty="0"/>
              <a:t>imports: [</a:t>
            </a:r>
          </a:p>
          <a:p>
            <a:r>
              <a:rPr lang="en-US" sz="6000" dirty="0" err="1"/>
              <a:t>BrowserModule</a:t>
            </a:r>
            <a:r>
              <a:rPr lang="en-US" sz="6000" dirty="0"/>
              <a:t>,</a:t>
            </a:r>
          </a:p>
          <a:p>
            <a:r>
              <a:rPr lang="en-US" sz="6000" dirty="0" err="1"/>
              <a:t>HttpClientModule</a:t>
            </a:r>
            <a:r>
              <a:rPr lang="en-US" sz="6000" dirty="0"/>
              <a:t>,</a:t>
            </a:r>
          </a:p>
          <a:p>
            <a:r>
              <a:rPr lang="en-US" sz="6000" dirty="0" err="1"/>
              <a:t>FormsModule</a:t>
            </a:r>
            <a:endParaRPr lang="en-US" sz="6000" dirty="0"/>
          </a:p>
          <a:p>
            <a:r>
              <a:rPr lang="en-US" sz="6000" dirty="0"/>
              <a:t>],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39298875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Dudas y preguntas?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906" y="1794061"/>
            <a:ext cx="6509684" cy="8137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60469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Muchas gracias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12128" y="4731621"/>
            <a:ext cx="13963378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Cualquier duda o consulta me escriben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AR" sz="5600" dirty="0">
              <a:solidFill>
                <a:srgbClr val="000000"/>
              </a:solidFill>
              <a:sym typeface="Gill Sans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Dante Panella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AR" sz="5600" dirty="0" smtClean="0">
                <a:solidFill>
                  <a:srgbClr val="000000"/>
                </a:solidFill>
                <a:sym typeface="Gill Sans"/>
              </a:rPr>
              <a:t>Dante.panella@neoris.com</a:t>
            </a: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9331626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  <a:latin typeface="Gill Sans"/>
                <a:cs typeface="Gill Sans"/>
              </a:rPr>
              <a:t>www.neoris.com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Dante </a:t>
            </a:r>
            <a:r>
              <a:rPr lang="en-US" dirty="0" err="1" smtClean="0">
                <a:solidFill>
                  <a:srgbClr val="FFFFFF"/>
                </a:solidFill>
              </a:rPr>
              <a:t>Panella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Master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Dante.panella@neoris.com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52585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920831" y="6252900"/>
            <a:ext cx="9379616" cy="6037712"/>
          </a:xfrm>
        </p:spPr>
        <p:txBody>
          <a:bodyPr/>
          <a:lstStyle/>
          <a:p>
            <a:pPr marL="742950" indent="-742950">
              <a:buFont typeface="Arial" pitchFamily="34" charset="0"/>
              <a:buChar char="•"/>
            </a:pPr>
            <a:r>
              <a:rPr lang="en-US" dirty="0" err="1" smtClean="0">
                <a:latin typeface="Gill Sans Light"/>
                <a:cs typeface="Gill Sans Light"/>
              </a:rPr>
              <a:t>Porque</a:t>
            </a:r>
            <a:r>
              <a:rPr lang="en-US" dirty="0" smtClean="0">
                <a:latin typeface="Gill Sans Light"/>
                <a:cs typeface="Gill Sans Light"/>
              </a:rPr>
              <a:t> </a:t>
            </a:r>
            <a:r>
              <a:rPr lang="en-US" dirty="0" err="1" smtClean="0">
                <a:latin typeface="Gill Sans Light"/>
                <a:cs typeface="Gill Sans Light"/>
              </a:rPr>
              <a:t>usar</a:t>
            </a:r>
            <a:r>
              <a:rPr lang="en-US" dirty="0" smtClean="0">
                <a:latin typeface="Gill Sans Light"/>
                <a:cs typeface="Gill Sans Light"/>
              </a:rPr>
              <a:t> Angular?</a:t>
            </a:r>
            <a:endParaRPr lang="en-US" dirty="0" smtClean="0">
              <a:latin typeface="Gill Sans Light"/>
              <a:cs typeface="Gill Sans Light"/>
            </a:endParaRPr>
          </a:p>
          <a:p>
            <a:pPr marL="742950" indent="-742950">
              <a:buFont typeface="Arial" pitchFamily="34" charset="0"/>
              <a:buChar char="•"/>
            </a:pPr>
            <a:r>
              <a:rPr lang="en-US" dirty="0" err="1" smtClean="0">
                <a:latin typeface="Gill Sans Light"/>
              </a:rPr>
              <a:t>Ventajas</a:t>
            </a:r>
            <a:r>
              <a:rPr lang="en-US" dirty="0" smtClean="0">
                <a:latin typeface="Gill Sans Light"/>
              </a:rPr>
              <a:t> y </a:t>
            </a:r>
            <a:r>
              <a:rPr lang="en-US" dirty="0" err="1" smtClean="0">
                <a:latin typeface="Gill Sans Light"/>
              </a:rPr>
              <a:t>Desventajas</a:t>
            </a:r>
            <a:endParaRPr lang="en-US" dirty="0" smtClean="0">
              <a:latin typeface="Gill Sans Light"/>
            </a:endParaRPr>
          </a:p>
          <a:p>
            <a:pPr marL="742950" indent="-742950">
              <a:buFont typeface="Arial" pitchFamily="34" charset="0"/>
              <a:buChar char="•"/>
            </a:pPr>
            <a:r>
              <a:rPr lang="en-US" dirty="0" smtClean="0">
                <a:latin typeface="Gill Sans Light"/>
              </a:rPr>
              <a:t>Reverse Proxy</a:t>
            </a:r>
            <a:endParaRPr lang="en-US" dirty="0" smtClean="0">
              <a:latin typeface="Gill Sans Light"/>
            </a:endParaRPr>
          </a:p>
          <a:p>
            <a:pPr marL="742950" indent="-742950">
              <a:buFont typeface="Arial" pitchFamily="34" charset="0"/>
              <a:buChar char="•"/>
            </a:pPr>
            <a:r>
              <a:rPr lang="es-MX" dirty="0" smtClean="0"/>
              <a:t>Consumir datos</a:t>
            </a:r>
            <a:endParaRPr lang="es-MX" dirty="0" smtClean="0"/>
          </a:p>
          <a:p>
            <a:pPr marL="742950" indent="-742950">
              <a:buFont typeface="Arial" pitchFamily="34" charset="0"/>
              <a:buChar char="•"/>
            </a:pPr>
            <a:r>
              <a:rPr lang="es-MX" dirty="0" smtClean="0"/>
              <a:t>Guardar Datos</a:t>
            </a:r>
            <a:endParaRPr lang="es-MX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770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08459" y="349106"/>
            <a:ext cx="22270010" cy="898525"/>
          </a:xfrm>
        </p:spPr>
        <p:txBody>
          <a:bodyPr/>
          <a:lstStyle/>
          <a:p>
            <a:pPr algn="ctr"/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Angular?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2524" y="4537072"/>
            <a:ext cx="23161499" cy="551946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s-ES" sz="3200" dirty="0"/>
              <a:t>En septiembre de 2016 Google lanzó la versión definitiva de lo que llamó en su momento </a:t>
            </a:r>
            <a:r>
              <a:rPr lang="es-ES" sz="3200" b="1" dirty="0"/>
              <a:t>Angular 2</a:t>
            </a:r>
            <a:r>
              <a:rPr lang="es-ES" sz="3200" dirty="0"/>
              <a:t>, y que ahora es simplemente </a:t>
            </a:r>
            <a:r>
              <a:rPr lang="es-ES" sz="3200" b="1" dirty="0"/>
              <a:t>Angular</a:t>
            </a:r>
            <a:r>
              <a:rPr lang="es-ES" sz="3200" dirty="0"/>
              <a:t>. Este nuevo </a:t>
            </a:r>
            <a:r>
              <a:rPr lang="es-ES" sz="3200" i="1" dirty="0" err="1"/>
              <a:t>framework</a:t>
            </a:r>
            <a:r>
              <a:rPr lang="es-ES" sz="3200" dirty="0"/>
              <a:t> se ha construido sobre años de trabajo y </a:t>
            </a:r>
            <a:r>
              <a:rPr lang="es-ES" sz="3200" dirty="0" err="1"/>
              <a:t>feedback</a:t>
            </a:r>
            <a:r>
              <a:rPr lang="es-ES" sz="3200" dirty="0"/>
              <a:t> de los usuarios usando </a:t>
            </a:r>
            <a:r>
              <a:rPr lang="es-ES" sz="3200" dirty="0" err="1"/>
              <a:t>AngularJS</a:t>
            </a:r>
            <a:r>
              <a:rPr lang="es-ES" sz="3200" dirty="0"/>
              <a:t> (la versión 1.x del </a:t>
            </a:r>
            <a:r>
              <a:rPr lang="es-ES" sz="3200" i="1" dirty="0" err="1"/>
              <a:t>framework</a:t>
            </a:r>
            <a:r>
              <a:rPr lang="es-ES" sz="3200" dirty="0"/>
              <a:t>). Su desarrollo llevó más de 2 años. No se trata de una nueva versión o una evolución de </a:t>
            </a:r>
            <a:r>
              <a:rPr lang="es-ES" sz="3200" dirty="0" err="1"/>
              <a:t>AngularJS</a:t>
            </a:r>
            <a:r>
              <a:rPr lang="es-ES" sz="3200" dirty="0"/>
              <a:t>, sino que es un nuevo producto, con sus propios conceptos y técnicas. Además, Angular utiliza como lenguaje de programación principal </a:t>
            </a:r>
            <a:r>
              <a:rPr lang="es-ES" sz="3200" b="1" dirty="0" err="1"/>
              <a:t>TypeScript</a:t>
            </a:r>
            <a:r>
              <a:rPr lang="es-ES" sz="3200" b="1" dirty="0"/>
              <a:t>, un súper-conjunto de JavaScript/</a:t>
            </a:r>
            <a:r>
              <a:rPr lang="es-ES" sz="3200" b="1" dirty="0" err="1"/>
              <a:t>ECMAScript</a:t>
            </a:r>
            <a:r>
              <a:rPr lang="es-ES" sz="3200" dirty="0"/>
              <a:t> que facilita mucho el desarrollo</a:t>
            </a:r>
            <a:r>
              <a:rPr lang="es-ES" sz="3200" dirty="0" smtClean="0"/>
              <a:t>.</a:t>
            </a:r>
          </a:p>
          <a:p>
            <a:endParaRPr kumimoji="0" lang="es-E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s-ES" sz="3200" dirty="0" smtClean="0">
                <a:solidFill>
                  <a:srgbClr val="000000"/>
                </a:solidFill>
                <a:sym typeface="Gill Sans"/>
              </a:rPr>
              <a:t>Extensas </a:t>
            </a:r>
            <a:r>
              <a:rPr lang="es-ES" sz="3200" dirty="0" err="1" smtClean="0">
                <a:solidFill>
                  <a:srgbClr val="000000"/>
                </a:solidFill>
                <a:sym typeface="Gill Sans"/>
              </a:rPr>
              <a:t>biblitecas</a:t>
            </a:r>
            <a:r>
              <a:rPr lang="es-ES" sz="3200" dirty="0" smtClean="0">
                <a:solidFill>
                  <a:srgbClr val="000000"/>
                </a:solidFill>
                <a:sym typeface="Gill Sans"/>
              </a:rPr>
              <a:t> y </a:t>
            </a:r>
            <a:r>
              <a:rPr lang="es-ES" sz="3200" dirty="0" err="1" smtClean="0">
                <a:solidFill>
                  <a:srgbClr val="000000"/>
                </a:solidFill>
                <a:sym typeface="Gill Sans"/>
              </a:rPr>
              <a:t>librerias</a:t>
            </a:r>
            <a:endParaRPr lang="es-ES" sz="3200" dirty="0" smtClean="0">
              <a:solidFill>
                <a:srgbClr val="000000"/>
              </a:solidFill>
              <a:sym typeface="Gill Sans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kumimoji="0" lang="es-E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TypeScript</a:t>
            </a:r>
            <a:endParaRPr kumimoji="0" lang="es-E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s-ES" sz="3200" dirty="0" err="1" smtClean="0">
                <a:solidFill>
                  <a:srgbClr val="000000"/>
                </a:solidFill>
                <a:sym typeface="Gill Sans"/>
              </a:rPr>
              <a:t>Componetnes</a:t>
            </a:r>
            <a:r>
              <a:rPr lang="es-ES" sz="3200" dirty="0" smtClean="0">
                <a:solidFill>
                  <a:srgbClr val="000000"/>
                </a:solidFill>
                <a:sym typeface="Gill Sans"/>
              </a:rPr>
              <a:t> Web</a:t>
            </a:r>
          </a:p>
          <a:p>
            <a:pPr marL="457200" indent="-457200">
              <a:buFont typeface="Arial" pitchFamily="34" charset="0"/>
              <a:buChar char="•"/>
            </a:pPr>
            <a:r>
              <a:rPr kumimoji="0" lang="es-E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Gran</a:t>
            </a:r>
            <a:r>
              <a:rPr kumimoji="0" lang="es-E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 soporte y herramientas</a:t>
            </a:r>
          </a:p>
          <a:p>
            <a:pPr marL="457200" indent="-457200">
              <a:buFont typeface="Arial" pitchFamily="34" charset="0"/>
              <a:buChar char="•"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20232126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b="1" dirty="0" smtClean="0"/>
              <a:t>Ventajas y desventajas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81565" y="6742485"/>
            <a:ext cx="20894341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latinLnBrk="1" hangingPunct="0"/>
            <a:endParaRPr lang="es-AR" sz="4000" dirty="0" smtClean="0">
              <a:solidFill>
                <a:srgbClr val="000000"/>
              </a:solidFill>
              <a:sym typeface="Gill Sans"/>
            </a:endParaRPr>
          </a:p>
          <a:p>
            <a:pPr defTabSz="825500" latinLnBrk="1" hangingPunct="0"/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6905" y="3919502"/>
            <a:ext cx="22402800" cy="74892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fontAlgn="base"/>
            <a:r>
              <a:rPr lang="es-ES" sz="3200" dirty="0" smtClean="0"/>
              <a:t>Ventajas :Angular </a:t>
            </a:r>
            <a:r>
              <a:rPr lang="es-ES" sz="3200" dirty="0"/>
              <a:t>está escrito en </a:t>
            </a:r>
            <a:r>
              <a:rPr lang="es-ES" sz="3200" dirty="0" err="1"/>
              <a:t>TypeScript</a:t>
            </a:r>
            <a:r>
              <a:rPr lang="es-ES" sz="3200" dirty="0"/>
              <a:t>. Se trata de un súper conjunto de JavaScript. Es decir, añade sobre el lenguaje JavaScript una serie de nuevas funcionalidades que le aplican mayor potencia y facilidad en el desarrollo.</a:t>
            </a:r>
          </a:p>
          <a:p>
            <a:pPr fontAlgn="base"/>
            <a:r>
              <a:rPr lang="es-ES" sz="3200" dirty="0"/>
              <a:t>Cualquier código desarrollado en </a:t>
            </a:r>
            <a:r>
              <a:rPr lang="es-ES" sz="3200" dirty="0" err="1"/>
              <a:t>TypeScript</a:t>
            </a:r>
            <a:r>
              <a:rPr lang="es-ES" sz="3200" dirty="0"/>
              <a:t>, una vez compilado, se traduce en código JavaScript.</a:t>
            </a:r>
          </a:p>
          <a:p>
            <a:pPr fontAlgn="base"/>
            <a:r>
              <a:rPr lang="es-ES" sz="3200" dirty="0"/>
              <a:t>Por lo tanto, tenemos la posibilidad de seguir trabajando con las librerías más conocidas para JavaScript, como podría ser </a:t>
            </a:r>
            <a:r>
              <a:rPr lang="es-ES" sz="3200" dirty="0" err="1"/>
              <a:t>jQuery</a:t>
            </a:r>
            <a:r>
              <a:rPr lang="es-ES" sz="3200" dirty="0"/>
              <a:t>. Incluye los últimos estándares JavaScript (ES2018).</a:t>
            </a:r>
          </a:p>
          <a:p>
            <a:pPr fontAlgn="base"/>
            <a:r>
              <a:rPr lang="es-ES" sz="3200" dirty="0"/>
              <a:t>Angular ha sido diseñado desde un principio para su uso en dispositivos móviles.</a:t>
            </a:r>
          </a:p>
          <a:p>
            <a:pPr fontAlgn="base"/>
            <a:r>
              <a:rPr lang="es-ES" sz="3200" dirty="0"/>
              <a:t>Aparte, se ha incrementado de manera espectacular el rendimiento y la velocidad de respuesta para las aplicaciones de escritorio.</a:t>
            </a:r>
          </a:p>
          <a:p>
            <a:pPr fontAlgn="base"/>
            <a:r>
              <a:rPr lang="es-ES" sz="3200" dirty="0"/>
              <a:t>Por estas características, existen importantes librerías para el desarrollo móvil con JavaScript, como </a:t>
            </a:r>
            <a:r>
              <a:rPr lang="es-ES" sz="3200" dirty="0" err="1"/>
              <a:t>Ionic</a:t>
            </a:r>
            <a:r>
              <a:rPr lang="es-ES" sz="3200" dirty="0"/>
              <a:t>.</a:t>
            </a:r>
          </a:p>
          <a:p>
            <a:pPr fontAlgn="base"/>
            <a:r>
              <a:rPr lang="es-ES" sz="3200" dirty="0"/>
              <a:t>Se ha reorientado el desarrollo de aplicaciones con Angular para adquirir unos patrones de desarrollo más estructurados y una arquitectura que nos permita llevar un mantenimiento más eficiente de nuestras aplicaciones.</a:t>
            </a:r>
          </a:p>
          <a:p>
            <a:pPr fontAlgn="base"/>
            <a:r>
              <a:rPr lang="es-ES" sz="3200" dirty="0"/>
              <a:t>El nuevo sistema de módulos hace mucho más sencillo el desarrollo de proyectos </a:t>
            </a:r>
            <a:r>
              <a:rPr lang="es-ES" sz="3200" dirty="0" smtClean="0"/>
              <a:t>extensos</a:t>
            </a:r>
          </a:p>
          <a:p>
            <a:pPr fontAlgn="base"/>
            <a:endParaRPr lang="es-ES" sz="3200" dirty="0"/>
          </a:p>
          <a:p>
            <a:pPr fontAlgn="base"/>
            <a:r>
              <a:rPr lang="es-ES" sz="3200" dirty="0" smtClean="0"/>
              <a:t>Desventajas: si no se organiza bien puede escalar para cualquier lado, requiere una demanda mayor de aprendizaje en </a:t>
            </a:r>
            <a:r>
              <a:rPr lang="es-ES" sz="3200" dirty="0" err="1" smtClean="0"/>
              <a:t>comparacion</a:t>
            </a:r>
            <a:r>
              <a:rPr lang="es-ES" sz="3200" dirty="0" smtClean="0"/>
              <a:t> de otros lenguajes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5774244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Cross </a:t>
            </a:r>
            <a:r>
              <a:rPr lang="es-ES" dirty="0" err="1" smtClean="0"/>
              <a:t>Origin</a:t>
            </a:r>
            <a:endParaRPr lang="en-US" dirty="0"/>
          </a:p>
        </p:txBody>
      </p:sp>
      <p:pic>
        <p:nvPicPr>
          <p:cNvPr id="4" name="Picture 2" descr="Image result for cross origin node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04" y="2351212"/>
            <a:ext cx="11512971" cy="700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ross origin node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1575" y="3591510"/>
            <a:ext cx="11430000" cy="851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3160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Reverse proxy</a:t>
            </a:r>
            <a:endParaRPr lang="en-US" dirty="0"/>
          </a:p>
        </p:txBody>
      </p:sp>
      <p:pic>
        <p:nvPicPr>
          <p:cNvPr id="3" name="Picture 2" descr="Image result for reverse proxy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872" y="2550696"/>
            <a:ext cx="20544322" cy="733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790" y="11423286"/>
            <a:ext cx="23410256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ctr" defTabSz="825500" latinLnBrk="1" hangingPunct="0"/>
            <a:r>
              <a:rPr lang="en-US" sz="6000" dirty="0">
                <a:hlinkClick r:id="rId3"/>
              </a:rPr>
              <a:t>https://docs.nginx.com/nginx/admin-guide/web-server/reverse-proxy/</a:t>
            </a: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041176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solucionar</a:t>
            </a:r>
            <a:r>
              <a:rPr lang="en-US" dirty="0" smtClean="0"/>
              <a:t> el Cross Origin</a:t>
            </a:r>
            <a:endParaRPr lang="en-US" dirty="0"/>
          </a:p>
        </p:txBody>
      </p:sp>
      <p:sp>
        <p:nvSpPr>
          <p:cNvPr id="3" name="AutoShape 2" descr="https://cdn-images-1.medium.com/max/800/0*CdyB7LNbnZbZhClu.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96833" y="1795818"/>
            <a:ext cx="21349416" cy="10813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Debemos crear en nuestra</a:t>
            </a:r>
            <a:r>
              <a:rPr kumimoji="0" lang="es-AR" sz="5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aplicación angular el</a:t>
            </a:r>
            <a:r>
              <a:rPr lang="en-US" sz="5600" dirty="0">
                <a:solidFill>
                  <a:srgbClr val="000000"/>
                </a:solidFill>
                <a:sym typeface="Gill Sans"/>
              </a:rPr>
              <a:t> </a:t>
            </a:r>
            <a:r>
              <a:rPr lang="en-US" sz="5600" dirty="0" err="1" smtClean="0">
                <a:solidFill>
                  <a:srgbClr val="000000"/>
                </a:solidFill>
                <a:sym typeface="Gill Sans"/>
              </a:rPr>
              <a:t>archivo</a:t>
            </a:r>
            <a:r>
              <a:rPr lang="en-US" sz="5600" dirty="0" smtClean="0">
                <a:solidFill>
                  <a:srgbClr val="000000"/>
                </a:solidFill>
                <a:sym typeface="Gill Sans"/>
              </a:rPr>
              <a:t> </a:t>
            </a:r>
            <a:r>
              <a:rPr lang="en-US" sz="5600" dirty="0" err="1" smtClean="0">
                <a:solidFill>
                  <a:srgbClr val="000000"/>
                </a:solidFill>
                <a:sym typeface="Gill Sans"/>
              </a:rPr>
              <a:t>llamado</a:t>
            </a:r>
            <a:endParaRPr lang="en-US" sz="5600" dirty="0" smtClean="0">
              <a:solidFill>
                <a:srgbClr val="000000"/>
              </a:solidFill>
              <a:sym typeface="Gill Sans"/>
            </a:endParaRPr>
          </a:p>
          <a:p>
            <a:pPr marL="0" marR="0" indent="0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AR" sz="56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0" marR="0" indent="0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AR" sz="5600" dirty="0" err="1">
                <a:solidFill>
                  <a:srgbClr val="000000"/>
                </a:solidFill>
                <a:sym typeface="Gill Sans"/>
              </a:rPr>
              <a:t>p</a:t>
            </a:r>
            <a:r>
              <a:rPr lang="es-AR" sz="5600" dirty="0" err="1" smtClean="0">
                <a:solidFill>
                  <a:srgbClr val="000000"/>
                </a:solidFill>
                <a:sym typeface="Gill Sans"/>
              </a:rPr>
              <a:t>roxy.conf.json</a:t>
            </a:r>
            <a:r>
              <a:rPr lang="es-AR" sz="5600" dirty="0" smtClean="0">
                <a:solidFill>
                  <a:srgbClr val="000000"/>
                </a:solidFill>
                <a:sym typeface="Gill Sans"/>
              </a:rPr>
              <a:t> con la </a:t>
            </a:r>
            <a:r>
              <a:rPr lang="es-AR" sz="5600" smtClean="0">
                <a:solidFill>
                  <a:srgbClr val="000000"/>
                </a:solidFill>
                <a:sym typeface="Gill Sans"/>
              </a:rPr>
              <a:t>siguiente estructura</a:t>
            </a:r>
            <a:endParaRPr lang="es-AR" sz="5600" dirty="0" smtClean="0">
              <a:solidFill>
                <a:srgbClr val="000000"/>
              </a:solidFill>
              <a:sym typeface="Gill Sans"/>
            </a:endParaRPr>
          </a:p>
          <a:p>
            <a:pPr marL="0" marR="0" indent="0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AR" sz="56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0" marR="0" indent="0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AR" sz="5600" dirty="0" smtClean="0">
              <a:solidFill>
                <a:srgbClr val="000000"/>
              </a:solidFill>
              <a:sym typeface="Gill Sans"/>
            </a:endParaRPr>
          </a:p>
          <a:p>
            <a:r>
              <a:rPr lang="en-US" sz="6000" dirty="0"/>
              <a:t>{</a:t>
            </a:r>
          </a:p>
          <a:p>
            <a:r>
              <a:rPr lang="en-US" sz="6000" dirty="0" smtClean="0"/>
              <a:t>	"/</a:t>
            </a:r>
            <a:r>
              <a:rPr lang="en-US" sz="6000" dirty="0" err="1"/>
              <a:t>api</a:t>
            </a:r>
            <a:r>
              <a:rPr lang="en-US" sz="6000" dirty="0"/>
              <a:t>": {</a:t>
            </a:r>
          </a:p>
          <a:p>
            <a:r>
              <a:rPr lang="en-US" sz="6000" dirty="0" smtClean="0"/>
              <a:t>	"</a:t>
            </a:r>
            <a:r>
              <a:rPr lang="en-US" sz="6000" dirty="0"/>
              <a:t>target": "http://localhost:3000/",</a:t>
            </a:r>
          </a:p>
          <a:p>
            <a:r>
              <a:rPr lang="en-US" sz="6000" dirty="0" smtClean="0"/>
              <a:t>	"</a:t>
            </a:r>
            <a:r>
              <a:rPr lang="en-US" sz="6000" dirty="0"/>
              <a:t>secure": false</a:t>
            </a:r>
          </a:p>
          <a:p>
            <a:r>
              <a:rPr lang="en-US" sz="6000" dirty="0" smtClean="0"/>
              <a:t>	}</a:t>
            </a:r>
            <a:endParaRPr lang="en-US" sz="6000" dirty="0"/>
          </a:p>
          <a:p>
            <a:r>
              <a:rPr lang="en-US" sz="6000" dirty="0"/>
              <a:t>}</a:t>
            </a:r>
          </a:p>
          <a:p>
            <a:pPr marL="0" marR="0" indent="0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AR" sz="56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7973997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Configuracion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75747" y="3808661"/>
            <a:ext cx="16338884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En el </a:t>
            </a:r>
            <a:r>
              <a:rPr kumimoji="0" lang="es-AR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package.json</a:t>
            </a:r>
            <a:r>
              <a:rPr kumimoji="0" lang="es-AR" sz="5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agregar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AR" sz="5600" baseline="0" dirty="0">
              <a:solidFill>
                <a:srgbClr val="000000"/>
              </a:solidFill>
              <a:sym typeface="Gill Sans"/>
            </a:endParaRPr>
          </a:p>
          <a:p>
            <a:pPr algn="ctr" defTabSz="825500" latinLnBrk="1" hangingPunct="0"/>
            <a:r>
              <a:rPr lang="en-US" sz="6000" dirty="0"/>
              <a:t>"start": "ng serve --proxy-</a:t>
            </a:r>
            <a:r>
              <a:rPr lang="en-US" sz="6000" dirty="0" err="1"/>
              <a:t>config</a:t>
            </a:r>
            <a:r>
              <a:rPr lang="en-US" sz="6000" dirty="0"/>
              <a:t> </a:t>
            </a:r>
            <a:r>
              <a:rPr lang="en-US" sz="6000" dirty="0" err="1"/>
              <a:t>proxy.conf.json</a:t>
            </a:r>
            <a:r>
              <a:rPr lang="en-US" sz="6000" dirty="0"/>
              <a:t>",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629319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Consumir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95366" y="4235186"/>
            <a:ext cx="19779454" cy="62581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Necesitamos</a:t>
            </a:r>
            <a:r>
              <a:rPr kumimoji="0" lang="es-AR" sz="5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agregar el modulo de </a:t>
            </a:r>
            <a:r>
              <a:rPr kumimoji="0" lang="es-AR" sz="5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httpClientModule</a:t>
            </a:r>
            <a:endParaRPr kumimoji="0" lang="es-AR" sz="56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AR" sz="5600" baseline="0" dirty="0">
              <a:solidFill>
                <a:srgbClr val="000000"/>
              </a:solidFill>
              <a:sym typeface="Gill Sans"/>
            </a:endParaRPr>
          </a:p>
          <a:p>
            <a:pPr algn="ctr" defTabSz="825500" latinLnBrk="1" hangingPunct="0"/>
            <a:r>
              <a:rPr lang="en-US" sz="6000" dirty="0"/>
              <a:t>import { </a:t>
            </a:r>
            <a:r>
              <a:rPr lang="en-US" sz="6000" dirty="0" err="1"/>
              <a:t>HttpClientModule</a:t>
            </a:r>
            <a:r>
              <a:rPr lang="en-US" sz="6000" dirty="0"/>
              <a:t> } from '@angular/common/http';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AR" sz="5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AR" sz="5600" dirty="0">
              <a:solidFill>
                <a:srgbClr val="000000"/>
              </a:solidFill>
              <a:sym typeface="Gill Sans"/>
            </a:endParaRPr>
          </a:p>
          <a:p>
            <a:pPr algn="ctr" defTabSz="825500" latinLnBrk="1" hangingPunct="0"/>
            <a:r>
              <a:rPr kumimoji="0" lang="es-AR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En </a:t>
            </a:r>
            <a:r>
              <a:rPr kumimoji="0" lang="es-AR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imports</a:t>
            </a:r>
            <a:r>
              <a:rPr kumimoji="0" lang="es-AR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agregar </a:t>
            </a:r>
            <a:r>
              <a:rPr lang="en-US" sz="6000" dirty="0" err="1"/>
              <a:t>HttpClientModule</a:t>
            </a:r>
            <a:endParaRPr lang="en-US" sz="6000" dirty="0"/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9918036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ORIS">
  <a:themeElements>
    <a:clrScheme name="Custom 2">
      <a:dk1>
        <a:srgbClr val="161B1F"/>
      </a:dk1>
      <a:lt1>
        <a:sysClr val="window" lastClr="FFFFFF"/>
      </a:lt1>
      <a:dk2>
        <a:srgbClr val="484C51"/>
      </a:dk2>
      <a:lt2>
        <a:srgbClr val="F2F3F4"/>
      </a:lt2>
      <a:accent1>
        <a:srgbClr val="1D252C"/>
      </a:accent1>
      <a:accent2>
        <a:srgbClr val="FCD75B"/>
      </a:accent2>
      <a:accent3>
        <a:srgbClr val="77BCDA"/>
      </a:accent3>
      <a:accent4>
        <a:srgbClr val="484C51"/>
      </a:accent4>
      <a:accent5>
        <a:srgbClr val="74787C"/>
      </a:accent5>
      <a:accent6>
        <a:srgbClr val="C1C3C4"/>
      </a:accent6>
      <a:hlink>
        <a:srgbClr val="14181C"/>
      </a:hlink>
      <a:folHlink>
        <a:srgbClr val="74787C"/>
      </a:folHlink>
    </a:clrScheme>
    <a:fontScheme name="White">
      <a:majorFont>
        <a:latin typeface="Roboto Regular"/>
        <a:ea typeface="Roboto Regular"/>
        <a:cs typeface="Roboto Regular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NEORIS" id="{50B8394B-1E43-3542-83BE-641346DFBB2E}" vid="{AF2685E0-F6BD-314B-A992-83A3C45EB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NEORIS</Template>
  <TotalTime>15731</TotalTime>
  <Words>420</Words>
  <Application>Microsoft Office PowerPoint</Application>
  <PresentationFormat>Custom</PresentationFormat>
  <Paragraphs>111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NEORIS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Blackman, Jeanelle</dc:creator>
  <cp:lastModifiedBy>Dante Panella</cp:lastModifiedBy>
  <cp:revision>508</cp:revision>
  <dcterms:created xsi:type="dcterms:W3CDTF">2017-11-24T23:51:46Z</dcterms:created>
  <dcterms:modified xsi:type="dcterms:W3CDTF">2019-07-17T16:10:40Z</dcterms:modified>
</cp:coreProperties>
</file>