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4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3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3569369" y="62617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ABAD00-4A1B-4656-9BCE-1292776E2BEC}"/>
              </a:ext>
            </a:extLst>
          </p:cNvPr>
          <p:cNvGrpSpPr/>
          <p:nvPr/>
        </p:nvGrpSpPr>
        <p:grpSpPr>
          <a:xfrm>
            <a:off x="282790" y="1439385"/>
            <a:ext cx="689988" cy="670746"/>
            <a:chOff x="282790" y="1439385"/>
            <a:chExt cx="689988" cy="67074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0AD3343-F399-4A0C-8DCA-F19EB913974F}"/>
                </a:ext>
              </a:extLst>
            </p:cNvPr>
            <p:cNvSpPr/>
            <p:nvPr/>
          </p:nvSpPr>
          <p:spPr>
            <a:xfrm>
              <a:off x="335280" y="1494467"/>
              <a:ext cx="583308" cy="560580"/>
            </a:xfrm>
            <a:prstGeom prst="flowChartConnector">
              <a:avLst/>
            </a:prstGeom>
            <a:ln>
              <a:solidFill>
                <a:srgbClr val="1F4E79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Graphic 25" descr="Rocket">
              <a:extLst>
                <a:ext uri="{FF2B5EF4-FFF2-40B4-BE49-F238E27FC236}">
                  <a16:creationId xmlns:a16="http://schemas.microsoft.com/office/drawing/2014/main" id="{9F2D7729-75C7-492E-91B3-6EA58A78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173" y="1557704"/>
              <a:ext cx="498288" cy="481667"/>
            </a:xfrm>
            <a:prstGeom prst="rect">
              <a:avLst/>
            </a:prstGeom>
          </p:spPr>
        </p:pic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18B5B73D-E857-4CF8-872D-287745C0732E}"/>
                </a:ext>
              </a:extLst>
            </p:cNvPr>
            <p:cNvSpPr/>
            <p:nvPr/>
          </p:nvSpPr>
          <p:spPr>
            <a:xfrm>
              <a:off x="282790" y="1439385"/>
              <a:ext cx="689988" cy="670746"/>
            </a:xfrm>
            <a:prstGeom prst="flowChartConnector">
              <a:avLst/>
            </a:prstGeom>
            <a:noFill/>
            <a:ln>
              <a:solidFill>
                <a:srgbClr val="1F4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E63B6-A16E-4346-A0AF-9EC07F0B64AF}"/>
              </a:ext>
            </a:extLst>
          </p:cNvPr>
          <p:cNvGrpSpPr/>
          <p:nvPr/>
        </p:nvGrpSpPr>
        <p:grpSpPr>
          <a:xfrm>
            <a:off x="1627523" y="1819587"/>
            <a:ext cx="3477234" cy="1169551"/>
            <a:chOff x="7022208" y="2714843"/>
            <a:chExt cx="3477234" cy="11695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C27A23-04A3-4C2A-90BD-089F47371AD7}"/>
                </a:ext>
              </a:extLst>
            </p:cNvPr>
            <p:cNvSpPr txBox="1"/>
            <p:nvPr/>
          </p:nvSpPr>
          <p:spPr>
            <a:xfrm>
              <a:off x="7022208" y="3545840"/>
              <a:ext cx="34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Microservice Starter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06CFF5-FD3C-429F-AB94-5D407E8B3F65}"/>
              </a:ext>
            </a:extLst>
          </p:cNvPr>
          <p:cNvGrpSpPr/>
          <p:nvPr/>
        </p:nvGrpSpPr>
        <p:grpSpPr>
          <a:xfrm>
            <a:off x="7238953" y="1175044"/>
            <a:ext cx="793811" cy="810846"/>
            <a:chOff x="7238953" y="1175044"/>
            <a:chExt cx="793811" cy="8108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DAD386-B3FF-467B-9B99-795216A14276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9E10C9DB-922C-44D7-AEF4-3D26A6C38EC7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Rocket">
                <a:extLst>
                  <a:ext uri="{FF2B5EF4-FFF2-40B4-BE49-F238E27FC236}">
                    <a16:creationId xmlns:a16="http://schemas.microsoft.com/office/drawing/2014/main" id="{DD3D5B0A-A586-4B16-A1FD-443C69D4E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546315AD-350D-4CA7-BE6D-298D50EA5D47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D0FB29-914B-4313-83E9-F83DEDA572DB}"/>
                </a:ext>
              </a:extLst>
            </p:cNvPr>
            <p:cNvSpPr txBox="1"/>
            <p:nvPr/>
          </p:nvSpPr>
          <p:spPr>
            <a:xfrm>
              <a:off x="7238953" y="1524225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6147100" y="27692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FE7F4-AEF7-4223-9768-ECC12C9B4AE9}"/>
              </a:ext>
            </a:extLst>
          </p:cNvPr>
          <p:cNvGrpSpPr/>
          <p:nvPr/>
        </p:nvGrpSpPr>
        <p:grpSpPr>
          <a:xfrm>
            <a:off x="1762078" y="3631789"/>
            <a:ext cx="793811" cy="880990"/>
            <a:chOff x="1762078" y="3631789"/>
            <a:chExt cx="793811" cy="880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6560B-1BF4-4429-B061-D7394CA7750C}"/>
                </a:ext>
              </a:extLst>
            </p:cNvPr>
            <p:cNvSpPr/>
            <p:nvPr/>
          </p:nvSpPr>
          <p:spPr>
            <a:xfrm>
              <a:off x="1762078" y="3631789"/>
              <a:ext cx="793811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06CFF5-FD3C-429F-AB94-5D407E8B3F65}"/>
                </a:ext>
              </a:extLst>
            </p:cNvPr>
            <p:cNvGrpSpPr/>
            <p:nvPr/>
          </p:nvGrpSpPr>
          <p:grpSpPr>
            <a:xfrm>
              <a:off x="1762078" y="3701933"/>
              <a:ext cx="793811" cy="810846"/>
              <a:chOff x="7238953" y="1175044"/>
              <a:chExt cx="793811" cy="8108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8DAD386-B3FF-467B-9B99-795216A14276}"/>
                  </a:ext>
                </a:extLst>
              </p:cNvPr>
              <p:cNvGrpSpPr/>
              <p:nvPr/>
            </p:nvGrpSpPr>
            <p:grpSpPr>
              <a:xfrm>
                <a:off x="7376252" y="1175044"/>
                <a:ext cx="519212" cy="466792"/>
                <a:chOff x="282791" y="1439385"/>
                <a:chExt cx="689988" cy="670746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9E10C9DB-922C-44D7-AEF4-3D26A6C38EC7}"/>
                    </a:ext>
                  </a:extLst>
                </p:cNvPr>
                <p:cNvSpPr/>
                <p:nvPr/>
              </p:nvSpPr>
              <p:spPr>
                <a:xfrm>
                  <a:off x="335281" y="1494467"/>
                  <a:ext cx="583307" cy="560580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5" name="Graphic 34" descr="Rocket">
                  <a:extLst>
                    <a:ext uri="{FF2B5EF4-FFF2-40B4-BE49-F238E27FC236}">
                      <a16:creationId xmlns:a16="http://schemas.microsoft.com/office/drawing/2014/main" id="{DD3D5B0A-A586-4B16-A1FD-443C69D4E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2" y="1557703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546315AD-350D-4CA7-BE6D-298D50EA5D47}"/>
                    </a:ext>
                  </a:extLst>
                </p:cNvPr>
                <p:cNvSpPr/>
                <p:nvPr/>
              </p:nvSpPr>
              <p:spPr>
                <a:xfrm>
                  <a:off x="282791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D0FB29-914B-4313-83E9-F83DEDA572DB}"/>
                  </a:ext>
                </a:extLst>
              </p:cNvPr>
              <p:cNvSpPr txBox="1"/>
              <p:nvPr/>
            </p:nvSpPr>
            <p:spPr>
              <a:xfrm>
                <a:off x="7238953" y="1524225"/>
                <a:ext cx="793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</a:t>
                </a:r>
                <a:r>
                  <a:rPr lang="en-IN" sz="24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i="1" dirty="0"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6DBDA6-018B-4953-9875-7AFF2567BEF5}"/>
              </a:ext>
            </a:extLst>
          </p:cNvPr>
          <p:cNvGrpSpPr/>
          <p:nvPr/>
        </p:nvGrpSpPr>
        <p:grpSpPr>
          <a:xfrm>
            <a:off x="501900" y="577376"/>
            <a:ext cx="3492000" cy="1015663"/>
            <a:chOff x="501900" y="577376"/>
            <a:chExt cx="3492000" cy="101566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ABAD00-4A1B-4656-9BCE-1292776E2BEC}"/>
                </a:ext>
              </a:extLst>
            </p:cNvPr>
            <p:cNvGrpSpPr/>
            <p:nvPr/>
          </p:nvGrpSpPr>
          <p:grpSpPr>
            <a:xfrm>
              <a:off x="1797797" y="978694"/>
              <a:ext cx="485822" cy="431006"/>
              <a:chOff x="282790" y="1439385"/>
              <a:chExt cx="689988" cy="670746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70AD3343-F399-4A0C-8DCA-F19EB913974F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noFill/>
              <a:ln w="3175">
                <a:solidFill>
                  <a:srgbClr val="1F4E79"/>
                </a:solidFill>
                <a:prstDash val="sysDot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Graphic 25" descr="Rocket">
                <a:extLst>
                  <a:ext uri="{FF2B5EF4-FFF2-40B4-BE49-F238E27FC236}">
                    <a16:creationId xmlns:a16="http://schemas.microsoft.com/office/drawing/2014/main" id="{9F2D7729-75C7-492E-91B3-6EA58A788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8B5B73D-E857-4CF8-872D-287745C0732E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501900" y="577376"/>
              <a:ext cx="3492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   RER</a:t>
              </a:r>
              <a:r>
                <a:rPr lang="en-IN" sz="60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i="1" dirty="0">
                <a:solidFill>
                  <a:srgbClr val="FF6600"/>
                </a:solidFill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9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6754" y="4156578"/>
            <a:ext cx="1491937" cy="418013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849" y="4633273"/>
            <a:ext cx="1477684" cy="408112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849" y="3732137"/>
            <a:ext cx="1477684" cy="36576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2596" y="3306361"/>
            <a:ext cx="1491937" cy="38342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551" y="2788776"/>
            <a:ext cx="1491937" cy="44904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6551" y="1943489"/>
            <a:ext cx="1491937" cy="37849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9" y="1982669"/>
            <a:ext cx="305500" cy="3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" y="2788776"/>
            <a:ext cx="449039" cy="4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6" y="3332767"/>
            <a:ext cx="362289" cy="293000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" y="3669756"/>
            <a:ext cx="485460" cy="4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" y="4214407"/>
            <a:ext cx="406943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6" y="5144105"/>
            <a:ext cx="346647" cy="2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101" y="4699718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65222" y="5721025"/>
            <a:ext cx="4317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ERS-HCL/</a:t>
            </a:r>
            <a:r>
              <a:rPr lang="en-IN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nxplorer</a:t>
            </a:r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-</a:t>
            </a:r>
            <a:r>
              <a:rPr lang="en-IN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microservice</a:t>
            </a:r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-starter</a:t>
            </a:r>
          </a:p>
        </p:txBody>
      </p:sp>
      <p:pic>
        <p:nvPicPr>
          <p:cNvPr id="37" name="Picture 3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9BF02A8-ADEA-4CCB-B3AD-06F899797E0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1767383"/>
            <a:ext cx="423416" cy="423416"/>
          </a:xfrm>
          <a:prstGeom prst="rect">
            <a:avLst/>
          </a:prstGeom>
        </p:spPr>
      </p:pic>
      <p:pic>
        <p:nvPicPr>
          <p:cNvPr id="40" name="Picture 2" descr="Image result for REST API">
            <a:extLst>
              <a:ext uri="{FF2B5EF4-FFF2-40B4-BE49-F238E27FC236}">
                <a16:creationId xmlns:a16="http://schemas.microsoft.com/office/drawing/2014/main" id="{A1F109DA-6517-48E2-AD46-BC488E48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63" y="1767384"/>
            <a:ext cx="486238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4AAAEAD-7448-425E-8AF9-08C039476205}"/>
              </a:ext>
            </a:extLst>
          </p:cNvPr>
          <p:cNvGrpSpPr/>
          <p:nvPr/>
        </p:nvGrpSpPr>
        <p:grpSpPr>
          <a:xfrm>
            <a:off x="3325273" y="5595935"/>
            <a:ext cx="1326486" cy="486689"/>
            <a:chOff x="7376252" y="1175044"/>
            <a:chExt cx="1326486" cy="4866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8E9FCC-3B28-474C-843B-53FDE92ADDF1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5F4EBE2C-FEE4-48B6-8701-2A3528129169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Rocket">
                <a:extLst>
                  <a:ext uri="{FF2B5EF4-FFF2-40B4-BE49-F238E27FC236}">
                    <a16:creationId xmlns:a16="http://schemas.microsoft.com/office/drawing/2014/main" id="{8CA2CF15-6196-4B41-A495-D2E9BA8F7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E3FDA584-1FED-4FFB-B72F-E7E39F528D12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B796CE-5AF4-49F6-B2BD-7AE031219CB3}"/>
                </a:ext>
              </a:extLst>
            </p:cNvPr>
            <p:cNvSpPr txBox="1"/>
            <p:nvPr/>
          </p:nvSpPr>
          <p:spPr>
            <a:xfrm>
              <a:off x="7908927" y="1200068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i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60" name="Rounded Rectangle 30">
            <a:extLst>
              <a:ext uri="{FF2B5EF4-FFF2-40B4-BE49-F238E27FC236}">
                <a16:creationId xmlns:a16="http://schemas.microsoft.com/office/drawing/2014/main" id="{6E900145-C227-4F45-AF75-A62D7A8AB0D7}"/>
              </a:ext>
            </a:extLst>
          </p:cNvPr>
          <p:cNvSpPr/>
          <p:nvPr/>
        </p:nvSpPr>
        <p:spPr>
          <a:xfrm>
            <a:off x="666550" y="2362873"/>
            <a:ext cx="1491937" cy="37849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Heroku</a:t>
            </a:r>
          </a:p>
        </p:txBody>
      </p:sp>
      <p:pic>
        <p:nvPicPr>
          <p:cNvPr id="42" name="Picture 4" descr="Image result for heroku icon">
            <a:extLst>
              <a:ext uri="{FF2B5EF4-FFF2-40B4-BE49-F238E27FC236}">
                <a16:creationId xmlns:a16="http://schemas.microsoft.com/office/drawing/2014/main" id="{94A8279D-DD82-4955-AE43-9729A876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8" y="2413896"/>
            <a:ext cx="305500" cy="3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94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Consolas</vt:lpstr>
      <vt:lpstr>Haettenschweiler</vt:lpstr>
      <vt:lpstr>LilyUPC</vt:lpstr>
      <vt:lpstr>Segoe UI</vt:lpstr>
      <vt:lpstr>Segoe UI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36</cp:revision>
  <dcterms:created xsi:type="dcterms:W3CDTF">2017-09-23T03:40:43Z</dcterms:created>
  <dcterms:modified xsi:type="dcterms:W3CDTF">2018-03-09T07:31:25Z</dcterms:modified>
</cp:coreProperties>
</file>