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CD23-5E0E-47E2-9306-97F1D7E6AA5C}" type="datetimeFigureOut">
              <a:rPr lang="en-IN" smtClean="0"/>
              <a:t>13-01-2018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76894" y="3545840"/>
            <a:ext cx="276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Microservice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Starter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7022208" y="2714843"/>
            <a:ext cx="3477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NXPLORER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dirty="0"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6276974" y="3143250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4229100"/>
            <a:ext cx="7248526" cy="866775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138519" y="4812159"/>
            <a:ext cx="276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Microservice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Starter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833" y="3981162"/>
            <a:ext cx="3477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NXPLORER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dirty="0"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038599" y="4409569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031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1315" y="5094515"/>
            <a:ext cx="9104814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0367" y="4636731"/>
            <a:ext cx="9085762" cy="39188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0548" y="3826834"/>
            <a:ext cx="1701569" cy="7315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70367" y="3826833"/>
            <a:ext cx="1931182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API Spec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46790" y="3849404"/>
            <a:ext cx="845127" cy="71606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367" y="3080068"/>
            <a:ext cx="1931182" cy="69233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 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94446" y="3048005"/>
            <a:ext cx="1372661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Prometheus Metrics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72854" y="2352102"/>
            <a:ext cx="1183275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68947" y="3048005"/>
            <a:ext cx="1142888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39949" y="3846427"/>
            <a:ext cx="799010" cy="7119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99748" y="3847014"/>
            <a:ext cx="788667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CSRF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92367" y="3036529"/>
            <a:ext cx="1282613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59972" y="3068686"/>
            <a:ext cx="1512960" cy="67977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JSON Converter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344" y="3768049"/>
            <a:ext cx="1491937" cy="62446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Externalized Configuration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2597" y="4488321"/>
            <a:ext cx="1477684" cy="540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Profiles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50402" y="3060713"/>
            <a:ext cx="1342204" cy="70045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API Response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470" y="5094514"/>
            <a:ext cx="1484811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2597" y="3306485"/>
            <a:ext cx="1477684" cy="3657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8344" y="2844817"/>
            <a:ext cx="1491937" cy="38342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Helm Charts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8344" y="2295264"/>
            <a:ext cx="1491937" cy="47461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Foundry Manifest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70367" y="2375089"/>
            <a:ext cx="1377052" cy="60157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Circuit Breaker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23773" y="2392753"/>
            <a:ext cx="1521182" cy="5839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21309" y="2392753"/>
            <a:ext cx="1765775" cy="5797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Native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Design Patterns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505136" y="2375089"/>
            <a:ext cx="1351280" cy="61431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968947" y="2364840"/>
            <a:ext cx="1206337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70800" y="3852375"/>
            <a:ext cx="114103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JWT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175284" y="3852375"/>
            <a:ext cx="128084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8344" y="1724147"/>
            <a:ext cx="1491937" cy="49639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Open Tracing Support</a:t>
            </a:r>
          </a:p>
        </p:txBody>
      </p:sp>
      <p:pic>
        <p:nvPicPr>
          <p:cNvPr id="1026" name="Picture 2" descr="Image result for Open Tra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02" y="1674420"/>
            <a:ext cx="493752" cy="4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Found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51" y="2102641"/>
            <a:ext cx="742175" cy="7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999" y="2822971"/>
            <a:ext cx="648503" cy="450067"/>
          </a:xfrm>
          <a:prstGeom prst="rect">
            <a:avLst/>
          </a:prstGeom>
        </p:spPr>
      </p:pic>
      <p:pic>
        <p:nvPicPr>
          <p:cNvPr id="1032" name="Picture 8" descr="Image result for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197" y="3228242"/>
            <a:ext cx="755329" cy="6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370367" y="1724147"/>
            <a:ext cx="4668592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REST APIs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40053" y="1724147"/>
            <a:ext cx="4216076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Image result for doten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59" y="3993368"/>
            <a:ext cx="497022" cy="3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ypescrip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72" y="5094513"/>
            <a:ext cx="497022" cy="4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65" y="5144105"/>
            <a:ext cx="344302" cy="34430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778" y="4699718"/>
            <a:ext cx="800180" cy="2412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036" name="Picture 12" descr="Image result for swagge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35" y="3910797"/>
            <a:ext cx="281152" cy="28115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38" name="Picture 14" descr="Image result for owasp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47" y="3890392"/>
            <a:ext cx="598814" cy="170564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0" name="Picture 16" descr="Image result for oAuth 2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602" y="3886679"/>
            <a:ext cx="269598" cy="26959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2" name="Picture 18" descr="Image result for RES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86" y="1819913"/>
            <a:ext cx="1232925" cy="361319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4" name="Picture 20" descr="Image result for graphq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879" y="1815326"/>
            <a:ext cx="486948" cy="352541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6" name="Picture 22" descr="Image result for rxjs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95" y="2375089"/>
            <a:ext cx="305188" cy="30518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8" name="Picture 24" descr="Image result for hystrix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760" y="4553947"/>
            <a:ext cx="1025525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51759" y="5537978"/>
            <a:ext cx="431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ERS-HCL/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nxplorer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microservice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-starter</a:t>
            </a:r>
          </a:p>
        </p:txBody>
      </p:sp>
    </p:spTree>
    <p:extLst>
      <p:ext uri="{BB962C8B-B14F-4D97-AF65-F5344CB8AC3E}">
        <p14:creationId xmlns:p14="http://schemas.microsoft.com/office/powerpoint/2010/main" val="38854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005" y="2969327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19451" y="2991394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Express-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-Starter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46572" y="2024742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61811" y="3190511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1810" y="4292100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9451" y="3958047"/>
            <a:ext cx="1776549" cy="431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1985554" y="3452653"/>
            <a:ext cx="2333897" cy="22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</p:cNvCxnSpPr>
          <p:nvPr/>
        </p:nvCxnSpPr>
        <p:spPr>
          <a:xfrm flipV="1">
            <a:off x="6096000" y="2573383"/>
            <a:ext cx="1850572" cy="901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>
            <a:off x="6096000" y="3474720"/>
            <a:ext cx="1865811" cy="199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6096000" y="3474720"/>
            <a:ext cx="1865810" cy="130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2937" y="2856457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 via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7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81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Consolas</vt:lpstr>
      <vt:lpstr>Haettenschweiler</vt:lpstr>
      <vt:lpstr>LilyUPC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 Sukhu - ERS, HCL Tech</dc:creator>
  <cp:lastModifiedBy>Tarun Kumar Sukhu - ERS, HCL Tech</cp:lastModifiedBy>
  <cp:revision>18</cp:revision>
  <dcterms:created xsi:type="dcterms:W3CDTF">2017-09-23T03:40:43Z</dcterms:created>
  <dcterms:modified xsi:type="dcterms:W3CDTF">2018-01-13T01:37:23Z</dcterms:modified>
</cp:coreProperties>
</file>