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108" y="-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2B5DD-4EEA-4A7E-8DC0-450099178150}"/>
              </a:ext>
            </a:extLst>
          </p:cNvPr>
          <p:cNvGrpSpPr/>
          <p:nvPr/>
        </p:nvGrpSpPr>
        <p:grpSpPr>
          <a:xfrm>
            <a:off x="1627523" y="1819587"/>
            <a:ext cx="3477234" cy="1058149"/>
            <a:chOff x="1627523" y="1819587"/>
            <a:chExt cx="3477234" cy="10581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2931760" y="2185745"/>
              <a:ext cx="509021" cy="461642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34E63B6-A16E-4346-A0AF-9EC07F0B64AF}"/>
                </a:ext>
              </a:extLst>
            </p:cNvPr>
            <p:cNvGrpSpPr/>
            <p:nvPr/>
          </p:nvGrpSpPr>
          <p:grpSpPr>
            <a:xfrm>
              <a:off x="1627523" y="1819587"/>
              <a:ext cx="3477234" cy="1058149"/>
              <a:chOff x="7022208" y="2714843"/>
              <a:chExt cx="3477234" cy="105814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C8289D-2BA9-4CC1-A425-1E8A9B044B50}"/>
                  </a:ext>
                </a:extLst>
              </p:cNvPr>
              <p:cNvSpPr/>
              <p:nvPr/>
            </p:nvSpPr>
            <p:spPr>
              <a:xfrm>
                <a:off x="7023010" y="2714843"/>
                <a:ext cx="347563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   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C27A23-04A3-4C2A-90BD-089F47371AD7}"/>
                  </a:ext>
                </a:extLst>
              </p:cNvPr>
              <p:cNvSpPr txBox="1"/>
              <p:nvPr/>
            </p:nvSpPr>
            <p:spPr>
              <a:xfrm>
                <a:off x="7022208" y="3511382"/>
                <a:ext cx="347723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Microservice Starter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94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28</cp:revision>
  <dcterms:created xsi:type="dcterms:W3CDTF">2017-09-23T03:40:43Z</dcterms:created>
  <dcterms:modified xsi:type="dcterms:W3CDTF">2018-01-17T09:07:41Z</dcterms:modified>
</cp:coreProperties>
</file>