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00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3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7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7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1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5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1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4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9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CD23-5E0E-47E2-9306-97F1D7E6AA5C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43200" y="4229100"/>
            <a:ext cx="7248526" cy="866775"/>
          </a:xfrm>
          <a:prstGeom prst="rect">
            <a:avLst/>
          </a:prstGeom>
          <a:ln>
            <a:solidFill>
              <a:srgbClr val="1F4E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138519" y="4812159"/>
            <a:ext cx="2767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Microservice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Starter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833" y="3981162"/>
            <a:ext cx="34772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NXPLORER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  <a:endParaRPr lang="en-IN" sz="3200" dirty="0">
              <a:latin typeface="Haettenschweiler" panose="020B070604090206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4038599" y="4409569"/>
            <a:ext cx="745233" cy="409505"/>
          </a:xfrm>
          <a:prstGeom prst="homePlate">
            <a:avLst/>
          </a:prstGeom>
          <a:solidFill>
            <a:srgbClr val="1F4E7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Bauhaus 93" panose="04030905020B02020C02" pitchFamily="82" charset="0"/>
              </a:rPr>
              <a:t>NXP</a:t>
            </a:r>
            <a:r>
              <a:rPr lang="en-IN" sz="1400" dirty="0">
                <a:solidFill>
                  <a:srgbClr val="FFC000"/>
                </a:solidFill>
                <a:latin typeface="Haettenschweiler" panose="020B0706040902060204" pitchFamily="34" charset="0"/>
              </a:rPr>
              <a:t>JS</a:t>
            </a:r>
          </a:p>
        </p:txBody>
      </p:sp>
      <p:sp>
        <p:nvSpPr>
          <p:cNvPr id="13" name="Pentagon 6">
            <a:extLst>
              <a:ext uri="{FF2B5EF4-FFF2-40B4-BE49-F238E27FC236}">
                <a16:creationId xmlns:a16="http://schemas.microsoft.com/office/drawing/2014/main" id="{A0FC5746-EAC6-4318-B6B9-DC0267C218AF}"/>
              </a:ext>
            </a:extLst>
          </p:cNvPr>
          <p:cNvSpPr/>
          <p:nvPr/>
        </p:nvSpPr>
        <p:spPr>
          <a:xfrm>
            <a:off x="3569369" y="626173"/>
            <a:ext cx="2092292" cy="1015663"/>
          </a:xfrm>
          <a:prstGeom prst="homePlate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ABAD00-4A1B-4656-9BCE-1292776E2BEC}"/>
              </a:ext>
            </a:extLst>
          </p:cNvPr>
          <p:cNvGrpSpPr/>
          <p:nvPr/>
        </p:nvGrpSpPr>
        <p:grpSpPr>
          <a:xfrm>
            <a:off x="282790" y="1439385"/>
            <a:ext cx="689988" cy="670746"/>
            <a:chOff x="282790" y="1439385"/>
            <a:chExt cx="689988" cy="670746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0AD3343-F399-4A0C-8DCA-F19EB913974F}"/>
                </a:ext>
              </a:extLst>
            </p:cNvPr>
            <p:cNvSpPr/>
            <p:nvPr/>
          </p:nvSpPr>
          <p:spPr>
            <a:xfrm>
              <a:off x="335280" y="1494467"/>
              <a:ext cx="583308" cy="560580"/>
            </a:xfrm>
            <a:prstGeom prst="flowChartConnector">
              <a:avLst/>
            </a:prstGeom>
            <a:ln>
              <a:solidFill>
                <a:srgbClr val="1F4E79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6" name="Graphic 25" descr="Rocket">
              <a:extLst>
                <a:ext uri="{FF2B5EF4-FFF2-40B4-BE49-F238E27FC236}">
                  <a16:creationId xmlns:a16="http://schemas.microsoft.com/office/drawing/2014/main" id="{9F2D7729-75C7-492E-91B3-6EA58A788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173" y="1557704"/>
              <a:ext cx="498288" cy="481667"/>
            </a:xfrm>
            <a:prstGeom prst="rect">
              <a:avLst/>
            </a:prstGeom>
          </p:spPr>
        </p:pic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18B5B73D-E857-4CF8-872D-287745C0732E}"/>
                </a:ext>
              </a:extLst>
            </p:cNvPr>
            <p:cNvSpPr/>
            <p:nvPr/>
          </p:nvSpPr>
          <p:spPr>
            <a:xfrm>
              <a:off x="282790" y="1439385"/>
              <a:ext cx="689988" cy="670746"/>
            </a:xfrm>
            <a:prstGeom prst="flowChartConnector">
              <a:avLst/>
            </a:prstGeom>
            <a:noFill/>
            <a:ln>
              <a:solidFill>
                <a:srgbClr val="1F4E7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989A33-479D-4136-8785-D674DC3F96D9}"/>
              </a:ext>
            </a:extLst>
          </p:cNvPr>
          <p:cNvGrpSpPr/>
          <p:nvPr/>
        </p:nvGrpSpPr>
        <p:grpSpPr>
          <a:xfrm>
            <a:off x="6367463" y="2714843"/>
            <a:ext cx="4131979" cy="1169551"/>
            <a:chOff x="6367463" y="2714843"/>
            <a:chExt cx="4131979" cy="11695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C157FD-E7AC-4F50-8CF2-5C5154DC38A6}"/>
                </a:ext>
              </a:extLst>
            </p:cNvPr>
            <p:cNvGrpSpPr/>
            <p:nvPr/>
          </p:nvGrpSpPr>
          <p:grpSpPr>
            <a:xfrm>
              <a:off x="7022208" y="2714843"/>
              <a:ext cx="3477234" cy="1169551"/>
              <a:chOff x="7022208" y="2714843"/>
              <a:chExt cx="3477234" cy="116955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376894" y="3545840"/>
                <a:ext cx="27678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err="1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Microservice</a:t>
                </a:r>
                <a:r>
                  <a:rPr lang="en-IN" sz="16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Starter</a:t>
                </a: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7022208" y="2714843"/>
                <a:ext cx="347723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4800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NXPLORER</a:t>
                </a:r>
                <a:r>
                  <a:rPr lang="en-IN" sz="6000" dirty="0"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sz="3200" dirty="0">
                  <a:latin typeface="Haettenschweiler" panose="020B070604090206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454BA4-7614-4451-9635-3E78BDE6D04A}"/>
                </a:ext>
              </a:extLst>
            </p:cNvPr>
            <p:cNvGrpSpPr/>
            <p:nvPr/>
          </p:nvGrpSpPr>
          <p:grpSpPr>
            <a:xfrm>
              <a:off x="6367463" y="2989138"/>
              <a:ext cx="689988" cy="670746"/>
              <a:chOff x="282790" y="1439385"/>
              <a:chExt cx="689988" cy="670746"/>
            </a:xfrm>
          </p:grpSpPr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556A0C8E-9381-49F6-982A-FF8392E9406B}"/>
                  </a:ext>
                </a:extLst>
              </p:cNvPr>
              <p:cNvSpPr/>
              <p:nvPr/>
            </p:nvSpPr>
            <p:spPr>
              <a:xfrm>
                <a:off x="335280" y="1494467"/>
                <a:ext cx="583308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1" name="Graphic 30" descr="Rocket">
                <a:extLst>
                  <a:ext uri="{FF2B5EF4-FFF2-40B4-BE49-F238E27FC236}">
                    <a16:creationId xmlns:a16="http://schemas.microsoft.com/office/drawing/2014/main" id="{429FBEFD-B876-4317-8B19-FE4451DAE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3" y="1557704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23E88FF2-DD19-4F3C-B012-0F06A7C7A672}"/>
                  </a:ext>
                </a:extLst>
              </p:cNvPr>
              <p:cNvSpPr/>
              <p:nvPr/>
            </p:nvSpPr>
            <p:spPr>
              <a:xfrm>
                <a:off x="282790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4E63B6-A16E-4346-A0AF-9EC07F0B64AF}"/>
              </a:ext>
            </a:extLst>
          </p:cNvPr>
          <p:cNvGrpSpPr/>
          <p:nvPr/>
        </p:nvGrpSpPr>
        <p:grpSpPr>
          <a:xfrm>
            <a:off x="1627523" y="1819587"/>
            <a:ext cx="3477234" cy="1169551"/>
            <a:chOff x="7022208" y="2714843"/>
            <a:chExt cx="3477234" cy="116955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7C27A23-04A3-4C2A-90BD-089F47371AD7}"/>
                </a:ext>
              </a:extLst>
            </p:cNvPr>
            <p:cNvSpPr txBox="1"/>
            <p:nvPr/>
          </p:nvSpPr>
          <p:spPr>
            <a:xfrm>
              <a:off x="7022208" y="3545840"/>
              <a:ext cx="3477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Microservice Starter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C8289D-2BA9-4CC1-A425-1E8A9B044B50}"/>
                </a:ext>
              </a:extLst>
            </p:cNvPr>
            <p:cNvSpPr/>
            <p:nvPr/>
          </p:nvSpPr>
          <p:spPr>
            <a:xfrm>
              <a:off x="7022208" y="2714843"/>
              <a:ext cx="347723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800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NXPLORER</a:t>
              </a:r>
              <a:r>
                <a:rPr lang="en-IN" sz="6000" dirty="0"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sz="3200" dirty="0">
                <a:latin typeface="Haettenschweiler" panose="020B070604090206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F06CFF5-FD3C-429F-AB94-5D407E8B3F65}"/>
              </a:ext>
            </a:extLst>
          </p:cNvPr>
          <p:cNvGrpSpPr/>
          <p:nvPr/>
        </p:nvGrpSpPr>
        <p:grpSpPr>
          <a:xfrm>
            <a:off x="7238953" y="1175044"/>
            <a:ext cx="793811" cy="810846"/>
            <a:chOff x="7238953" y="1175044"/>
            <a:chExt cx="793811" cy="81084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8DAD386-B3FF-467B-9B99-795216A14276}"/>
                </a:ext>
              </a:extLst>
            </p:cNvPr>
            <p:cNvGrpSpPr/>
            <p:nvPr/>
          </p:nvGrpSpPr>
          <p:grpSpPr>
            <a:xfrm>
              <a:off x="7376252" y="1175044"/>
              <a:ext cx="519212" cy="466792"/>
              <a:chOff x="282791" y="1439385"/>
              <a:chExt cx="689988" cy="670746"/>
            </a:xfrm>
          </p:grpSpPr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9E10C9DB-922C-44D7-AEF4-3D26A6C38EC7}"/>
                  </a:ext>
                </a:extLst>
              </p:cNvPr>
              <p:cNvSpPr/>
              <p:nvPr/>
            </p:nvSpPr>
            <p:spPr>
              <a:xfrm>
                <a:off x="335281" y="1494467"/>
                <a:ext cx="583307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5" name="Graphic 34" descr="Rocket">
                <a:extLst>
                  <a:ext uri="{FF2B5EF4-FFF2-40B4-BE49-F238E27FC236}">
                    <a16:creationId xmlns:a16="http://schemas.microsoft.com/office/drawing/2014/main" id="{DD3D5B0A-A586-4B16-A1FD-443C69D4E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2" y="1557703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546315AD-350D-4CA7-BE6D-298D50EA5D47}"/>
                  </a:ext>
                </a:extLst>
              </p:cNvPr>
              <p:cNvSpPr/>
              <p:nvPr/>
            </p:nvSpPr>
            <p:spPr>
              <a:xfrm>
                <a:off x="282791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D0FB29-914B-4313-83E9-F83DEDA572DB}"/>
                </a:ext>
              </a:extLst>
            </p:cNvPr>
            <p:cNvSpPr txBox="1"/>
            <p:nvPr/>
          </p:nvSpPr>
          <p:spPr>
            <a:xfrm>
              <a:off x="7238953" y="1524225"/>
              <a:ext cx="793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</a:t>
              </a:r>
              <a:r>
                <a:rPr lang="en-IN" sz="2400" dirty="0"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11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6">
            <a:extLst>
              <a:ext uri="{FF2B5EF4-FFF2-40B4-BE49-F238E27FC236}">
                <a16:creationId xmlns:a16="http://schemas.microsoft.com/office/drawing/2014/main" id="{A0FC5746-EAC6-4318-B6B9-DC0267C218AF}"/>
              </a:ext>
            </a:extLst>
          </p:cNvPr>
          <p:cNvSpPr/>
          <p:nvPr/>
        </p:nvSpPr>
        <p:spPr>
          <a:xfrm>
            <a:off x="6147100" y="276923"/>
            <a:ext cx="2092292" cy="1015663"/>
          </a:xfrm>
          <a:prstGeom prst="homePlate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989A33-479D-4136-8785-D674DC3F96D9}"/>
              </a:ext>
            </a:extLst>
          </p:cNvPr>
          <p:cNvGrpSpPr/>
          <p:nvPr/>
        </p:nvGrpSpPr>
        <p:grpSpPr>
          <a:xfrm>
            <a:off x="6367463" y="2714843"/>
            <a:ext cx="4131979" cy="1169551"/>
            <a:chOff x="6367463" y="2714843"/>
            <a:chExt cx="4131979" cy="11695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C157FD-E7AC-4F50-8CF2-5C5154DC38A6}"/>
                </a:ext>
              </a:extLst>
            </p:cNvPr>
            <p:cNvGrpSpPr/>
            <p:nvPr/>
          </p:nvGrpSpPr>
          <p:grpSpPr>
            <a:xfrm>
              <a:off x="7022208" y="2714843"/>
              <a:ext cx="3477234" cy="1169551"/>
              <a:chOff x="7022208" y="2714843"/>
              <a:chExt cx="3477234" cy="116955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376894" y="3545840"/>
                <a:ext cx="27678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err="1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Microservice</a:t>
                </a:r>
                <a:r>
                  <a:rPr lang="en-IN" sz="16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Starter</a:t>
                </a: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7022208" y="2714843"/>
                <a:ext cx="347723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4800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NXPLORER</a:t>
                </a:r>
                <a:r>
                  <a:rPr lang="en-IN" sz="6000" dirty="0"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sz="3200" dirty="0">
                  <a:latin typeface="Haettenschweiler" panose="020B070604090206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454BA4-7614-4451-9635-3E78BDE6D04A}"/>
                </a:ext>
              </a:extLst>
            </p:cNvPr>
            <p:cNvGrpSpPr/>
            <p:nvPr/>
          </p:nvGrpSpPr>
          <p:grpSpPr>
            <a:xfrm>
              <a:off x="6367463" y="2989138"/>
              <a:ext cx="689988" cy="670746"/>
              <a:chOff x="282790" y="1439385"/>
              <a:chExt cx="689988" cy="670746"/>
            </a:xfrm>
          </p:grpSpPr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556A0C8E-9381-49F6-982A-FF8392E9406B}"/>
                  </a:ext>
                </a:extLst>
              </p:cNvPr>
              <p:cNvSpPr/>
              <p:nvPr/>
            </p:nvSpPr>
            <p:spPr>
              <a:xfrm>
                <a:off x="335280" y="1494467"/>
                <a:ext cx="583308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1" name="Graphic 30" descr="Rocket">
                <a:extLst>
                  <a:ext uri="{FF2B5EF4-FFF2-40B4-BE49-F238E27FC236}">
                    <a16:creationId xmlns:a16="http://schemas.microsoft.com/office/drawing/2014/main" id="{429FBEFD-B876-4317-8B19-FE4451DAE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3" y="1557704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23E88FF2-DD19-4F3C-B012-0F06A7C7A672}"/>
                  </a:ext>
                </a:extLst>
              </p:cNvPr>
              <p:cNvSpPr/>
              <p:nvPr/>
            </p:nvSpPr>
            <p:spPr>
              <a:xfrm>
                <a:off x="282790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2FE7F4-AEF7-4223-9768-ECC12C9B4AE9}"/>
              </a:ext>
            </a:extLst>
          </p:cNvPr>
          <p:cNvGrpSpPr/>
          <p:nvPr/>
        </p:nvGrpSpPr>
        <p:grpSpPr>
          <a:xfrm>
            <a:off x="1762078" y="3631789"/>
            <a:ext cx="793811" cy="880990"/>
            <a:chOff x="1762078" y="3631789"/>
            <a:chExt cx="793811" cy="8809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C6560B-1BF4-4429-B061-D7394CA7750C}"/>
                </a:ext>
              </a:extLst>
            </p:cNvPr>
            <p:cNvSpPr/>
            <p:nvPr/>
          </p:nvSpPr>
          <p:spPr>
            <a:xfrm>
              <a:off x="1762078" y="3631789"/>
              <a:ext cx="793811" cy="80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06CFF5-FD3C-429F-AB94-5D407E8B3F65}"/>
                </a:ext>
              </a:extLst>
            </p:cNvPr>
            <p:cNvGrpSpPr/>
            <p:nvPr/>
          </p:nvGrpSpPr>
          <p:grpSpPr>
            <a:xfrm>
              <a:off x="1762078" y="3701933"/>
              <a:ext cx="793811" cy="810846"/>
              <a:chOff x="7238953" y="1175044"/>
              <a:chExt cx="793811" cy="81084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8DAD386-B3FF-467B-9B99-795216A14276}"/>
                  </a:ext>
                </a:extLst>
              </p:cNvPr>
              <p:cNvGrpSpPr/>
              <p:nvPr/>
            </p:nvGrpSpPr>
            <p:grpSpPr>
              <a:xfrm>
                <a:off x="7376252" y="1175044"/>
                <a:ext cx="519212" cy="466792"/>
                <a:chOff x="282791" y="1439385"/>
                <a:chExt cx="689988" cy="670746"/>
              </a:xfrm>
            </p:grpSpPr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9E10C9DB-922C-44D7-AEF4-3D26A6C38EC7}"/>
                    </a:ext>
                  </a:extLst>
                </p:cNvPr>
                <p:cNvSpPr/>
                <p:nvPr/>
              </p:nvSpPr>
              <p:spPr>
                <a:xfrm>
                  <a:off x="335281" y="1494467"/>
                  <a:ext cx="583307" cy="560580"/>
                </a:xfrm>
                <a:prstGeom prst="flowChartConnector">
                  <a:avLst/>
                </a:prstGeom>
                <a:noFill/>
                <a:ln>
                  <a:solidFill>
                    <a:srgbClr val="1F4E79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5" name="Graphic 34" descr="Rocket">
                  <a:extLst>
                    <a:ext uri="{FF2B5EF4-FFF2-40B4-BE49-F238E27FC236}">
                      <a16:creationId xmlns:a16="http://schemas.microsoft.com/office/drawing/2014/main" id="{DD3D5B0A-A586-4B16-A1FD-443C69D4E2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172" y="1557703"/>
                  <a:ext cx="498288" cy="481667"/>
                </a:xfrm>
                <a:prstGeom prst="rect">
                  <a:avLst/>
                </a:prstGeom>
              </p:spPr>
            </p:pic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546315AD-350D-4CA7-BE6D-298D50EA5D47}"/>
                    </a:ext>
                  </a:extLst>
                </p:cNvPr>
                <p:cNvSpPr/>
                <p:nvPr/>
              </p:nvSpPr>
              <p:spPr>
                <a:xfrm>
                  <a:off x="282791" y="1439385"/>
                  <a:ext cx="689988" cy="670746"/>
                </a:xfrm>
                <a:prstGeom prst="flowChartConnector">
                  <a:avLst/>
                </a:prstGeom>
                <a:noFill/>
                <a:ln>
                  <a:solidFill>
                    <a:srgbClr val="1F4E7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3D0FB29-914B-4313-83E9-F83DEDA572DB}"/>
                  </a:ext>
                </a:extLst>
              </p:cNvPr>
              <p:cNvSpPr txBox="1"/>
              <p:nvPr/>
            </p:nvSpPr>
            <p:spPr>
              <a:xfrm>
                <a:off x="7238953" y="1524225"/>
                <a:ext cx="7938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</a:t>
                </a:r>
                <a:r>
                  <a:rPr lang="en-IN" sz="2400" i="1" dirty="0">
                    <a:solidFill>
                      <a:srgbClr val="FF6600"/>
                    </a:solidFill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i="1" dirty="0">
                  <a:solidFill>
                    <a:srgbClr val="FF6600"/>
                  </a:solidFill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76DBDA6-018B-4953-9875-7AFF2567BEF5}"/>
              </a:ext>
            </a:extLst>
          </p:cNvPr>
          <p:cNvGrpSpPr/>
          <p:nvPr/>
        </p:nvGrpSpPr>
        <p:grpSpPr>
          <a:xfrm>
            <a:off x="501900" y="577376"/>
            <a:ext cx="3492000" cy="1015663"/>
            <a:chOff x="501900" y="577376"/>
            <a:chExt cx="3492000" cy="101566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ABAD00-4A1B-4656-9BCE-1292776E2BEC}"/>
                </a:ext>
              </a:extLst>
            </p:cNvPr>
            <p:cNvGrpSpPr/>
            <p:nvPr/>
          </p:nvGrpSpPr>
          <p:grpSpPr>
            <a:xfrm>
              <a:off x="1797797" y="978694"/>
              <a:ext cx="485822" cy="431006"/>
              <a:chOff x="282790" y="1439385"/>
              <a:chExt cx="689988" cy="670746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70AD3343-F399-4A0C-8DCA-F19EB913974F}"/>
                  </a:ext>
                </a:extLst>
              </p:cNvPr>
              <p:cNvSpPr/>
              <p:nvPr/>
            </p:nvSpPr>
            <p:spPr>
              <a:xfrm>
                <a:off x="335280" y="1494467"/>
                <a:ext cx="583308" cy="560580"/>
              </a:xfrm>
              <a:prstGeom prst="flowChartConnector">
                <a:avLst/>
              </a:prstGeom>
              <a:noFill/>
              <a:ln w="3175">
                <a:solidFill>
                  <a:srgbClr val="1F4E79"/>
                </a:solidFill>
                <a:prstDash val="sysDot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6" name="Graphic 25" descr="Rocket">
                <a:extLst>
                  <a:ext uri="{FF2B5EF4-FFF2-40B4-BE49-F238E27FC236}">
                    <a16:creationId xmlns:a16="http://schemas.microsoft.com/office/drawing/2014/main" id="{9F2D7729-75C7-492E-91B3-6EA58A788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53173" y="1557704"/>
                <a:ext cx="498288" cy="481667"/>
              </a:xfrm>
              <a:prstGeom prst="rect">
                <a:avLst/>
              </a:prstGeom>
            </p:spPr>
          </p:pic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18B5B73D-E857-4CF8-872D-287745C0732E}"/>
                  </a:ext>
                </a:extLst>
              </p:cNvPr>
              <p:cNvSpPr/>
              <p:nvPr/>
            </p:nvSpPr>
            <p:spPr>
              <a:xfrm>
                <a:off x="282790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C8289D-2BA9-4CC1-A425-1E8A9B044B50}"/>
                </a:ext>
              </a:extLst>
            </p:cNvPr>
            <p:cNvSpPr/>
            <p:nvPr/>
          </p:nvSpPr>
          <p:spPr>
            <a:xfrm>
              <a:off x="501900" y="577376"/>
              <a:ext cx="34920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just"/>
              <a:r>
                <a:rPr lang="en-IN" sz="4800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NXPL   RER</a:t>
              </a:r>
              <a:r>
                <a:rPr lang="en-IN" sz="6000" i="1" dirty="0">
                  <a:solidFill>
                    <a:srgbClr val="FF6600"/>
                  </a:solidFill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sz="3200" i="1" dirty="0">
                <a:solidFill>
                  <a:srgbClr val="FF6600"/>
                </a:solidFill>
                <a:latin typeface="Haettenschweiler" panose="020B070604090206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96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1315" y="5094515"/>
            <a:ext cx="9104814" cy="41801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Node JS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70367" y="4636731"/>
            <a:ext cx="9085762" cy="39188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Express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30548" y="3826834"/>
            <a:ext cx="1701569" cy="7315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Swagger UI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70367" y="3826833"/>
            <a:ext cx="1931182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Swagger API Spec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46790" y="3849404"/>
            <a:ext cx="845127" cy="71606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CORS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70367" y="3080068"/>
            <a:ext cx="1931182" cy="69233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Response Time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94446" y="3048005"/>
            <a:ext cx="1372661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Prometheus Metrics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272854" y="2352102"/>
            <a:ext cx="1183275" cy="6245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RxJS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968947" y="3048005"/>
            <a:ext cx="1142888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Logging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39949" y="3846427"/>
            <a:ext cx="799010" cy="71192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XSS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99748" y="3847014"/>
            <a:ext cx="788667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CSRF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92367" y="3036529"/>
            <a:ext cx="1282613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Promise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459972" y="3068686"/>
            <a:ext cx="1512960" cy="67977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JSON Converter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8344" y="3768049"/>
            <a:ext cx="1491937" cy="62446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Externalized Configuration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2597" y="4488321"/>
            <a:ext cx="1477684" cy="54029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Profiles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050402" y="3060713"/>
            <a:ext cx="1342204" cy="70045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API Response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5470" y="5094514"/>
            <a:ext cx="1484811" cy="41801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52597" y="3306485"/>
            <a:ext cx="1477684" cy="3657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8344" y="2844817"/>
            <a:ext cx="1491937" cy="38342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Helm Charts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8344" y="2295264"/>
            <a:ext cx="1491937" cy="47461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Cloud Foundry Manifest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70367" y="2375089"/>
            <a:ext cx="1377052" cy="60157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Circuit Breaker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923773" y="2392753"/>
            <a:ext cx="1521182" cy="58390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Discovery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621309" y="2392753"/>
            <a:ext cx="1765775" cy="5797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Cloud Native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Design Patterns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505136" y="2375089"/>
            <a:ext cx="1351280" cy="61431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Error Handling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968947" y="2364840"/>
            <a:ext cx="1206337" cy="6245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Exception Handling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970800" y="3852375"/>
            <a:ext cx="1141035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JWT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175284" y="3852375"/>
            <a:ext cx="1280845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Oauth</a:t>
            </a:r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38344" y="1724147"/>
            <a:ext cx="1491937" cy="49639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Open Tracing Support</a:t>
            </a:r>
          </a:p>
        </p:txBody>
      </p:sp>
      <p:pic>
        <p:nvPicPr>
          <p:cNvPr id="1026" name="Picture 2" descr="Image result for Open Trac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502" y="1674420"/>
            <a:ext cx="493752" cy="49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oud Found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751" y="2102641"/>
            <a:ext cx="742175" cy="74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1999" y="2822971"/>
            <a:ext cx="648503" cy="450067"/>
          </a:xfrm>
          <a:prstGeom prst="rect">
            <a:avLst/>
          </a:prstGeom>
        </p:spPr>
      </p:pic>
      <p:pic>
        <p:nvPicPr>
          <p:cNvPr id="1032" name="Picture 8" descr="Image result for Dock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197" y="3228242"/>
            <a:ext cx="755329" cy="61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2370367" y="1724147"/>
            <a:ext cx="4668592" cy="5393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REST APIs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240053" y="1724147"/>
            <a:ext cx="4216076" cy="5393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Image result for doten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59" y="3993368"/>
            <a:ext cx="497022" cy="34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ypescrip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72" y="5094513"/>
            <a:ext cx="497022" cy="41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65" y="5144105"/>
            <a:ext cx="344302" cy="344302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5778" y="4699718"/>
            <a:ext cx="800180" cy="2412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  <p:pic>
        <p:nvPicPr>
          <p:cNvPr id="1036" name="Picture 12" descr="Image result for swagger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635" y="3910797"/>
            <a:ext cx="281152" cy="281152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38" name="Picture 14" descr="Image result for owasp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47" y="3890392"/>
            <a:ext cx="598814" cy="170564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0" name="Picture 16" descr="Image result for oAuth 2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602" y="3886679"/>
            <a:ext cx="269598" cy="269598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2" name="Picture 18" descr="Image result for RES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86" y="1819913"/>
            <a:ext cx="1232925" cy="361319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4" name="Picture 20" descr="Image result for graphql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879" y="1815326"/>
            <a:ext cx="486948" cy="352541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6" name="Picture 22" descr="Image result for rxjs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295" y="2375089"/>
            <a:ext cx="305188" cy="305188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8" name="Picture 24" descr="Image result for hystrix 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0760" y="4553947"/>
            <a:ext cx="1025525" cy="29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651759" y="5537978"/>
            <a:ext cx="431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ERS-HCL/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nxplorer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-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microservice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-starter</a:t>
            </a:r>
          </a:p>
        </p:txBody>
      </p:sp>
    </p:spTree>
    <p:extLst>
      <p:ext uri="{BB962C8B-B14F-4D97-AF65-F5344CB8AC3E}">
        <p14:creationId xmlns:p14="http://schemas.microsoft.com/office/powerpoint/2010/main" val="388545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9005" y="2969327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Frontend</a:t>
            </a:r>
          </a:p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19451" y="2991394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Express-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-Starter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946572" y="2024742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61811" y="3190511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1810" y="4292100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19451" y="3958047"/>
            <a:ext cx="1776549" cy="431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Server</a:t>
            </a:r>
          </a:p>
        </p:txBody>
      </p:sp>
      <p:cxnSp>
        <p:nvCxnSpPr>
          <p:cNvPr id="12" name="Curved Connector 11"/>
          <p:cNvCxnSpPr>
            <a:stCxn id="4" idx="3"/>
            <a:endCxn id="5" idx="1"/>
          </p:cNvCxnSpPr>
          <p:nvPr/>
        </p:nvCxnSpPr>
        <p:spPr>
          <a:xfrm>
            <a:off x="1985554" y="3452653"/>
            <a:ext cx="2333897" cy="220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3"/>
          </p:cNvCxnSpPr>
          <p:nvPr/>
        </p:nvCxnSpPr>
        <p:spPr>
          <a:xfrm flipV="1">
            <a:off x="6096000" y="2573383"/>
            <a:ext cx="1850572" cy="901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3"/>
            <a:endCxn id="7" idx="1"/>
          </p:cNvCxnSpPr>
          <p:nvPr/>
        </p:nvCxnSpPr>
        <p:spPr>
          <a:xfrm>
            <a:off x="6096000" y="3474720"/>
            <a:ext cx="1865811" cy="1991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8" idx="1"/>
          </p:cNvCxnSpPr>
          <p:nvPr/>
        </p:nvCxnSpPr>
        <p:spPr>
          <a:xfrm>
            <a:off x="6096000" y="3474720"/>
            <a:ext cx="1865810" cy="1300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72937" y="2856457"/>
            <a:ext cx="1894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Access via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7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92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Bauhaus 93</vt:lpstr>
      <vt:lpstr>Calibri</vt:lpstr>
      <vt:lpstr>Calibri Light</vt:lpstr>
      <vt:lpstr>Consolas</vt:lpstr>
      <vt:lpstr>Haettenschweiler</vt:lpstr>
      <vt:lpstr>LilyUPC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Kumar Sukhu - ERS, HCL Tech</dc:creator>
  <cp:lastModifiedBy>Tarun Kumar Sukhu - ERS, HCL Tech</cp:lastModifiedBy>
  <cp:revision>33</cp:revision>
  <dcterms:created xsi:type="dcterms:W3CDTF">2017-09-23T03:40:43Z</dcterms:created>
  <dcterms:modified xsi:type="dcterms:W3CDTF">2018-01-31T11:35:22Z</dcterms:modified>
</cp:coreProperties>
</file>