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CD23-5E0E-47E2-9306-97F1D7E6AA5C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4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3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0" y="4229100"/>
            <a:ext cx="7248526" cy="866775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138519" y="4812159"/>
            <a:ext cx="276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Microservice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Starter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833" y="3981162"/>
            <a:ext cx="3477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NXPLORER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dirty="0"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038599" y="4409569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3569369" y="62617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ABAD00-4A1B-4656-9BCE-1292776E2BEC}"/>
              </a:ext>
            </a:extLst>
          </p:cNvPr>
          <p:cNvGrpSpPr/>
          <p:nvPr/>
        </p:nvGrpSpPr>
        <p:grpSpPr>
          <a:xfrm>
            <a:off x="282790" y="1439385"/>
            <a:ext cx="689988" cy="670746"/>
            <a:chOff x="282790" y="1439385"/>
            <a:chExt cx="689988" cy="67074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0AD3343-F399-4A0C-8DCA-F19EB913974F}"/>
                </a:ext>
              </a:extLst>
            </p:cNvPr>
            <p:cNvSpPr/>
            <p:nvPr/>
          </p:nvSpPr>
          <p:spPr>
            <a:xfrm>
              <a:off x="335280" y="1494467"/>
              <a:ext cx="583308" cy="560580"/>
            </a:xfrm>
            <a:prstGeom prst="flowChartConnector">
              <a:avLst/>
            </a:prstGeom>
            <a:ln>
              <a:solidFill>
                <a:srgbClr val="1F4E79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Graphic 25" descr="Rocket">
              <a:extLst>
                <a:ext uri="{FF2B5EF4-FFF2-40B4-BE49-F238E27FC236}">
                  <a16:creationId xmlns:a16="http://schemas.microsoft.com/office/drawing/2014/main" id="{9F2D7729-75C7-492E-91B3-6EA58A788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173" y="1557704"/>
              <a:ext cx="498288" cy="481667"/>
            </a:xfrm>
            <a:prstGeom prst="rect">
              <a:avLst/>
            </a:prstGeom>
          </p:spPr>
        </p:pic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18B5B73D-E857-4CF8-872D-287745C0732E}"/>
                </a:ext>
              </a:extLst>
            </p:cNvPr>
            <p:cNvSpPr/>
            <p:nvPr/>
          </p:nvSpPr>
          <p:spPr>
            <a:xfrm>
              <a:off x="282790" y="1439385"/>
              <a:ext cx="689988" cy="670746"/>
            </a:xfrm>
            <a:prstGeom prst="flowChartConnector">
              <a:avLst/>
            </a:prstGeom>
            <a:noFill/>
            <a:ln>
              <a:solidFill>
                <a:srgbClr val="1F4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4E63B6-A16E-4346-A0AF-9EC07F0B64AF}"/>
              </a:ext>
            </a:extLst>
          </p:cNvPr>
          <p:cNvGrpSpPr/>
          <p:nvPr/>
        </p:nvGrpSpPr>
        <p:grpSpPr>
          <a:xfrm>
            <a:off x="1627523" y="1819587"/>
            <a:ext cx="3477234" cy="1169551"/>
            <a:chOff x="7022208" y="2714843"/>
            <a:chExt cx="3477234" cy="116955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C27A23-04A3-4C2A-90BD-089F47371AD7}"/>
                </a:ext>
              </a:extLst>
            </p:cNvPr>
            <p:cNvSpPr txBox="1"/>
            <p:nvPr/>
          </p:nvSpPr>
          <p:spPr>
            <a:xfrm>
              <a:off x="7022208" y="3545840"/>
              <a:ext cx="34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Microservice Starter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7022208" y="2714843"/>
              <a:ext cx="347723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NXPLORER</a:t>
              </a:r>
              <a:r>
                <a:rPr lang="en-IN" sz="60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dirty="0"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06CFF5-FD3C-429F-AB94-5D407E8B3F65}"/>
              </a:ext>
            </a:extLst>
          </p:cNvPr>
          <p:cNvGrpSpPr/>
          <p:nvPr/>
        </p:nvGrpSpPr>
        <p:grpSpPr>
          <a:xfrm>
            <a:off x="7238953" y="1175044"/>
            <a:ext cx="793811" cy="810846"/>
            <a:chOff x="7238953" y="1175044"/>
            <a:chExt cx="793811" cy="8108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DAD386-B3FF-467B-9B99-795216A14276}"/>
                </a:ext>
              </a:extLst>
            </p:cNvPr>
            <p:cNvGrpSpPr/>
            <p:nvPr/>
          </p:nvGrpSpPr>
          <p:grpSpPr>
            <a:xfrm>
              <a:off x="7376252" y="1175044"/>
              <a:ext cx="519212" cy="466792"/>
              <a:chOff x="282791" y="1439385"/>
              <a:chExt cx="689988" cy="670746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9E10C9DB-922C-44D7-AEF4-3D26A6C38EC7}"/>
                  </a:ext>
                </a:extLst>
              </p:cNvPr>
              <p:cNvSpPr/>
              <p:nvPr/>
            </p:nvSpPr>
            <p:spPr>
              <a:xfrm>
                <a:off x="335281" y="1494467"/>
                <a:ext cx="583307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Graphic 34" descr="Rocket">
                <a:extLst>
                  <a:ext uri="{FF2B5EF4-FFF2-40B4-BE49-F238E27FC236}">
                    <a16:creationId xmlns:a16="http://schemas.microsoft.com/office/drawing/2014/main" id="{DD3D5B0A-A586-4B16-A1FD-443C69D4E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2" y="1557703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546315AD-350D-4CA7-BE6D-298D50EA5D47}"/>
                  </a:ext>
                </a:extLst>
              </p:cNvPr>
              <p:cNvSpPr/>
              <p:nvPr/>
            </p:nvSpPr>
            <p:spPr>
              <a:xfrm>
                <a:off x="282791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D0FB29-914B-4313-83E9-F83DEDA572DB}"/>
                </a:ext>
              </a:extLst>
            </p:cNvPr>
            <p:cNvSpPr txBox="1"/>
            <p:nvPr/>
          </p:nvSpPr>
          <p:spPr>
            <a:xfrm>
              <a:off x="7238953" y="1524225"/>
              <a:ext cx="79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</a:t>
              </a:r>
              <a:r>
                <a:rPr lang="en-IN" sz="24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1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6147100" y="27692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FE7F4-AEF7-4223-9768-ECC12C9B4AE9}"/>
              </a:ext>
            </a:extLst>
          </p:cNvPr>
          <p:cNvGrpSpPr/>
          <p:nvPr/>
        </p:nvGrpSpPr>
        <p:grpSpPr>
          <a:xfrm>
            <a:off x="1762078" y="3631789"/>
            <a:ext cx="793811" cy="880990"/>
            <a:chOff x="1762078" y="3631789"/>
            <a:chExt cx="793811" cy="880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6560B-1BF4-4429-B061-D7394CA7750C}"/>
                </a:ext>
              </a:extLst>
            </p:cNvPr>
            <p:cNvSpPr/>
            <p:nvPr/>
          </p:nvSpPr>
          <p:spPr>
            <a:xfrm>
              <a:off x="1762078" y="3631789"/>
              <a:ext cx="793811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06CFF5-FD3C-429F-AB94-5D407E8B3F65}"/>
                </a:ext>
              </a:extLst>
            </p:cNvPr>
            <p:cNvGrpSpPr/>
            <p:nvPr/>
          </p:nvGrpSpPr>
          <p:grpSpPr>
            <a:xfrm>
              <a:off x="1762078" y="3701933"/>
              <a:ext cx="793811" cy="810846"/>
              <a:chOff x="7238953" y="1175044"/>
              <a:chExt cx="793811" cy="81084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8DAD386-B3FF-467B-9B99-795216A14276}"/>
                  </a:ext>
                </a:extLst>
              </p:cNvPr>
              <p:cNvGrpSpPr/>
              <p:nvPr/>
            </p:nvGrpSpPr>
            <p:grpSpPr>
              <a:xfrm>
                <a:off x="7376252" y="1175044"/>
                <a:ext cx="519212" cy="466792"/>
                <a:chOff x="282791" y="1439385"/>
                <a:chExt cx="689988" cy="670746"/>
              </a:xfrm>
            </p:grpSpPr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9E10C9DB-922C-44D7-AEF4-3D26A6C38EC7}"/>
                    </a:ext>
                  </a:extLst>
                </p:cNvPr>
                <p:cNvSpPr/>
                <p:nvPr/>
              </p:nvSpPr>
              <p:spPr>
                <a:xfrm>
                  <a:off x="335281" y="1494467"/>
                  <a:ext cx="583307" cy="560580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5" name="Graphic 34" descr="Rocket">
                  <a:extLst>
                    <a:ext uri="{FF2B5EF4-FFF2-40B4-BE49-F238E27FC236}">
                      <a16:creationId xmlns:a16="http://schemas.microsoft.com/office/drawing/2014/main" id="{DD3D5B0A-A586-4B16-A1FD-443C69D4E2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2" y="1557703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546315AD-350D-4CA7-BE6D-298D50EA5D47}"/>
                    </a:ext>
                  </a:extLst>
                </p:cNvPr>
                <p:cNvSpPr/>
                <p:nvPr/>
              </p:nvSpPr>
              <p:spPr>
                <a:xfrm>
                  <a:off x="282791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D0FB29-914B-4313-83E9-F83DEDA572DB}"/>
                  </a:ext>
                </a:extLst>
              </p:cNvPr>
              <p:cNvSpPr txBox="1"/>
              <p:nvPr/>
            </p:nvSpPr>
            <p:spPr>
              <a:xfrm>
                <a:off x="7238953" y="1524225"/>
                <a:ext cx="793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</a:t>
                </a:r>
                <a:r>
                  <a:rPr lang="en-IN" sz="2400" i="1" dirty="0">
                    <a:solidFill>
                      <a:srgbClr val="FF6600"/>
                    </a:solidFill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i="1" dirty="0">
                  <a:solidFill>
                    <a:srgbClr val="FF6600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6DBDA6-018B-4953-9875-7AFF2567BEF5}"/>
              </a:ext>
            </a:extLst>
          </p:cNvPr>
          <p:cNvGrpSpPr/>
          <p:nvPr/>
        </p:nvGrpSpPr>
        <p:grpSpPr>
          <a:xfrm>
            <a:off x="501900" y="577376"/>
            <a:ext cx="3492000" cy="1015663"/>
            <a:chOff x="501900" y="577376"/>
            <a:chExt cx="3492000" cy="101566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ABAD00-4A1B-4656-9BCE-1292776E2BEC}"/>
                </a:ext>
              </a:extLst>
            </p:cNvPr>
            <p:cNvGrpSpPr/>
            <p:nvPr/>
          </p:nvGrpSpPr>
          <p:grpSpPr>
            <a:xfrm>
              <a:off x="1797797" y="978694"/>
              <a:ext cx="485822" cy="431006"/>
              <a:chOff x="282790" y="1439385"/>
              <a:chExt cx="689988" cy="670746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70AD3343-F399-4A0C-8DCA-F19EB913974F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noFill/>
              <a:ln w="3175">
                <a:solidFill>
                  <a:srgbClr val="1F4E79"/>
                </a:solidFill>
                <a:prstDash val="sysDot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Graphic 25" descr="Rocket">
                <a:extLst>
                  <a:ext uri="{FF2B5EF4-FFF2-40B4-BE49-F238E27FC236}">
                    <a16:creationId xmlns:a16="http://schemas.microsoft.com/office/drawing/2014/main" id="{9F2D7729-75C7-492E-91B3-6EA58A788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8B5B73D-E857-4CF8-872D-287745C0732E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501900" y="577376"/>
              <a:ext cx="3492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   RER</a:t>
              </a:r>
              <a:r>
                <a:rPr lang="en-IN" sz="60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i="1" dirty="0">
                <a:solidFill>
                  <a:srgbClr val="FF6600"/>
                </a:solidFill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96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1315" y="5094515"/>
            <a:ext cx="9104814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0367" y="4636731"/>
            <a:ext cx="9085762" cy="39188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0548" y="3826834"/>
            <a:ext cx="1701569" cy="7315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70367" y="3826833"/>
            <a:ext cx="1931182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API Spec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46790" y="3849404"/>
            <a:ext cx="845127" cy="71606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367" y="3080068"/>
            <a:ext cx="1931182" cy="69233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 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94446" y="3048005"/>
            <a:ext cx="1372661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Prometheus Metrics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72854" y="2352102"/>
            <a:ext cx="1183275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68947" y="3048005"/>
            <a:ext cx="1142888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39949" y="3846427"/>
            <a:ext cx="799010" cy="7119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99748" y="3847014"/>
            <a:ext cx="788667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CSRF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92367" y="3036529"/>
            <a:ext cx="1282613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59972" y="3068686"/>
            <a:ext cx="1512960" cy="67977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JSON Converter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6754" y="4156578"/>
            <a:ext cx="1491937" cy="418013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Externalized Configuration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849" y="4633273"/>
            <a:ext cx="1477684" cy="408112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Profiles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50402" y="3060713"/>
            <a:ext cx="1342204" cy="70045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API Response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470" y="5094514"/>
            <a:ext cx="1484811" cy="418013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849" y="3732137"/>
            <a:ext cx="1477684" cy="365760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2596" y="3306361"/>
            <a:ext cx="1491937" cy="38342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Helm Charts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551" y="2788776"/>
            <a:ext cx="1491937" cy="449040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Cloud Foundry Manifest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70367" y="2375089"/>
            <a:ext cx="1377052" cy="60157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Circuit Breaker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23773" y="2392753"/>
            <a:ext cx="1521182" cy="5839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21309" y="2392753"/>
            <a:ext cx="1765775" cy="5797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Native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Design Patterns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505136" y="2375089"/>
            <a:ext cx="1351280" cy="61431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968947" y="2364840"/>
            <a:ext cx="1206337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70800" y="3852375"/>
            <a:ext cx="114103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JWT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175284" y="3852375"/>
            <a:ext cx="128084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66551" y="1943489"/>
            <a:ext cx="1491937" cy="37849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Open Tracing Support</a:t>
            </a:r>
          </a:p>
        </p:txBody>
      </p:sp>
      <p:pic>
        <p:nvPicPr>
          <p:cNvPr id="1026" name="Picture 2" descr="Image result for Open Tra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9" y="1982669"/>
            <a:ext cx="305500" cy="3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Found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" y="2788776"/>
            <a:ext cx="449039" cy="4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6" y="3332767"/>
            <a:ext cx="362289" cy="293000"/>
          </a:xfrm>
          <a:prstGeom prst="rect">
            <a:avLst/>
          </a:prstGeom>
        </p:spPr>
      </p:pic>
      <p:pic>
        <p:nvPicPr>
          <p:cNvPr id="1032" name="Picture 8" descr="Image result for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" y="3669756"/>
            <a:ext cx="485460" cy="4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370367" y="1724147"/>
            <a:ext cx="4668592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REST APIs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40053" y="1724147"/>
            <a:ext cx="4216076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Image result for doten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7" y="4214407"/>
            <a:ext cx="406943" cy="3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ypescrip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6" y="5144105"/>
            <a:ext cx="346647" cy="2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65" y="5144105"/>
            <a:ext cx="344302" cy="34430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778" y="4699718"/>
            <a:ext cx="800180" cy="2412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036" name="Picture 12" descr="Image result for swagge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35" y="3910797"/>
            <a:ext cx="281152" cy="28115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38" name="Picture 14" descr="Image result for owasp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47" y="3890392"/>
            <a:ext cx="598814" cy="170564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0" name="Picture 16" descr="Image result for oAuth 2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602" y="3886679"/>
            <a:ext cx="269598" cy="26959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6" name="Picture 22" descr="Image result for rxjs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95" y="2375089"/>
            <a:ext cx="305188" cy="30518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8" name="Picture 24" descr="Image result for hystrix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101" y="4699718"/>
            <a:ext cx="1025525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65222" y="5721025"/>
            <a:ext cx="4317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ERS-HCL/</a:t>
            </a:r>
            <a:r>
              <a:rPr lang="en-IN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nxplorer</a:t>
            </a:r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-</a:t>
            </a:r>
            <a:r>
              <a:rPr lang="en-IN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microservice</a:t>
            </a:r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-starter</a:t>
            </a:r>
          </a:p>
        </p:txBody>
      </p:sp>
      <p:pic>
        <p:nvPicPr>
          <p:cNvPr id="37" name="Picture 3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9BF02A8-ADEA-4CCB-B3AD-06F899797E0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1767383"/>
            <a:ext cx="423416" cy="423416"/>
          </a:xfrm>
          <a:prstGeom prst="rect">
            <a:avLst/>
          </a:prstGeom>
        </p:spPr>
      </p:pic>
      <p:pic>
        <p:nvPicPr>
          <p:cNvPr id="40" name="Picture 2" descr="Image result for REST API">
            <a:extLst>
              <a:ext uri="{FF2B5EF4-FFF2-40B4-BE49-F238E27FC236}">
                <a16:creationId xmlns:a16="http://schemas.microsoft.com/office/drawing/2014/main" id="{A1F109DA-6517-48E2-AD46-BC488E48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63" y="1767384"/>
            <a:ext cx="486238" cy="4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4AAAEAD-7448-425E-8AF9-08C039476205}"/>
              </a:ext>
            </a:extLst>
          </p:cNvPr>
          <p:cNvGrpSpPr/>
          <p:nvPr/>
        </p:nvGrpSpPr>
        <p:grpSpPr>
          <a:xfrm>
            <a:off x="3325273" y="5595935"/>
            <a:ext cx="1326486" cy="486689"/>
            <a:chOff x="7376252" y="1175044"/>
            <a:chExt cx="1326486" cy="4866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78E9FCC-3B28-474C-843B-53FDE92ADDF1}"/>
                </a:ext>
              </a:extLst>
            </p:cNvPr>
            <p:cNvGrpSpPr/>
            <p:nvPr/>
          </p:nvGrpSpPr>
          <p:grpSpPr>
            <a:xfrm>
              <a:off x="7376252" y="1175044"/>
              <a:ext cx="519212" cy="466792"/>
              <a:chOff x="282791" y="1439385"/>
              <a:chExt cx="689988" cy="670746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5F4EBE2C-FEE4-48B6-8701-2A3528129169}"/>
                  </a:ext>
                </a:extLst>
              </p:cNvPr>
              <p:cNvSpPr/>
              <p:nvPr/>
            </p:nvSpPr>
            <p:spPr>
              <a:xfrm>
                <a:off x="335281" y="1494467"/>
                <a:ext cx="583307" cy="560580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7" name="Graphic 56" descr="Rocket">
                <a:extLst>
                  <a:ext uri="{FF2B5EF4-FFF2-40B4-BE49-F238E27FC236}">
                    <a16:creationId xmlns:a16="http://schemas.microsoft.com/office/drawing/2014/main" id="{8CA2CF15-6196-4B41-A495-D2E9BA8F7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53172" y="1557703"/>
                <a:ext cx="498288" cy="481667"/>
              </a:xfrm>
              <a:prstGeom prst="rect">
                <a:avLst/>
              </a:prstGeom>
            </p:spPr>
          </p:pic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E3FDA584-1FED-4FFB-B72F-E7E39F528D12}"/>
                  </a:ext>
                </a:extLst>
              </p:cNvPr>
              <p:cNvSpPr/>
              <p:nvPr/>
            </p:nvSpPr>
            <p:spPr>
              <a:xfrm>
                <a:off x="282791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B796CE-5AF4-49F6-B2BD-7AE031219CB3}"/>
                </a:ext>
              </a:extLst>
            </p:cNvPr>
            <p:cNvSpPr txBox="1"/>
            <p:nvPr/>
          </p:nvSpPr>
          <p:spPr>
            <a:xfrm>
              <a:off x="7908927" y="1200068"/>
              <a:ext cx="79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</a:t>
              </a:r>
              <a:r>
                <a:rPr lang="en-IN" sz="24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i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60" name="Rounded Rectangle 30">
            <a:extLst>
              <a:ext uri="{FF2B5EF4-FFF2-40B4-BE49-F238E27FC236}">
                <a16:creationId xmlns:a16="http://schemas.microsoft.com/office/drawing/2014/main" id="{6E900145-C227-4F45-AF75-A62D7A8AB0D7}"/>
              </a:ext>
            </a:extLst>
          </p:cNvPr>
          <p:cNvSpPr/>
          <p:nvPr/>
        </p:nvSpPr>
        <p:spPr>
          <a:xfrm>
            <a:off x="666550" y="2362873"/>
            <a:ext cx="1491937" cy="37849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Heroku</a:t>
            </a:r>
          </a:p>
        </p:txBody>
      </p:sp>
      <p:pic>
        <p:nvPicPr>
          <p:cNvPr id="42" name="Picture 4" descr="Image result for heroku icon">
            <a:extLst>
              <a:ext uri="{FF2B5EF4-FFF2-40B4-BE49-F238E27FC236}">
                <a16:creationId xmlns:a16="http://schemas.microsoft.com/office/drawing/2014/main" id="{94A8279D-DD82-4955-AE43-9729A876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8" y="2413896"/>
            <a:ext cx="305500" cy="3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5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005" y="2969327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19451" y="2991394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Express-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-Starter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46572" y="2024742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61811" y="3190511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1810" y="4292100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9451" y="3958047"/>
            <a:ext cx="1776549" cy="431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1985554" y="3452653"/>
            <a:ext cx="2333897" cy="22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</p:cNvCxnSpPr>
          <p:nvPr/>
        </p:nvCxnSpPr>
        <p:spPr>
          <a:xfrm flipV="1">
            <a:off x="6096000" y="2573383"/>
            <a:ext cx="1850572" cy="901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>
            <a:off x="6096000" y="3474720"/>
            <a:ext cx="1865811" cy="199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6096000" y="3474720"/>
            <a:ext cx="1865810" cy="130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2937" y="2856457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 via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7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6147100" y="27692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FE7F4-AEF7-4223-9768-ECC12C9B4AE9}"/>
              </a:ext>
            </a:extLst>
          </p:cNvPr>
          <p:cNvGrpSpPr/>
          <p:nvPr/>
        </p:nvGrpSpPr>
        <p:grpSpPr>
          <a:xfrm>
            <a:off x="1762078" y="3631789"/>
            <a:ext cx="793811" cy="880990"/>
            <a:chOff x="1762078" y="3631789"/>
            <a:chExt cx="793811" cy="880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6560B-1BF4-4429-B061-D7394CA7750C}"/>
                </a:ext>
              </a:extLst>
            </p:cNvPr>
            <p:cNvSpPr/>
            <p:nvPr/>
          </p:nvSpPr>
          <p:spPr>
            <a:xfrm>
              <a:off x="1762078" y="3631789"/>
              <a:ext cx="793811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06CFF5-FD3C-429F-AB94-5D407E8B3F65}"/>
                </a:ext>
              </a:extLst>
            </p:cNvPr>
            <p:cNvGrpSpPr/>
            <p:nvPr/>
          </p:nvGrpSpPr>
          <p:grpSpPr>
            <a:xfrm>
              <a:off x="1762078" y="3701933"/>
              <a:ext cx="793811" cy="810846"/>
              <a:chOff x="7238953" y="1175044"/>
              <a:chExt cx="793811" cy="81084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8DAD386-B3FF-467B-9B99-795216A14276}"/>
                  </a:ext>
                </a:extLst>
              </p:cNvPr>
              <p:cNvGrpSpPr/>
              <p:nvPr/>
            </p:nvGrpSpPr>
            <p:grpSpPr>
              <a:xfrm>
                <a:off x="7376252" y="1175044"/>
                <a:ext cx="519212" cy="466792"/>
                <a:chOff x="282791" y="1439385"/>
                <a:chExt cx="689988" cy="670746"/>
              </a:xfrm>
            </p:grpSpPr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9E10C9DB-922C-44D7-AEF4-3D26A6C38EC7}"/>
                    </a:ext>
                  </a:extLst>
                </p:cNvPr>
                <p:cNvSpPr/>
                <p:nvPr/>
              </p:nvSpPr>
              <p:spPr>
                <a:xfrm>
                  <a:off x="335281" y="1494467"/>
                  <a:ext cx="583307" cy="560580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5" name="Graphic 34" descr="Rocket">
                  <a:extLst>
                    <a:ext uri="{FF2B5EF4-FFF2-40B4-BE49-F238E27FC236}">
                      <a16:creationId xmlns:a16="http://schemas.microsoft.com/office/drawing/2014/main" id="{DD3D5B0A-A586-4B16-A1FD-443C69D4E2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2" y="1557703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546315AD-350D-4CA7-BE6D-298D50EA5D47}"/>
                    </a:ext>
                  </a:extLst>
                </p:cNvPr>
                <p:cNvSpPr/>
                <p:nvPr/>
              </p:nvSpPr>
              <p:spPr>
                <a:xfrm>
                  <a:off x="282791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D0FB29-914B-4313-83E9-F83DEDA572DB}"/>
                  </a:ext>
                </a:extLst>
              </p:cNvPr>
              <p:cNvSpPr txBox="1"/>
              <p:nvPr/>
            </p:nvSpPr>
            <p:spPr>
              <a:xfrm>
                <a:off x="7238953" y="1524225"/>
                <a:ext cx="793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</a:t>
                </a:r>
                <a:r>
                  <a:rPr lang="en-IN" sz="2400" i="1" dirty="0">
                    <a:solidFill>
                      <a:srgbClr val="FF6600"/>
                    </a:solidFill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i="1" dirty="0">
                  <a:solidFill>
                    <a:srgbClr val="FF6600"/>
                  </a:solidFill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CD0872-92F8-49EF-A5F3-70B3202C3056}"/>
              </a:ext>
            </a:extLst>
          </p:cNvPr>
          <p:cNvGrpSpPr/>
          <p:nvPr/>
        </p:nvGrpSpPr>
        <p:grpSpPr>
          <a:xfrm>
            <a:off x="501900" y="510466"/>
            <a:ext cx="3492000" cy="1082573"/>
            <a:chOff x="501900" y="510466"/>
            <a:chExt cx="3492000" cy="10825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6DBDA6-018B-4953-9875-7AFF2567BEF5}"/>
                </a:ext>
              </a:extLst>
            </p:cNvPr>
            <p:cNvGrpSpPr/>
            <p:nvPr/>
          </p:nvGrpSpPr>
          <p:grpSpPr>
            <a:xfrm>
              <a:off x="501900" y="577376"/>
              <a:ext cx="3492000" cy="1015663"/>
              <a:chOff x="501900" y="577376"/>
              <a:chExt cx="3492000" cy="101566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1ABAD00-4A1B-4656-9BCE-1292776E2BEC}"/>
                  </a:ext>
                </a:extLst>
              </p:cNvPr>
              <p:cNvGrpSpPr/>
              <p:nvPr/>
            </p:nvGrpSpPr>
            <p:grpSpPr>
              <a:xfrm>
                <a:off x="1797797" y="978694"/>
                <a:ext cx="485822" cy="431006"/>
                <a:chOff x="282790" y="1439385"/>
                <a:chExt cx="689988" cy="670746"/>
              </a:xfrm>
            </p:grpSpPr>
            <p:sp>
              <p:nvSpPr>
                <p:cNvPr id="25" name="Flowchart: Connector 24">
                  <a:extLst>
                    <a:ext uri="{FF2B5EF4-FFF2-40B4-BE49-F238E27FC236}">
                      <a16:creationId xmlns:a16="http://schemas.microsoft.com/office/drawing/2014/main" id="{70AD3343-F399-4A0C-8DCA-F19EB913974F}"/>
                    </a:ext>
                  </a:extLst>
                </p:cNvPr>
                <p:cNvSpPr/>
                <p:nvPr/>
              </p:nvSpPr>
              <p:spPr>
                <a:xfrm>
                  <a:off x="335280" y="1494467"/>
                  <a:ext cx="583308" cy="560580"/>
                </a:xfrm>
                <a:prstGeom prst="flowChartConnector">
                  <a:avLst/>
                </a:prstGeom>
                <a:noFill/>
                <a:ln w="3175">
                  <a:solidFill>
                    <a:srgbClr val="1F4E79"/>
                  </a:solidFill>
                  <a:prstDash val="sysDot"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6" name="Graphic 25" descr="Rocket">
                  <a:extLst>
                    <a:ext uri="{FF2B5EF4-FFF2-40B4-BE49-F238E27FC236}">
                      <a16:creationId xmlns:a16="http://schemas.microsoft.com/office/drawing/2014/main" id="{9F2D7729-75C7-492E-91B3-6EA58A7882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3" y="1557704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18B5B73D-E857-4CF8-872D-287745C0732E}"/>
                    </a:ext>
                  </a:extLst>
                </p:cNvPr>
                <p:cNvSpPr/>
                <p:nvPr/>
              </p:nvSpPr>
              <p:spPr>
                <a:xfrm>
                  <a:off x="282790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C8289D-2BA9-4CC1-A425-1E8A9B044B50}"/>
                  </a:ext>
                </a:extLst>
              </p:cNvPr>
              <p:cNvSpPr/>
              <p:nvPr/>
            </p:nvSpPr>
            <p:spPr>
              <a:xfrm>
                <a:off x="501900" y="577376"/>
                <a:ext cx="34920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just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   RER</a:t>
                </a:r>
                <a:r>
                  <a:rPr lang="en-IN" sz="6000" i="1" dirty="0">
                    <a:solidFill>
                      <a:srgbClr val="FF6600"/>
                    </a:solidFill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26" name="Picture 2" descr="Image result for babel icon">
              <a:extLst>
                <a:ext uri="{FF2B5EF4-FFF2-40B4-BE49-F238E27FC236}">
                  <a16:creationId xmlns:a16="http://schemas.microsoft.com/office/drawing/2014/main" id="{61CFCDF6-8FB8-40E9-B6B3-DE9F64A6D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692" y="510466"/>
              <a:ext cx="678824" cy="67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561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101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Bauhaus 93</vt:lpstr>
      <vt:lpstr>Calibri</vt:lpstr>
      <vt:lpstr>Calibri Light</vt:lpstr>
      <vt:lpstr>Consolas</vt:lpstr>
      <vt:lpstr>Haettenschweiler</vt:lpstr>
      <vt:lpstr>LilyUPC</vt:lpstr>
      <vt:lpstr>Segoe UI</vt:lpstr>
      <vt:lpstr>Segoe UI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 Sukhu - ERS, HCL Tech</dc:creator>
  <cp:lastModifiedBy>Tarun Kumar Sukhu - ERS, HCL Tech</cp:lastModifiedBy>
  <cp:revision>38</cp:revision>
  <dcterms:created xsi:type="dcterms:W3CDTF">2017-09-23T03:40:43Z</dcterms:created>
  <dcterms:modified xsi:type="dcterms:W3CDTF">2018-03-19T12:25:46Z</dcterms:modified>
</cp:coreProperties>
</file>