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3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7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4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CD23-5E0E-47E2-9306-97F1D7E6AA5C}" type="datetimeFigureOut">
              <a:rPr lang="en-IN" smtClean="0"/>
              <a:t>17-01-2018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C7C5-D41D-43A4-8734-7F2D951EB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4C157FD-E7AC-4F50-8CF2-5C5154DC38A6}"/>
              </a:ext>
            </a:extLst>
          </p:cNvPr>
          <p:cNvGrpSpPr/>
          <p:nvPr/>
        </p:nvGrpSpPr>
        <p:grpSpPr>
          <a:xfrm>
            <a:off x="6276974" y="2714843"/>
            <a:ext cx="4222468" cy="1169551"/>
            <a:chOff x="6276974" y="2714843"/>
            <a:chExt cx="4222468" cy="1169551"/>
          </a:xfrm>
        </p:grpSpPr>
        <p:sp>
          <p:nvSpPr>
            <p:cNvPr id="5" name="TextBox 4"/>
            <p:cNvSpPr txBox="1"/>
            <p:nvPr/>
          </p:nvSpPr>
          <p:spPr>
            <a:xfrm>
              <a:off x="7376894" y="3545840"/>
              <a:ext cx="2767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Microservice</a:t>
              </a:r>
              <a:r>
                <a:rPr lang="en-I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Starter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7022208" y="2714843"/>
              <a:ext cx="347723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NXPLORER</a:t>
              </a:r>
              <a:r>
                <a:rPr lang="en-IN" sz="60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dirty="0"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Pentagon 6"/>
            <p:cNvSpPr/>
            <p:nvPr/>
          </p:nvSpPr>
          <p:spPr>
            <a:xfrm>
              <a:off x="6276974" y="3143250"/>
              <a:ext cx="745233" cy="409505"/>
            </a:xfrm>
            <a:prstGeom prst="homePlate">
              <a:avLst/>
            </a:prstGeom>
            <a:solidFill>
              <a:srgbClr val="1F4E79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latin typeface="Bauhaus 93" panose="04030905020B02020C02" pitchFamily="82" charset="0"/>
                </a:rPr>
                <a:t>NXP</a:t>
              </a:r>
              <a:r>
                <a:rPr lang="en-IN" sz="1400" dirty="0">
                  <a:solidFill>
                    <a:srgbClr val="FFC000"/>
                  </a:solidFill>
                  <a:latin typeface="Haettenschweiler" panose="020B0706040902060204" pitchFamily="34" charset="0"/>
                </a:rPr>
                <a:t>JS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743200" y="4229100"/>
            <a:ext cx="7248526" cy="866775"/>
          </a:xfrm>
          <a:prstGeom prst="rect">
            <a:avLst/>
          </a:prstGeom>
          <a:ln>
            <a:solidFill>
              <a:srgbClr val="1F4E7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138519" y="4812159"/>
            <a:ext cx="2767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Microservice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Starter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833" y="3981162"/>
            <a:ext cx="3477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NXPLORER</a:t>
            </a:r>
            <a:r>
              <a:rPr lang="en-IN" sz="6000" dirty="0">
                <a:latin typeface="Haettenschweiler" panose="020B0706040902060204" pitchFamily="34" charset="0"/>
                <a:cs typeface="Arial" panose="020B0604020202020204" pitchFamily="34" charset="0"/>
              </a:rPr>
              <a:t>JS</a:t>
            </a:r>
            <a:endParaRPr lang="en-IN" sz="3200" dirty="0">
              <a:latin typeface="Haettenschweiler" panose="020B070604090206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4038599" y="4409569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sp>
        <p:nvSpPr>
          <p:cNvPr id="13" name="Pentagon 6">
            <a:extLst>
              <a:ext uri="{FF2B5EF4-FFF2-40B4-BE49-F238E27FC236}">
                <a16:creationId xmlns:a16="http://schemas.microsoft.com/office/drawing/2014/main" id="{A0FC5746-EAC6-4318-B6B9-DC0267C218AF}"/>
              </a:ext>
            </a:extLst>
          </p:cNvPr>
          <p:cNvSpPr/>
          <p:nvPr/>
        </p:nvSpPr>
        <p:spPr>
          <a:xfrm>
            <a:off x="5350767" y="1297782"/>
            <a:ext cx="745233" cy="409505"/>
          </a:xfrm>
          <a:prstGeom prst="homePlate">
            <a:avLst/>
          </a:prstGeom>
          <a:solidFill>
            <a:srgbClr val="1F4E7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uhaus 93" panose="04030905020B02020C02" pitchFamily="82" charset="0"/>
              </a:rPr>
              <a:t>NXP</a:t>
            </a:r>
            <a:r>
              <a:rPr lang="en-IN" sz="1400" dirty="0">
                <a:solidFill>
                  <a:srgbClr val="FFC000"/>
                </a:solidFill>
                <a:latin typeface="Haettenschweiler" panose="020B0706040902060204" pitchFamily="34" charset="0"/>
              </a:rPr>
              <a:t>JS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2C1385-BE1B-43ED-9466-3FC0C02A34E7}"/>
              </a:ext>
            </a:extLst>
          </p:cNvPr>
          <p:cNvGrpSpPr/>
          <p:nvPr/>
        </p:nvGrpSpPr>
        <p:grpSpPr>
          <a:xfrm>
            <a:off x="1306598" y="1868436"/>
            <a:ext cx="3477234" cy="1169551"/>
            <a:chOff x="7022208" y="2714843"/>
            <a:chExt cx="3477234" cy="11695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392A4C-5150-43B4-860D-9C4D94CA1364}"/>
                </a:ext>
              </a:extLst>
            </p:cNvPr>
            <p:cNvSpPr txBox="1"/>
            <p:nvPr/>
          </p:nvSpPr>
          <p:spPr>
            <a:xfrm>
              <a:off x="7376894" y="3545840"/>
              <a:ext cx="2767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Microservice</a:t>
              </a:r>
              <a:r>
                <a:rPr lang="en-I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Starter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B9EFD9-35E9-4C51-A6AF-6773EE6876E7}"/>
                </a:ext>
              </a:extLst>
            </p:cNvPr>
            <p:cNvSpPr/>
            <p:nvPr/>
          </p:nvSpPr>
          <p:spPr>
            <a:xfrm>
              <a:off x="7022208" y="2714843"/>
              <a:ext cx="347723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4800" dirty="0">
                  <a:solidFill>
                    <a:schemeClr val="accent1">
                      <a:lumMod val="50000"/>
                    </a:schemeClr>
                  </a:solidFill>
                  <a:latin typeface="Bauhaus 93" panose="04030905020B02020C02" pitchFamily="82" charset="0"/>
                  <a:cs typeface="Arial" panose="020B0604020202020204" pitchFamily="34" charset="0"/>
                </a:rPr>
                <a:t>NXPLORER</a:t>
              </a:r>
              <a:r>
                <a:rPr lang="en-IN" sz="6000" dirty="0">
                  <a:latin typeface="Haettenschweiler" panose="020B0706040902060204" pitchFamily="34" charset="0"/>
                  <a:cs typeface="Arial" panose="020B0604020202020204" pitchFamily="34" charset="0"/>
                </a:rPr>
                <a:t>JS</a:t>
              </a:r>
              <a:endParaRPr lang="en-IN" sz="3200" dirty="0">
                <a:latin typeface="Haettenschweiler" panose="020B070604090206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11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1315" y="5094515"/>
            <a:ext cx="9104814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Node JS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70367" y="4636731"/>
            <a:ext cx="9085762" cy="39188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30548" y="3826834"/>
            <a:ext cx="1701569" cy="7315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70367" y="3826833"/>
            <a:ext cx="1931182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Swagger API Spec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46790" y="3849404"/>
            <a:ext cx="845127" cy="71606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70367" y="3080068"/>
            <a:ext cx="1931182" cy="69233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 Time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94446" y="3048005"/>
            <a:ext cx="1372661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Prometheus Metrics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272854" y="2352102"/>
            <a:ext cx="1183275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RxJS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68947" y="3048005"/>
            <a:ext cx="1142888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39949" y="3846427"/>
            <a:ext cx="799010" cy="71192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99748" y="3847014"/>
            <a:ext cx="788667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CSRF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92367" y="3036529"/>
            <a:ext cx="1282613" cy="7315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59972" y="3068686"/>
            <a:ext cx="1512960" cy="67977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JSON Converter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344" y="3768049"/>
            <a:ext cx="1491937" cy="62446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Externalized Configuration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2597" y="4488321"/>
            <a:ext cx="1477684" cy="5402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Profiles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50402" y="3060713"/>
            <a:ext cx="1342204" cy="70045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API Response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470" y="5094514"/>
            <a:ext cx="1484811" cy="41801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2597" y="3306485"/>
            <a:ext cx="1477684" cy="3657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8344" y="2844817"/>
            <a:ext cx="1491937" cy="38342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Helm Charts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8344" y="2295264"/>
            <a:ext cx="1491937" cy="47461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Foundry Manifest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70367" y="2375089"/>
            <a:ext cx="1377052" cy="60157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Circuit Breaker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23773" y="2392753"/>
            <a:ext cx="1521182" cy="5839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21309" y="2392753"/>
            <a:ext cx="1765775" cy="57972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Cloud Native</a:t>
            </a:r>
          </a:p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Design Patterns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505136" y="2375089"/>
            <a:ext cx="1351280" cy="61431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968947" y="2364840"/>
            <a:ext cx="1206337" cy="62456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 Handling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70800" y="3852375"/>
            <a:ext cx="114103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JWT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175284" y="3852375"/>
            <a:ext cx="1280845" cy="71845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Oauth</a:t>
            </a:r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8344" y="1724147"/>
            <a:ext cx="1491937" cy="496396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Open Tracing Support</a:t>
            </a:r>
          </a:p>
        </p:txBody>
      </p:sp>
      <p:pic>
        <p:nvPicPr>
          <p:cNvPr id="1026" name="Picture 2" descr="Image result for Open Trac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02" y="1674420"/>
            <a:ext cx="493752" cy="4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Found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51" y="2102641"/>
            <a:ext cx="742175" cy="74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999" y="2822971"/>
            <a:ext cx="648503" cy="450067"/>
          </a:xfrm>
          <a:prstGeom prst="rect">
            <a:avLst/>
          </a:prstGeom>
        </p:spPr>
      </p:pic>
      <p:pic>
        <p:nvPicPr>
          <p:cNvPr id="1032" name="Picture 8" descr="Image result for Dock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197" y="3228242"/>
            <a:ext cx="755329" cy="61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2370367" y="1724147"/>
            <a:ext cx="4668592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REST APIs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40053" y="1724147"/>
            <a:ext cx="4216076" cy="53931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Image result for doten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59" y="3993368"/>
            <a:ext cx="497022" cy="3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ypescrip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72" y="5094513"/>
            <a:ext cx="497022" cy="4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65" y="5144105"/>
            <a:ext cx="344302" cy="34430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778" y="4699718"/>
            <a:ext cx="800180" cy="2412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036" name="Picture 12" descr="Image result for swagger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35" y="3910797"/>
            <a:ext cx="281152" cy="281152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38" name="Picture 14" descr="Image result for owasp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47" y="3890392"/>
            <a:ext cx="598814" cy="170564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0" name="Picture 16" descr="Image result for oAuth 2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602" y="3886679"/>
            <a:ext cx="269598" cy="26959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2" name="Picture 18" descr="Image result for RES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86" y="1819913"/>
            <a:ext cx="1232925" cy="361319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4" name="Picture 20" descr="Image result for graphq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879" y="1815326"/>
            <a:ext cx="486948" cy="352541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6" name="Picture 22" descr="Image result for rxjs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95" y="2375089"/>
            <a:ext cx="305188" cy="305188"/>
          </a:xfrm>
          <a:prstGeom prst="rect">
            <a:avLst/>
          </a:prstGeom>
          <a:solidFill>
            <a:schemeClr val="tx2">
              <a:lumMod val="50000"/>
            </a:schemeClr>
          </a:solidFill>
          <a:extLst/>
        </p:spPr>
      </p:pic>
      <p:pic>
        <p:nvPicPr>
          <p:cNvPr id="1048" name="Picture 24" descr="Image result for hystrix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760" y="4553947"/>
            <a:ext cx="1025525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51759" y="5537978"/>
            <a:ext cx="431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ERS-HCL/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nxplorer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</a:t>
            </a:r>
            <a:r>
              <a:rPr lang="en-IN" dirty="0" err="1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microservice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LilyUPC" panose="020B0604020202020204" pitchFamily="34" charset="-34"/>
                <a:cs typeface="LilyUPC" panose="020B0604020202020204" pitchFamily="34" charset="-34"/>
              </a:rPr>
              <a:t>-starter</a:t>
            </a:r>
          </a:p>
        </p:txBody>
      </p:sp>
    </p:spTree>
    <p:extLst>
      <p:ext uri="{BB962C8B-B14F-4D97-AF65-F5344CB8AC3E}">
        <p14:creationId xmlns:p14="http://schemas.microsoft.com/office/powerpoint/2010/main" val="38854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9005" y="2969327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</a:p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19451" y="2991394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Express-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-Starter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46572" y="2024742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61811" y="3190511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1810" y="4292100"/>
            <a:ext cx="1776549" cy="9666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REST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microservices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19451" y="3958047"/>
            <a:ext cx="1776549" cy="431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</p:txBody>
      </p:sp>
      <p:cxnSp>
        <p:nvCxnSpPr>
          <p:cNvPr id="12" name="Curved Connector 11"/>
          <p:cNvCxnSpPr>
            <a:stCxn id="4" idx="3"/>
            <a:endCxn id="5" idx="1"/>
          </p:cNvCxnSpPr>
          <p:nvPr/>
        </p:nvCxnSpPr>
        <p:spPr>
          <a:xfrm>
            <a:off x="1985554" y="3452653"/>
            <a:ext cx="2333897" cy="22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3"/>
          </p:cNvCxnSpPr>
          <p:nvPr/>
        </p:nvCxnSpPr>
        <p:spPr>
          <a:xfrm flipV="1">
            <a:off x="6096000" y="2573383"/>
            <a:ext cx="1850572" cy="9013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>
            <a:off x="6096000" y="3474720"/>
            <a:ext cx="1865811" cy="1991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6096000" y="3474720"/>
            <a:ext cx="1865810" cy="1300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2937" y="2856457"/>
            <a:ext cx="1894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 via </a:t>
            </a:r>
            <a:r>
              <a:rPr lang="en-IN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en-I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7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85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Consolas</vt:lpstr>
      <vt:lpstr>Haettenschweiler</vt:lpstr>
      <vt:lpstr>LilyUPC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Kumar Sukhu - ERS, HCL Tech</dc:creator>
  <cp:lastModifiedBy>Tarun Kumar Sukhu - ERS, HCL Tech</cp:lastModifiedBy>
  <cp:revision>20</cp:revision>
  <dcterms:created xsi:type="dcterms:W3CDTF">2017-09-23T03:40:43Z</dcterms:created>
  <dcterms:modified xsi:type="dcterms:W3CDTF">2018-01-17T05:22:41Z</dcterms:modified>
</cp:coreProperties>
</file>