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7" r:id="rId4"/>
    <p:sldId id="260" r:id="rId5"/>
    <p:sldId id="271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7018"/>
    <a:srgbClr val="51473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803" autoAdjust="0"/>
  </p:normalViewPr>
  <p:slideViewPr>
    <p:cSldViewPr>
      <p:cViewPr>
        <p:scale>
          <a:sx n="150" d="100"/>
          <a:sy n="150" d="100"/>
        </p:scale>
        <p:origin x="1482" y="1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419D11-008B-4DCD-B7E7-7079145AAECC}" type="datetimeFigureOut">
              <a:rPr lang="es-ES" smtClean="0"/>
              <a:t>02/10/2014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F095497-6110-46F7-AAE9-C64A2C9E850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185736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Development</a:t>
            </a:r>
            <a:r>
              <a:rPr lang="es-ES" dirty="0" smtClean="0"/>
              <a:t> and </a:t>
            </a:r>
            <a:r>
              <a:rPr lang="es-ES" dirty="0" err="1" smtClean="0"/>
              <a:t>Implementation</a:t>
            </a:r>
            <a:r>
              <a:rPr lang="es-ES" dirty="0" smtClean="0"/>
              <a:t> of a tracking </a:t>
            </a:r>
            <a:r>
              <a:rPr lang="es-ES" dirty="0" err="1" smtClean="0"/>
              <a:t>algorithm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Unmanned</a:t>
            </a:r>
            <a:r>
              <a:rPr lang="es-ES" dirty="0" smtClean="0"/>
              <a:t> </a:t>
            </a:r>
            <a:r>
              <a:rPr lang="es-ES" dirty="0" err="1" smtClean="0"/>
              <a:t>Aerial</a:t>
            </a:r>
            <a:r>
              <a:rPr lang="es-ES" dirty="0" smtClean="0"/>
              <a:t> </a:t>
            </a:r>
            <a:r>
              <a:rPr lang="es-ES" dirty="0" err="1" smtClean="0"/>
              <a:t>Vehicles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71538" y="4357694"/>
            <a:ext cx="269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 </a:t>
            </a:r>
            <a:r>
              <a:rPr lang="es-ES" dirty="0" err="1" smtClean="0"/>
              <a:t>Author</a:t>
            </a:r>
            <a:r>
              <a:rPr lang="es-ES" dirty="0" smtClean="0"/>
              <a:t>: Pablo Ramón Soria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142976" y="4786322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Thutor</a:t>
            </a:r>
            <a:r>
              <a:rPr lang="es-ES" dirty="0" smtClean="0"/>
              <a:t>: Begoña C. Arrúe </a:t>
            </a:r>
            <a:r>
              <a:rPr lang="es-ES" dirty="0" err="1" smtClean="0"/>
              <a:t>Ullés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Vrep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Experimento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Vrep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DataSets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Resultados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Future</a:t>
            </a:r>
            <a:r>
              <a:rPr lang="es-ES" dirty="0" smtClean="0"/>
              <a:t> Works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BOViL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E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5804" y="1601570"/>
            <a:ext cx="8229600" cy="397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2786050" y="5357826"/>
            <a:ext cx="3367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ANIMARLO!!!!!!!!!!!!!!</a:t>
            </a:r>
            <a:endParaRPr lang="es-E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upload.wikimedia.org/wikipedia/commons/f/f1/HSV_co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71810"/>
            <a:ext cx="2476475" cy="1857356"/>
          </a:xfrm>
          <a:prstGeom prst="rect">
            <a:avLst/>
          </a:prstGeom>
          <a:noFill/>
        </p:spPr>
      </p:pic>
      <p:pic>
        <p:nvPicPr>
          <p:cNvPr id="4102" name="Picture 6" descr="http://www.peterstone.name/Maplepgs/images/Colour_cub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857496"/>
            <a:ext cx="2361248" cy="2138358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Segmentación</a:t>
            </a:r>
            <a:endParaRPr lang="es-ES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2500306"/>
            <a:ext cx="3000396" cy="303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24 Grupo"/>
          <p:cNvGrpSpPr/>
          <p:nvPr/>
        </p:nvGrpSpPr>
        <p:grpSpPr>
          <a:xfrm>
            <a:off x="6072198" y="2071678"/>
            <a:ext cx="2299969" cy="1214446"/>
            <a:chOff x="6072198" y="2071678"/>
            <a:chExt cx="2299969" cy="1214446"/>
          </a:xfrm>
        </p:grpSpPr>
        <p:grpSp>
          <p:nvGrpSpPr>
            <p:cNvPr id="23" name="22 Grupo"/>
            <p:cNvGrpSpPr/>
            <p:nvPr/>
          </p:nvGrpSpPr>
          <p:grpSpPr>
            <a:xfrm>
              <a:off x="6072198" y="2071678"/>
              <a:ext cx="1428760" cy="1214446"/>
              <a:chOff x="6072198" y="2071678"/>
              <a:chExt cx="1428760" cy="1214446"/>
            </a:xfrm>
          </p:grpSpPr>
          <p:sp>
            <p:nvSpPr>
              <p:cNvPr id="11" name="10 Rectángulo"/>
              <p:cNvSpPr/>
              <p:nvPr/>
            </p:nvSpPr>
            <p:spPr>
              <a:xfrm>
                <a:off x="6072198" y="3214686"/>
                <a:ext cx="71438" cy="714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22" name="21 Grupo"/>
              <p:cNvGrpSpPr/>
              <p:nvPr/>
            </p:nvGrpSpPr>
            <p:grpSpPr>
              <a:xfrm>
                <a:off x="6072198" y="2071678"/>
                <a:ext cx="1428760" cy="1214446"/>
                <a:chOff x="6072198" y="2071678"/>
                <a:chExt cx="1428760" cy="1214446"/>
              </a:xfrm>
            </p:grpSpPr>
            <p:cxnSp>
              <p:nvCxnSpPr>
                <p:cNvPr id="13" name="12 Conector recto"/>
                <p:cNvCxnSpPr/>
                <p:nvPr/>
              </p:nvCxnSpPr>
              <p:spPr>
                <a:xfrm rot="5400000" flipH="1" flipV="1">
                  <a:off x="6036480" y="2107400"/>
                  <a:ext cx="1143004" cy="10715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14 Conector recto"/>
                <p:cNvCxnSpPr/>
                <p:nvPr/>
              </p:nvCxnSpPr>
              <p:spPr>
                <a:xfrm flipV="1">
                  <a:off x="6143638" y="2428868"/>
                  <a:ext cx="1357319" cy="8572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20 Rectángulo"/>
                <p:cNvSpPr/>
                <p:nvPr/>
              </p:nvSpPr>
              <p:spPr>
                <a:xfrm>
                  <a:off x="7143768" y="2071678"/>
                  <a:ext cx="357190" cy="357190"/>
                </a:xfrm>
                <a:prstGeom prst="rect">
                  <a:avLst/>
                </a:prstGeom>
                <a:solidFill>
                  <a:srgbClr val="55701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24" name="23 CuadroTexto"/>
            <p:cNvSpPr txBox="1"/>
            <p:nvPr/>
          </p:nvSpPr>
          <p:spPr>
            <a:xfrm>
              <a:off x="7572396" y="2071678"/>
              <a:ext cx="799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(H,S,V)</a:t>
              </a:r>
              <a:endParaRPr lang="es-ES" dirty="0"/>
            </a:p>
          </p:txBody>
        </p:sp>
      </p:grpSp>
      <p:sp>
        <p:nvSpPr>
          <p:cNvPr id="26" name="25 CuadroTexto"/>
          <p:cNvSpPr txBox="1"/>
          <p:nvPr/>
        </p:nvSpPr>
        <p:spPr>
          <a:xfrm>
            <a:off x="1142976" y="235743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RGB Color </a:t>
            </a:r>
            <a:r>
              <a:rPr lang="es-ES" dirty="0" err="1" smtClean="0"/>
              <a:t>Space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142976" y="2357430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HSV Color </a:t>
            </a:r>
            <a:r>
              <a:rPr lang="es-ES" dirty="0" err="1" smtClean="0"/>
              <a:t>Space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Segmentación – Resultados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3596882" cy="271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285992"/>
            <a:ext cx="3600454" cy="271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1643042" y="178592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Original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643570" y="1857364"/>
            <a:ext cx="135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Segmentada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Comunicación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Estimación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Simulaciones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</a:t>
            </a:r>
            <a:r>
              <a:rPr lang="es-ES" dirty="0" err="1" smtClean="0"/>
              <a:t>apps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61912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1714488"/>
            <a:ext cx="608647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325</TotalTime>
  <Words>60</Words>
  <Application>Microsoft Office PowerPoint</Application>
  <PresentationFormat>Presentación en pantalla (4:3)</PresentationFormat>
  <Paragraphs>28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Intermedio</vt:lpstr>
      <vt:lpstr>Development and Implementation of a tracking algorithm for Unmanned Aerial Vehicles</vt:lpstr>
      <vt:lpstr>Índice</vt:lpstr>
      <vt:lpstr>Estructura</vt:lpstr>
      <vt:lpstr>Segmentación</vt:lpstr>
      <vt:lpstr>Segmentación – Resultados</vt:lpstr>
      <vt:lpstr>Comunicación</vt:lpstr>
      <vt:lpstr>Estimación</vt:lpstr>
      <vt:lpstr>Simulaciones</vt:lpstr>
      <vt:lpstr>Estructura apps</vt:lpstr>
      <vt:lpstr>Vrep</vt:lpstr>
      <vt:lpstr>Vrep</vt:lpstr>
      <vt:lpstr>DataSets</vt:lpstr>
      <vt:lpstr>DataSets</vt:lpstr>
      <vt:lpstr>Future Works</vt:lpstr>
      <vt:lpstr>BOViL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and Implementation of a tracking algorithm for Unmanned Aerial Vehicles</dc:title>
  <dc:creator>Bardo91</dc:creator>
  <cp:lastModifiedBy>Bardo91</cp:lastModifiedBy>
  <cp:revision>18</cp:revision>
  <dcterms:created xsi:type="dcterms:W3CDTF">2014-10-02T12:19:55Z</dcterms:created>
  <dcterms:modified xsi:type="dcterms:W3CDTF">2014-10-02T17:45:42Z</dcterms:modified>
</cp:coreProperties>
</file>