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Development</a:t>
            </a:r>
            <a:r>
              <a:rPr lang="es-ES" dirty="0" smtClean="0"/>
              <a:t> and </a:t>
            </a:r>
            <a:r>
              <a:rPr lang="es-ES" dirty="0" err="1" smtClean="0"/>
              <a:t>Implementation</a:t>
            </a:r>
            <a:r>
              <a:rPr lang="es-ES" dirty="0" smtClean="0"/>
              <a:t> of a tracking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Unmanned</a:t>
            </a:r>
            <a:r>
              <a:rPr lang="es-ES" dirty="0" smtClean="0"/>
              <a:t> </a:t>
            </a:r>
            <a:r>
              <a:rPr lang="es-ES" dirty="0" err="1" smtClean="0"/>
              <a:t>Aerial</a:t>
            </a:r>
            <a:r>
              <a:rPr lang="es-ES" dirty="0" smtClean="0"/>
              <a:t> </a:t>
            </a:r>
            <a:r>
              <a:rPr lang="es-ES" dirty="0" err="1" smtClean="0"/>
              <a:t>Vehicles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Experimento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BOViL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77896"/>
            <a:ext cx="8229600" cy="397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apps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6191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714488"/>
            <a:ext cx="60864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31</Words>
  <Application>Microsoft Office PowerPoint</Application>
  <PresentationFormat>Presentación en pantalla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Development and Implementation of a tracking algorithm for Unmanned Aerial Vehicles</vt:lpstr>
      <vt:lpstr>Indice</vt:lpstr>
      <vt:lpstr>Introducción</vt:lpstr>
      <vt:lpstr>Estructura</vt:lpstr>
      <vt:lpstr>Segmentación</vt:lpstr>
      <vt:lpstr>Comunicación</vt:lpstr>
      <vt:lpstr>Estimación</vt:lpstr>
      <vt:lpstr>Simulaciones</vt:lpstr>
      <vt:lpstr>Estructura apps</vt:lpstr>
      <vt:lpstr>Vrep</vt:lpstr>
      <vt:lpstr>Vrep</vt:lpstr>
      <vt:lpstr>DataSets</vt:lpstr>
      <vt:lpstr>DataSets</vt:lpstr>
      <vt:lpstr>Future Works</vt:lpstr>
      <vt:lpstr>BOViL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Implementation of a tracking algorithm for Unmanned Aerial Vehicles</dc:title>
  <dc:creator>Bardo91</dc:creator>
  <cp:lastModifiedBy>Bardo91</cp:lastModifiedBy>
  <cp:revision>6</cp:revision>
  <dcterms:created xsi:type="dcterms:W3CDTF">2014-10-02T12:19:55Z</dcterms:created>
  <dcterms:modified xsi:type="dcterms:W3CDTF">2014-10-02T13:15:54Z</dcterms:modified>
</cp:coreProperties>
</file>