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2"/>
  </p:sldMasterIdLst>
  <p:notesMasterIdLst>
    <p:notesMasterId r:id="rId38"/>
  </p:notesMasterIdLst>
  <p:handoutMasterIdLst>
    <p:handoutMasterId r:id="rId39"/>
  </p:handoutMasterIdLst>
  <p:sldIdLst>
    <p:sldId id="256" r:id="rId3"/>
    <p:sldId id="257" r:id="rId4"/>
    <p:sldId id="258" r:id="rId5"/>
    <p:sldId id="291" r:id="rId6"/>
    <p:sldId id="259"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90" r:id="rId31"/>
    <p:sldId id="284" r:id="rId32"/>
    <p:sldId id="285" r:id="rId33"/>
    <p:sldId id="288" r:id="rId34"/>
    <p:sldId id="287" r:id="rId35"/>
    <p:sldId id="289" r:id="rId36"/>
    <p:sldId id="286"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0FF1CE12-B100-0000-0000-000000000002}"/>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p:restoredTop sz="97107" autoAdjust="0"/>
  </p:normalViewPr>
  <p:slideViewPr>
    <p:cSldViewPr>
      <p:cViewPr>
        <p:scale>
          <a:sx n="75" d="100"/>
          <a:sy n="75" d="100"/>
        </p:scale>
        <p:origin x="-1002" y="-48"/>
      </p:cViewPr>
      <p:guideLst>
        <p:guide orient="horz" pos="2160"/>
        <p:guide pos="2880"/>
      </p:guideLst>
    </p:cSldViewPr>
  </p:slideViewPr>
  <p:outlineViewPr>
    <p:cViewPr>
      <p:scale>
        <a:sx n="1" d="1"/>
        <a:sy n="1" d="1"/>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2"/>
          <p:cNvSpPr>
            <a:spLocks noGrp="1"/>
          </p:cNvSpPr>
          <p:nvPr>
            <p:ph type="hdr" sz="quarter"/>
          </p:nvPr>
        </p:nvSpPr>
        <p:spPr>
          <a:xfrm>
            <a:off x="0" y="0"/>
            <a:ext cx="2971800" cy="457200"/>
          </a:xfrm>
          <a:prstGeom prst="rect">
            <a:avLst/>
          </a:prstGeom>
        </p:spPr>
        <p:txBody>
          <a:bodyPr/>
          <a:lstStyle/>
          <a:p>
            <a:endParaRPr lang="en-US" smtClean="0"/>
          </a:p>
        </p:txBody>
      </p:sp>
      <p:sp>
        <p:nvSpPr>
          <p:cNvPr id="24" name="Rectangle 24"/>
          <p:cNvSpPr>
            <a:spLocks noGrp="1"/>
          </p:cNvSpPr>
          <p:nvPr>
            <p:ph type="dt" sz="quarter" idx="1"/>
          </p:nvPr>
        </p:nvSpPr>
        <p:spPr>
          <a:xfrm>
            <a:off x="3884613" y="0"/>
            <a:ext cx="2971800" cy="457200"/>
          </a:xfrm>
          <a:prstGeom prst="rect">
            <a:avLst/>
          </a:prstGeom>
        </p:spPr>
        <p:txBody>
          <a:bodyPr/>
          <a:lstStyle/>
          <a:p>
            <a:fld id="{A849C5AD-4428-4E9C-9C84-11B72C9365FB}" type="datetimeFigureOut">
              <a:rPr lang="en-US" smtClean="0"/>
              <a:pPr/>
              <a:t>4/14/2019</a:t>
            </a:fld>
            <a:endParaRPr lang="en-US" smtClean="0"/>
          </a:p>
        </p:txBody>
      </p:sp>
      <p:sp>
        <p:nvSpPr>
          <p:cNvPr id="30" name="Rectangle 30"/>
          <p:cNvSpPr>
            <a:spLocks noGrp="1"/>
          </p:cNvSpPr>
          <p:nvPr>
            <p:ph type="ftr" sz="quarter" idx="2"/>
          </p:nvPr>
        </p:nvSpPr>
        <p:spPr>
          <a:xfrm>
            <a:off x="0" y="8685213"/>
            <a:ext cx="2971800" cy="457200"/>
          </a:xfrm>
          <a:prstGeom prst="rect">
            <a:avLst/>
          </a:prstGeom>
        </p:spPr>
        <p:txBody>
          <a:bodyPr/>
          <a:lstStyle/>
          <a:p>
            <a:endParaRPr lang="en-US" smtClean="0"/>
          </a:p>
        </p:txBody>
      </p:sp>
      <p:sp>
        <p:nvSpPr>
          <p:cNvPr id="18" name="Rectangle 18"/>
          <p:cNvSpPr>
            <a:spLocks noGrp="1"/>
          </p:cNvSpPr>
          <p:nvPr>
            <p:ph type="sldNum" sz="quarter" idx="3"/>
          </p:nvPr>
        </p:nvSpPr>
        <p:spPr>
          <a:xfrm>
            <a:off x="3884613" y="8685213"/>
            <a:ext cx="2971800" cy="457200"/>
          </a:xfrm>
          <a:prstGeom prst="rect">
            <a:avLst/>
          </a:prstGeom>
        </p:spPr>
        <p:txBody>
          <a:bodyPr/>
          <a:lstStyle/>
          <a:p>
            <a:fld id="{8C596567-A38F-4CEF-B37F-9B9D120D62CE}" type="slidenum">
              <a:rPr lang="en-US" smtClean="0"/>
              <a:pPr/>
              <a:t>‹#›</a:t>
            </a:fld>
            <a:endParaRPr lang="en-US" smtClean="0"/>
          </a:p>
        </p:txBody>
      </p:sp>
    </p:spTree>
    <p:extLst>
      <p:ext uri="{BB962C8B-B14F-4D97-AF65-F5344CB8AC3E}">
        <p14:creationId xmlns:p14="http://schemas.microsoft.com/office/powerpoint/2010/main" val="13485668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4"/>
          <p:cNvSpPr>
            <a:spLocks noGrp="1"/>
          </p:cNvSpPr>
          <p:nvPr>
            <p:ph type="hdr" sz="quarter"/>
          </p:nvPr>
        </p:nvSpPr>
        <p:spPr>
          <a:xfrm>
            <a:off x="0" y="0"/>
            <a:ext cx="2971800" cy="457200"/>
          </a:xfrm>
          <a:prstGeom prst="rect">
            <a:avLst/>
          </a:prstGeom>
        </p:spPr>
        <p:txBody>
          <a:bodyPr/>
          <a:lstStyle/>
          <a:p>
            <a:endParaRPr lang="en-US" smtClean="0"/>
          </a:p>
        </p:txBody>
      </p:sp>
      <p:sp>
        <p:nvSpPr>
          <p:cNvPr id="15" name="Rectangle 15"/>
          <p:cNvSpPr>
            <a:spLocks noGrp="1"/>
          </p:cNvSpPr>
          <p:nvPr>
            <p:ph type="dt" idx="1"/>
          </p:nvPr>
        </p:nvSpPr>
        <p:spPr>
          <a:xfrm>
            <a:off x="3884613" y="0"/>
            <a:ext cx="2971800" cy="457200"/>
          </a:xfrm>
          <a:prstGeom prst="rect">
            <a:avLst/>
          </a:prstGeom>
        </p:spPr>
        <p:txBody>
          <a:bodyPr/>
          <a:lstStyle/>
          <a:p>
            <a:fld id="{D7547E60-4BE7-4E4E-9AAA-5EE35AEC995C}" type="datetimeFigureOut">
              <a:rPr lang="en-US" smtClean="0"/>
              <a:pPr/>
              <a:t>4/14/2019</a:t>
            </a:fld>
            <a:endParaRPr lang="en-US" smtClean="0"/>
          </a:p>
        </p:txBody>
      </p:sp>
      <p:sp>
        <p:nvSpPr>
          <p:cNvPr id="23" name="Rectangle 2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anchor="ctr"/>
          <a:lstStyle/>
          <a:p>
            <a:endParaRPr lang="en-US"/>
          </a:p>
        </p:txBody>
      </p:sp>
      <p:sp>
        <p:nvSpPr>
          <p:cNvPr id="5" name="Rectangle 5"/>
          <p:cNvSpPr>
            <a:spLocks noGrp="1"/>
          </p:cNvSpPr>
          <p:nvPr>
            <p:ph type="body" sz="quarter" idx="3"/>
          </p:nvPr>
        </p:nvSpPr>
        <p:spPr>
          <a:xfrm>
            <a:off x="685800" y="4343400"/>
            <a:ext cx="5486400" cy="4114800"/>
          </a:xfrm>
          <a:prstGeom prst="rect">
            <a:avLst/>
          </a:prstGeom>
        </p:spPr>
        <p:txBody>
          <a:bodyPr/>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8" name="Rectangle 18"/>
          <p:cNvSpPr>
            <a:spLocks noGrp="1"/>
          </p:cNvSpPr>
          <p:nvPr>
            <p:ph type="ftr" sz="quarter" idx="4"/>
          </p:nvPr>
        </p:nvSpPr>
        <p:spPr>
          <a:xfrm>
            <a:off x="0" y="8685213"/>
            <a:ext cx="2971800" cy="457200"/>
          </a:xfrm>
          <a:prstGeom prst="rect">
            <a:avLst/>
          </a:prstGeom>
        </p:spPr>
        <p:txBody>
          <a:bodyPr/>
          <a:lstStyle/>
          <a:p>
            <a:endParaRPr lang="en-US" smtClean="0"/>
          </a:p>
        </p:txBody>
      </p:sp>
      <p:sp>
        <p:nvSpPr>
          <p:cNvPr id="28" name="Rectangle 28"/>
          <p:cNvSpPr>
            <a:spLocks noGrp="1"/>
          </p:cNvSpPr>
          <p:nvPr>
            <p:ph type="sldNum" sz="quarter" idx="5"/>
          </p:nvPr>
        </p:nvSpPr>
        <p:spPr>
          <a:xfrm>
            <a:off x="3884613" y="8685213"/>
            <a:ext cx="2971800" cy="457200"/>
          </a:xfrm>
          <a:prstGeom prst="rect">
            <a:avLst/>
          </a:prstGeom>
        </p:spPr>
        <p:txBody>
          <a:bodyPr/>
          <a:lstStyle/>
          <a:p>
            <a:fld id="{CA077768-21C8-4125-A345-258E48D2EED0}" type="slidenum">
              <a:rPr lang="en-US" smtClean="0"/>
              <a:pPr/>
              <a:t>‹#›</a:t>
            </a:fld>
            <a:endParaRPr lang="en-US" smtClean="0"/>
          </a:p>
        </p:txBody>
      </p:sp>
    </p:spTree>
    <p:extLst>
      <p:ext uri="{BB962C8B-B14F-4D97-AF65-F5344CB8AC3E}">
        <p14:creationId xmlns:p14="http://schemas.microsoft.com/office/powerpoint/2010/main" val="2263041447"/>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077768-21C8-4125-A345-258E48D2EED0}" type="slidenum">
              <a:rPr lang="en-US" smtClean="0"/>
              <a:pPr/>
              <a:t>6</a:t>
            </a:fld>
            <a:endParaRPr lang="en-US" smtClean="0"/>
          </a:p>
        </p:txBody>
      </p:sp>
    </p:spTree>
    <p:extLst>
      <p:ext uri="{BB962C8B-B14F-4D97-AF65-F5344CB8AC3E}">
        <p14:creationId xmlns:p14="http://schemas.microsoft.com/office/powerpoint/2010/main" val="2921624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077768-21C8-4125-A345-258E48D2EED0}" type="slidenum">
              <a:rPr lang="en-US" smtClean="0"/>
              <a:pPr/>
              <a:t>7</a:t>
            </a:fld>
            <a:endParaRPr lang="en-US" smtClean="0"/>
          </a:p>
        </p:txBody>
      </p:sp>
    </p:spTree>
    <p:extLst>
      <p:ext uri="{BB962C8B-B14F-4D97-AF65-F5344CB8AC3E}">
        <p14:creationId xmlns:p14="http://schemas.microsoft.com/office/powerpoint/2010/main" val="2921624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077768-21C8-4125-A345-258E48D2EED0}" type="slidenum">
              <a:rPr lang="en-US" smtClean="0"/>
              <a:pPr/>
              <a:t>8</a:t>
            </a:fld>
            <a:endParaRPr lang="en-US" smtClean="0"/>
          </a:p>
        </p:txBody>
      </p:sp>
    </p:spTree>
    <p:extLst>
      <p:ext uri="{BB962C8B-B14F-4D97-AF65-F5344CB8AC3E}">
        <p14:creationId xmlns:p14="http://schemas.microsoft.com/office/powerpoint/2010/main" val="2921624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077768-21C8-4125-A345-258E48D2EED0}" type="slidenum">
              <a:rPr lang="en-US" smtClean="0"/>
              <a:pPr/>
              <a:t>30</a:t>
            </a:fld>
            <a:endParaRPr lang="en-US" smtClean="0"/>
          </a:p>
        </p:txBody>
      </p:sp>
    </p:spTree>
    <p:extLst>
      <p:ext uri="{BB962C8B-B14F-4D97-AF65-F5344CB8AC3E}">
        <p14:creationId xmlns:p14="http://schemas.microsoft.com/office/powerpoint/2010/main" val="1425651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6" name="image1.jpg"/>
          <p:cNvPicPr>
            <a:picLocks noChangeAspect="1"/>
          </p:cNvPicPr>
          <p:nvPr/>
        </p:nvPicPr>
        <p:blipFill>
          <a:blip r:embed="rId2">
            <a:duotone>
              <a:schemeClr val="accent1"/>
              <a:srgbClr val="FFFFFF"/>
            </a:duotone>
          </a:blip>
          <a:stretch>
            <a:fillRect/>
          </a:stretch>
        </p:blipFill>
        <p:spPr>
          <a:xfrm>
            <a:off x="0" y="0"/>
            <a:ext cx="9144000" cy="6858000"/>
          </a:xfrm>
          <a:prstGeom prst="rect">
            <a:avLst/>
          </a:prstGeom>
          <a:noFill/>
          <a:ln>
            <a:noFill/>
          </a:ln>
        </p:spPr>
      </p:pic>
      <p:pic>
        <p:nvPicPr>
          <p:cNvPr id="7" name="image2.png"/>
          <p:cNvPicPr>
            <a:picLocks noChangeAspect="1"/>
          </p:cNvPicPr>
          <p:nvPr/>
        </p:nvPicPr>
        <p:blipFill>
          <a:blip r:embed="rId3">
            <a:duotone>
              <a:schemeClr val="accent1"/>
              <a:srgbClr val="FFFFFF"/>
            </a:duotone>
          </a:blip>
          <a:stretch>
            <a:fillRect/>
          </a:stretch>
        </p:blipFill>
        <p:spPr>
          <a:xfrm>
            <a:off x="571" y="428"/>
            <a:ext cx="9142858" cy="6857143"/>
          </a:xfrm>
          <a:prstGeom prst="rect">
            <a:avLst/>
          </a:prstGeom>
          <a:noFill/>
          <a:ln>
            <a:noFill/>
          </a:ln>
        </p:spPr>
      </p:pic>
      <p:pic>
        <p:nvPicPr>
          <p:cNvPr id="8" name="image3.png"/>
          <p:cNvPicPr>
            <a:picLocks noChangeAspect="1"/>
          </p:cNvPicPr>
          <p:nvPr/>
        </p:nvPicPr>
        <p:blipFill>
          <a:blip r:embed="rId4">
            <a:duotone>
              <a:schemeClr val="accent1"/>
              <a:srgbClr val="FFFFFF"/>
            </a:duotone>
          </a:blip>
          <a:stretch>
            <a:fillRect/>
          </a:stretch>
        </p:blipFill>
        <p:spPr>
          <a:xfrm>
            <a:off x="571" y="428"/>
            <a:ext cx="9142858" cy="6857143"/>
          </a:xfrm>
          <a:prstGeom prst="rect">
            <a:avLst/>
          </a:prstGeom>
          <a:noFill/>
          <a:ln>
            <a:noFill/>
          </a:ln>
        </p:spPr>
      </p:pic>
      <p:pic>
        <p:nvPicPr>
          <p:cNvPr id="9" name="image4.png"/>
          <p:cNvPicPr>
            <a:picLocks noChangeAspect="1"/>
          </p:cNvPicPr>
          <p:nvPr/>
        </p:nvPicPr>
        <p:blipFill>
          <a:blip r:embed="rId5"/>
          <a:stretch>
            <a:fillRect/>
          </a:stretch>
        </p:blipFill>
        <p:spPr>
          <a:xfrm>
            <a:off x="571" y="428"/>
            <a:ext cx="9142858" cy="6857143"/>
          </a:xfrm>
          <a:prstGeom prst="rect">
            <a:avLst/>
          </a:prstGeom>
          <a:noFill/>
          <a:ln>
            <a:noFill/>
          </a:ln>
        </p:spPr>
      </p:pic>
      <p:sp>
        <p:nvSpPr>
          <p:cNvPr id="31" name="Rectangle 31"/>
          <p:cNvSpPr>
            <a:spLocks noGrp="1"/>
          </p:cNvSpPr>
          <p:nvPr>
            <p:ph type="subTitle" idx="1"/>
          </p:nvPr>
        </p:nvSpPr>
        <p:spPr>
          <a:xfrm>
            <a:off x="2492734" y="5094577"/>
            <a:ext cx="6194066" cy="925223"/>
          </a:xfrm>
        </p:spPr>
        <p:txBody>
          <a:bodyPr/>
          <a:lstStyle>
            <a:lvl1pPr marL="0" indent="0" algn="r">
              <a:buNone/>
              <a:defRPr sz="2800"/>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a:p>
        </p:txBody>
      </p:sp>
      <p:sp>
        <p:nvSpPr>
          <p:cNvPr id="5" name="Rectangle 5"/>
          <p:cNvSpPr>
            <a:spLocks noGrp="1"/>
          </p:cNvSpPr>
          <p:nvPr>
            <p:ph type="ctrTitle"/>
          </p:nvPr>
        </p:nvSpPr>
        <p:spPr>
          <a:xfrm>
            <a:off x="1108986" y="3606800"/>
            <a:ext cx="7577814" cy="1470025"/>
          </a:xfrm>
        </p:spPr>
        <p:txBody>
          <a:bodyPr anchor="b" anchorCtr="0"/>
          <a:lstStyle>
            <a:lvl1pPr algn="r">
              <a:defRPr sz="4000"/>
            </a:lvl1pPr>
          </a:lstStyle>
          <a:p>
            <a:r>
              <a:rPr lang="zh-CN" altLang="en-US" smtClean="0"/>
              <a:t>单击此处编辑母版标题样式</a:t>
            </a:r>
            <a:endParaRPr lang="en-US"/>
          </a:p>
        </p:txBody>
      </p:sp>
      <p:sp>
        <p:nvSpPr>
          <p:cNvPr id="10" name="Date Placeholder 9"/>
          <p:cNvSpPr>
            <a:spLocks noGrp="1"/>
          </p:cNvSpPr>
          <p:nvPr>
            <p:ph type="dt" sz="half" idx="10"/>
          </p:nvPr>
        </p:nvSpPr>
        <p:spPr/>
        <p:txBody>
          <a:bodyPr/>
          <a:lstStyle/>
          <a:p>
            <a:fld id="{5C14FD69-4A85-4715-A222-ABB225B63BC6}" type="datetimeFigureOut">
              <a:rPr lang="en-US" smtClean="0"/>
              <a:pPr/>
              <a:t>4/14/2019</a:t>
            </a:fld>
            <a:endParaRPr lang="en-US"/>
          </a:p>
        </p:txBody>
      </p:sp>
      <p:sp>
        <p:nvSpPr>
          <p:cNvPr id="11" name="Slide Number Placeholder 10"/>
          <p:cNvSpPr>
            <a:spLocks noGrp="1"/>
          </p:cNvSpPr>
          <p:nvPr>
            <p:ph type="sldNum" sz="quarter" idx="11"/>
          </p:nvPr>
        </p:nvSpPr>
        <p:spPr/>
        <p:txBody>
          <a:bodyPr/>
          <a:lstStyle/>
          <a:p>
            <a:pPr algn="r"/>
            <a:fld id="{D4C49B74-5DB2-4B03-B1D2-7F6A3C51C318}" type="slidenum">
              <a:rPr lang="en-US" smtClean="0"/>
              <a:pPr algn="r"/>
              <a:t>‹#›</a:t>
            </a:fld>
            <a:endParaRPr lang="en-US"/>
          </a:p>
        </p:txBody>
      </p:sp>
      <p:sp>
        <p:nvSpPr>
          <p:cNvPr id="12" name="Footer Placeholder 11"/>
          <p:cNvSpPr>
            <a:spLocks noGrp="1"/>
          </p:cNvSpPr>
          <p:nvPr>
            <p:ph type="ftr" sz="quarter" idx="12"/>
          </p:nvPr>
        </p:nvSpPr>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文本">
    <p:spTree>
      <p:nvGrpSpPr>
        <p:cNvPr id="1" name=""/>
        <p:cNvGrpSpPr/>
        <p:nvPr/>
      </p:nvGrpSpPr>
      <p:grpSpPr>
        <a:xfrm>
          <a:off x="0" y="0"/>
          <a:ext cx="0" cy="0"/>
          <a:chOff x="0" y="0"/>
          <a:chExt cx="0" cy="0"/>
        </a:xfrm>
      </p:grpSpPr>
      <p:sp>
        <p:nvSpPr>
          <p:cNvPr id="7" name="Rectangle 7"/>
          <p:cNvSpPr>
            <a:spLocks noGrp="1"/>
          </p:cNvSpPr>
          <p:nvPr>
            <p:ph type="body"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9" name="Title 8"/>
          <p:cNvSpPr>
            <a:spLocks noGrp="1"/>
          </p:cNvSpPr>
          <p:nvPr>
            <p:ph type="title"/>
          </p:nvPr>
        </p:nvSpPr>
        <p:spPr>
          <a:xfrm>
            <a:off x="457200" y="359465"/>
            <a:ext cx="8229600" cy="1143000"/>
          </a:xfrm>
          <a:prstGeom prst="rect">
            <a:avLst/>
          </a:prstGeom>
        </p:spPr>
        <p:txBody>
          <a:bodyPr anchor="b" anchorCtr="0">
            <a:normAutofit/>
          </a:bodyPr>
          <a:lstStyle/>
          <a:p>
            <a:pPr algn="l"/>
            <a:r>
              <a:rPr lang="zh-CN" altLang="en-US" smtClean="0"/>
              <a:t>单击此处编辑母版标题样式</a:t>
            </a:r>
            <a:endParaRPr lang="en-US"/>
          </a:p>
        </p:txBody>
      </p:sp>
      <p:sp>
        <p:nvSpPr>
          <p:cNvPr id="8" name="Date Placeholder 7"/>
          <p:cNvSpPr>
            <a:spLocks noGrp="1"/>
          </p:cNvSpPr>
          <p:nvPr>
            <p:ph type="dt" sz="half" idx="10"/>
          </p:nvPr>
        </p:nvSpPr>
        <p:spPr/>
        <p:txBody>
          <a:bodyPr/>
          <a:lstStyle/>
          <a:p>
            <a:fld id="{5C14FD69-4A85-4715-A222-ABB225B63BC6}" type="datetimeFigureOut">
              <a:rPr lang="en-US" smtClean="0"/>
              <a:pPr/>
              <a:t>4/14/2019</a:t>
            </a:fld>
            <a:endParaRPr lang="en-US"/>
          </a:p>
        </p:txBody>
      </p:sp>
      <p:sp>
        <p:nvSpPr>
          <p:cNvPr id="10" name="Slide Number Placeholder 9"/>
          <p:cNvSpPr>
            <a:spLocks noGrp="1"/>
          </p:cNvSpPr>
          <p:nvPr>
            <p:ph type="sldNum" sz="quarter" idx="11"/>
          </p:nvPr>
        </p:nvSpPr>
        <p:spPr/>
        <p:txBody>
          <a:bodyPr/>
          <a:lstStyle/>
          <a:p>
            <a:pPr algn="r"/>
            <a:fld id="{D4C49B74-5DB2-4B03-B1D2-7F6A3C51C318}" type="slidenum">
              <a:rPr lang="en-US" smtClean="0"/>
              <a:pPr algn="r"/>
              <a:t>‹#›</a:t>
            </a:fld>
            <a:endParaRPr lang="en-US"/>
          </a:p>
        </p:txBody>
      </p:sp>
      <p:sp>
        <p:nvSpPr>
          <p:cNvPr id="11" name="Footer Placeholder 10"/>
          <p:cNvSpPr>
            <a:spLocks noGrp="1"/>
          </p:cNvSpPr>
          <p:nvPr>
            <p:ph type="ftr" sz="quarter" idx="12"/>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a:xfrm>
            <a:off x="457200" y="359465"/>
            <a:ext cx="8229600" cy="1143000"/>
          </a:xfrm>
          <a:prstGeom prst="rect">
            <a:avLst/>
          </a:prstGeom>
        </p:spPr>
        <p:txBody>
          <a:bodyPr anchor="b" anchorCtr="0">
            <a:normAutofit/>
          </a:bodyPr>
          <a:lstStyle/>
          <a:p>
            <a:pPr algn="l"/>
            <a:r>
              <a:rPr lang="zh-CN" altLang="en-US" smtClean="0"/>
              <a:t>单击此处编辑母版标题样式</a:t>
            </a:r>
            <a:endParaRPr lang="en-US"/>
          </a:p>
        </p:txBody>
      </p:sp>
      <p:sp>
        <p:nvSpPr>
          <p:cNvPr id="7" name="Date Placeholder 6"/>
          <p:cNvSpPr>
            <a:spLocks noGrp="1"/>
          </p:cNvSpPr>
          <p:nvPr>
            <p:ph type="dt" sz="half" idx="10"/>
          </p:nvPr>
        </p:nvSpPr>
        <p:spPr/>
        <p:txBody>
          <a:bodyPr/>
          <a:lstStyle/>
          <a:p>
            <a:fld id="{5C14FD69-4A85-4715-A222-ABB225B63BC6}" type="datetimeFigureOut">
              <a:rPr lang="en-US" smtClean="0"/>
              <a:pPr/>
              <a:t>4/14/2019</a:t>
            </a:fld>
            <a:endParaRPr lang="en-US"/>
          </a:p>
        </p:txBody>
      </p:sp>
      <p:sp>
        <p:nvSpPr>
          <p:cNvPr id="8" name="Slide Number Placeholder 7"/>
          <p:cNvSpPr>
            <a:spLocks noGrp="1"/>
          </p:cNvSpPr>
          <p:nvPr>
            <p:ph type="sldNum" sz="quarter" idx="11"/>
          </p:nvPr>
        </p:nvSpPr>
        <p:spPr/>
        <p:txBody>
          <a:bodyPr/>
          <a:lstStyle/>
          <a:p>
            <a:pPr algn="r"/>
            <a:fld id="{D4C49B74-5DB2-4B03-B1D2-7F6A3C51C318}" type="slidenum">
              <a:rPr lang="en-US" smtClean="0"/>
              <a:pPr algn="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C14FD69-4A85-4715-A222-ABB225B63BC6}" type="datetimeFigureOut">
              <a:rPr lang="en-US" smtClean="0"/>
              <a:pPr/>
              <a:t>4/14/2019</a:t>
            </a:fld>
            <a:endParaRPr lang="en-US"/>
          </a:p>
        </p:txBody>
      </p:sp>
      <p:sp>
        <p:nvSpPr>
          <p:cNvPr id="6" name="Slide Number Placeholder 5"/>
          <p:cNvSpPr>
            <a:spLocks noGrp="1"/>
          </p:cNvSpPr>
          <p:nvPr>
            <p:ph type="sldNum" sz="quarter" idx="11"/>
          </p:nvPr>
        </p:nvSpPr>
        <p:spPr/>
        <p:txBody>
          <a:bodyPr/>
          <a:lstStyle/>
          <a:p>
            <a:pPr algn="r"/>
            <a:fld id="{D4C49B74-5DB2-4B03-B1D2-7F6A3C51C318}" type="slidenum">
              <a:rPr lang="en-US" smtClean="0"/>
              <a:pPr algn="r"/>
              <a:t>‹#›</a:t>
            </a:fld>
            <a:endParaRPr lang="en-US"/>
          </a:p>
        </p:txBody>
      </p:sp>
      <p:sp>
        <p:nvSpPr>
          <p:cNvPr id="8" name="Footer Placeholder 7"/>
          <p:cNvSpPr>
            <a:spLocks noGrp="1"/>
          </p:cNvSpPr>
          <p:nvPr>
            <p:ph type="ftr" sz="quarter" idx="12"/>
          </p:nvPr>
        </p:nvSpPr>
        <p:spPr/>
        <p:txBody>
          <a:body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标题和两栏文本">
    <p:spTree>
      <p:nvGrpSpPr>
        <p:cNvPr id="1" name=""/>
        <p:cNvGrpSpPr/>
        <p:nvPr/>
      </p:nvGrpSpPr>
      <p:grpSpPr>
        <a:xfrm>
          <a:off x="0" y="0"/>
          <a:ext cx="0" cy="0"/>
          <a:chOff x="0" y="0"/>
          <a:chExt cx="0" cy="0"/>
        </a:xfrm>
      </p:grpSpPr>
      <p:sp>
        <p:nvSpPr>
          <p:cNvPr id="4" name="Rectangle 4"/>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11" name="Rectangle 11"/>
          <p:cNvSpPr>
            <a:spLocks noGrp="1"/>
          </p:cNvSpPr>
          <p:nvPr>
            <p:ph type="body"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8" name="Title 7"/>
          <p:cNvSpPr>
            <a:spLocks noGrp="1"/>
          </p:cNvSpPr>
          <p:nvPr>
            <p:ph type="title"/>
          </p:nvPr>
        </p:nvSpPr>
        <p:spPr>
          <a:xfrm>
            <a:off x="457200" y="359465"/>
            <a:ext cx="8229600" cy="1143000"/>
          </a:xfrm>
          <a:prstGeom prst="rect">
            <a:avLst/>
          </a:prstGeom>
        </p:spPr>
        <p:txBody>
          <a:bodyPr anchor="b" anchorCtr="0">
            <a:normAutofit/>
          </a:bodyPr>
          <a:lstStyle/>
          <a:p>
            <a:pPr algn="l"/>
            <a:r>
              <a:rPr lang="zh-CN" altLang="en-US" smtClean="0"/>
              <a:t>单击此处编辑母版标题样式</a:t>
            </a:r>
            <a:endParaRPr lang="en-US"/>
          </a:p>
        </p:txBody>
      </p:sp>
      <p:sp>
        <p:nvSpPr>
          <p:cNvPr id="10" name="Date Placeholder 9"/>
          <p:cNvSpPr>
            <a:spLocks noGrp="1"/>
          </p:cNvSpPr>
          <p:nvPr>
            <p:ph type="dt" sz="half" idx="10"/>
          </p:nvPr>
        </p:nvSpPr>
        <p:spPr/>
        <p:txBody>
          <a:bodyPr/>
          <a:lstStyle/>
          <a:p>
            <a:fld id="{5C14FD69-4A85-4715-A222-ABB225B63BC6}" type="datetimeFigureOut">
              <a:rPr lang="en-US" smtClean="0"/>
              <a:pPr/>
              <a:t>4/14/2019</a:t>
            </a:fld>
            <a:endParaRPr lang="en-US"/>
          </a:p>
        </p:txBody>
      </p:sp>
      <p:sp>
        <p:nvSpPr>
          <p:cNvPr id="12" name="Slide Number Placeholder 11"/>
          <p:cNvSpPr>
            <a:spLocks noGrp="1"/>
          </p:cNvSpPr>
          <p:nvPr>
            <p:ph type="sldNum" sz="quarter" idx="11"/>
          </p:nvPr>
        </p:nvSpPr>
        <p:spPr/>
        <p:txBody>
          <a:bodyPr/>
          <a:lstStyle/>
          <a:p>
            <a:pPr algn="r"/>
            <a:fld id="{D4C49B74-5DB2-4B03-B1D2-7F6A3C51C318}" type="slidenum">
              <a:rPr lang="en-US" smtClean="0"/>
              <a:pPr algn="r"/>
              <a:t>‹#›</a:t>
            </a:fld>
            <a:endParaRPr lang="en-US"/>
          </a:p>
        </p:txBody>
      </p:sp>
      <p:sp>
        <p:nvSpPr>
          <p:cNvPr id="13" name="Footer Placeholder 12"/>
          <p:cNvSpPr>
            <a:spLocks noGrp="1"/>
          </p:cNvSpPr>
          <p:nvPr>
            <p:ph type="ftr" sz="quarter" idx="12"/>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7" name="Title 6"/>
          <p:cNvSpPr>
            <a:spLocks noGrp="1"/>
          </p:cNvSpPr>
          <p:nvPr>
            <p:ph type="title"/>
          </p:nvPr>
        </p:nvSpPr>
        <p:spPr>
          <a:xfrm>
            <a:off x="457200" y="359465"/>
            <a:ext cx="8229600" cy="1143000"/>
          </a:xfrm>
          <a:prstGeom prst="rect">
            <a:avLst/>
          </a:prstGeom>
        </p:spPr>
        <p:txBody>
          <a:bodyPr anchor="b" anchorCtr="0">
            <a:normAutofit/>
          </a:bodyPr>
          <a:lstStyle/>
          <a:p>
            <a:pPr algn="l"/>
            <a:r>
              <a:rPr lang="zh-CN" altLang="en-US" smtClean="0"/>
              <a:t>单击此处编辑母版标题样式</a:t>
            </a:r>
            <a:endParaRPr lang="en-US"/>
          </a:p>
        </p:txBody>
      </p:sp>
      <p:sp>
        <p:nvSpPr>
          <p:cNvPr id="8" name="Date Placeholder 7"/>
          <p:cNvSpPr>
            <a:spLocks noGrp="1"/>
          </p:cNvSpPr>
          <p:nvPr>
            <p:ph type="dt" sz="half" idx="10"/>
          </p:nvPr>
        </p:nvSpPr>
        <p:spPr/>
        <p:txBody>
          <a:bodyPr/>
          <a:lstStyle/>
          <a:p>
            <a:fld id="{5C14FD69-4A85-4715-A222-ABB225B63BC6}" type="datetimeFigureOut">
              <a:rPr lang="en-US" smtClean="0"/>
              <a:pPr/>
              <a:t>4/14/2019</a:t>
            </a:fld>
            <a:endParaRPr lang="en-US"/>
          </a:p>
        </p:txBody>
      </p:sp>
      <p:sp>
        <p:nvSpPr>
          <p:cNvPr id="9" name="Slide Number Placeholder 8"/>
          <p:cNvSpPr>
            <a:spLocks noGrp="1"/>
          </p:cNvSpPr>
          <p:nvPr>
            <p:ph type="sldNum" sz="quarter" idx="11"/>
          </p:nvPr>
        </p:nvSpPr>
        <p:spPr/>
        <p:txBody>
          <a:bodyPr/>
          <a:lstStyle/>
          <a:p>
            <a:pPr algn="r"/>
            <a:fld id="{D4C49B74-5DB2-4B03-B1D2-7F6A3C51C318}" type="slidenum">
              <a:rPr lang="en-US" smtClean="0"/>
              <a:pPr algn="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2 Content">
    <p:spTree>
      <p:nvGrpSpPr>
        <p:cNvPr id="1" name=""/>
        <p:cNvGrpSpPr/>
        <p:nvPr/>
      </p:nvGrpSpPr>
      <p:grpSpPr>
        <a:xfrm>
          <a:off x="0" y="0"/>
          <a:ext cx="0" cy="0"/>
          <a:chOff x="0" y="0"/>
          <a:chExt cx="0" cy="0"/>
        </a:xfrm>
      </p:grpSpPr>
      <p:sp>
        <p:nvSpPr>
          <p:cNvPr id="30" name="Rectangle 30"/>
          <p:cNvSpPr>
            <a:spLocks noGrp="1"/>
          </p:cNvSpPr>
          <p:nvPr>
            <p:ph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17" name="Rectangle 17"/>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8" name="Title 7"/>
          <p:cNvSpPr>
            <a:spLocks noGrp="1"/>
          </p:cNvSpPr>
          <p:nvPr>
            <p:ph type="title"/>
          </p:nvPr>
        </p:nvSpPr>
        <p:spPr>
          <a:xfrm>
            <a:off x="457200" y="359465"/>
            <a:ext cx="8229600" cy="1143000"/>
          </a:xfrm>
          <a:prstGeom prst="rect">
            <a:avLst/>
          </a:prstGeom>
        </p:spPr>
        <p:txBody>
          <a:bodyPr anchor="b" anchorCtr="0">
            <a:normAutofit/>
          </a:bodyPr>
          <a:lstStyle/>
          <a:p>
            <a:pPr algn="l"/>
            <a:r>
              <a:rPr lang="zh-CN" altLang="en-US" smtClean="0"/>
              <a:t>单击此处编辑母版标题样式</a:t>
            </a:r>
            <a:endParaRPr lang="en-US"/>
          </a:p>
        </p:txBody>
      </p:sp>
      <p:sp>
        <p:nvSpPr>
          <p:cNvPr id="9" name="Date Placeholder 8"/>
          <p:cNvSpPr>
            <a:spLocks noGrp="1"/>
          </p:cNvSpPr>
          <p:nvPr>
            <p:ph type="dt" sz="half" idx="10"/>
          </p:nvPr>
        </p:nvSpPr>
        <p:spPr/>
        <p:txBody>
          <a:bodyPr/>
          <a:lstStyle/>
          <a:p>
            <a:fld id="{5C14FD69-4A85-4715-A222-ABB225B63BC6}" type="datetimeFigureOut">
              <a:rPr lang="en-US" smtClean="0"/>
              <a:pPr/>
              <a:t>4/14/2019</a:t>
            </a:fld>
            <a:endParaRPr lang="en-US"/>
          </a:p>
        </p:txBody>
      </p:sp>
      <p:sp>
        <p:nvSpPr>
          <p:cNvPr id="10" name="Slide Number Placeholder 9"/>
          <p:cNvSpPr>
            <a:spLocks noGrp="1"/>
          </p:cNvSpPr>
          <p:nvPr>
            <p:ph type="sldNum" sz="quarter" idx="11"/>
          </p:nvPr>
        </p:nvSpPr>
        <p:spPr/>
        <p:txBody>
          <a:bodyPr/>
          <a:lstStyle/>
          <a:p>
            <a:pPr algn="r"/>
            <a:fld id="{D4C49B74-5DB2-4B03-B1D2-7F6A3C51C318}" type="slidenum">
              <a:rPr lang="en-US" smtClean="0"/>
              <a:pPr algn="r"/>
              <a:t>‹#›</a:t>
            </a:fld>
            <a:endParaRPr lang="en-US"/>
          </a:p>
        </p:txBody>
      </p:sp>
      <p:sp>
        <p:nvSpPr>
          <p:cNvPr id="11" name="Footer Placeholder 10"/>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hade val="85000"/>
          </a:schemeClr>
        </a:solidFill>
        <a:effectLst/>
      </p:bgPr>
    </p:bg>
    <p:spTree>
      <p:nvGrpSpPr>
        <p:cNvPr id="1" name=""/>
        <p:cNvGrpSpPr/>
        <p:nvPr/>
      </p:nvGrpSpPr>
      <p:grpSpPr>
        <a:xfrm>
          <a:off x="0" y="0"/>
          <a:ext cx="0" cy="0"/>
          <a:chOff x="0" y="0"/>
          <a:chExt cx="0" cy="0"/>
        </a:xfrm>
      </p:grpSpPr>
      <p:pic>
        <p:nvPicPr>
          <p:cNvPr id="8" name="image5.png"/>
          <p:cNvPicPr>
            <a:picLocks noChangeAspect="1"/>
          </p:cNvPicPr>
          <p:nvPr/>
        </p:nvPicPr>
        <p:blipFill>
          <a:blip r:embed="rId9">
            <a:duotone>
              <a:schemeClr val="accent1"/>
              <a:srgbClr val="FFFFFF"/>
            </a:duotone>
          </a:blip>
          <a:stretch>
            <a:fillRect/>
          </a:stretch>
        </p:blipFill>
        <p:spPr>
          <a:xfrm>
            <a:off x="571" y="428"/>
            <a:ext cx="9142858" cy="6857143"/>
          </a:xfrm>
          <a:prstGeom prst="rect">
            <a:avLst/>
          </a:prstGeom>
          <a:noFill/>
          <a:ln>
            <a:noFill/>
          </a:ln>
        </p:spPr>
      </p:pic>
      <p:pic>
        <p:nvPicPr>
          <p:cNvPr id="9" name="image6.png"/>
          <p:cNvPicPr>
            <a:picLocks noChangeAspect="1"/>
          </p:cNvPicPr>
          <p:nvPr/>
        </p:nvPicPr>
        <p:blipFill>
          <a:blip r:embed="rId10"/>
          <a:stretch>
            <a:fillRect/>
          </a:stretch>
        </p:blipFill>
        <p:spPr>
          <a:xfrm>
            <a:off x="571" y="428"/>
            <a:ext cx="9142858" cy="6857143"/>
          </a:xfrm>
          <a:prstGeom prst="rect">
            <a:avLst/>
          </a:prstGeom>
          <a:noFill/>
          <a:ln>
            <a:noFill/>
          </a:ln>
        </p:spPr>
      </p:pic>
      <p:sp>
        <p:nvSpPr>
          <p:cNvPr id="30" name="Rectangle 30"/>
          <p:cNvSpPr>
            <a:spLocks noGrp="1"/>
          </p:cNvSpPr>
          <p:nvPr>
            <p:ph type="title"/>
          </p:nvPr>
        </p:nvSpPr>
        <p:spPr>
          <a:xfrm>
            <a:off x="457200" y="359465"/>
            <a:ext cx="8229600" cy="1143000"/>
          </a:xfrm>
          <a:prstGeom prst="rect">
            <a:avLst/>
          </a:prstGeom>
        </p:spPr>
        <p:txBody>
          <a:bodyPr anchor="b" anchorCtr="0">
            <a:normAutofit/>
          </a:bodyPr>
          <a:lstStyle/>
          <a:p>
            <a:pPr algn="l"/>
            <a:r>
              <a:rPr lang="zh-CN" altLang="en-US" smtClean="0"/>
              <a:t>单击此处编辑母版标题样式</a:t>
            </a:r>
            <a:endParaRPr lang="en-US"/>
          </a:p>
        </p:txBody>
      </p:sp>
      <p:sp>
        <p:nvSpPr>
          <p:cNvPr id="12" name="Rectangle 12"/>
          <p:cNvSpPr>
            <a:spLocks noGrp="1"/>
          </p:cNvSpPr>
          <p:nvPr>
            <p:ph type="body" idx="1"/>
          </p:nvPr>
        </p:nvSpPr>
        <p:spPr>
          <a:xfrm>
            <a:off x="457200" y="1600200"/>
            <a:ext cx="8229600" cy="4525963"/>
          </a:xfrm>
          <a:prstGeom prst="rect">
            <a:avLst/>
          </a:prstGeo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6" name="Rectangle 6"/>
          <p:cNvSpPr>
            <a:spLocks noGrp="1"/>
          </p:cNvSpPr>
          <p:nvPr>
            <p:ph type="dt" sz="half" idx="2"/>
          </p:nvPr>
        </p:nvSpPr>
        <p:spPr>
          <a:xfrm>
            <a:off x="457200" y="6245225"/>
            <a:ext cx="2133600" cy="476250"/>
          </a:xfrm>
          <a:prstGeom prst="rect">
            <a:avLst/>
          </a:prstGeom>
        </p:spPr>
        <p:txBody>
          <a:bodyPr/>
          <a:lstStyle>
            <a:lvl1pPr>
              <a:defRPr sz="1000">
                <a:latin typeface="+mn-lt"/>
              </a:defRPr>
            </a:lvl1pPr>
          </a:lstStyle>
          <a:p>
            <a:fld id="{5C14FD69-4A85-4715-A222-ABB225B63BC6}" type="datetimeFigureOut">
              <a:rPr lang="en-US" smtClean="0"/>
              <a:pPr/>
              <a:t>4/14/2019</a:t>
            </a:fld>
            <a:endParaRPr lang="en-US" sz="1000" dirty="0" smtClean="0"/>
          </a:p>
        </p:txBody>
      </p:sp>
      <p:sp>
        <p:nvSpPr>
          <p:cNvPr id="20" name="Rectangle 20"/>
          <p:cNvSpPr>
            <a:spLocks noGrp="1"/>
          </p:cNvSpPr>
          <p:nvPr>
            <p:ph type="ftr" sz="quarter" idx="3"/>
          </p:nvPr>
        </p:nvSpPr>
        <p:spPr>
          <a:xfrm>
            <a:off x="3124200" y="6245225"/>
            <a:ext cx="2895600" cy="476250"/>
          </a:xfrm>
          <a:prstGeom prst="rect">
            <a:avLst/>
          </a:prstGeom>
        </p:spPr>
        <p:txBody>
          <a:bodyPr/>
          <a:lstStyle>
            <a:lvl1pPr algn="ctr">
              <a:defRPr sz="1000">
                <a:latin typeface="+mn-lt"/>
              </a:defRPr>
            </a:lvl1pPr>
          </a:lstStyle>
          <a:p>
            <a:pPr algn="ctr"/>
            <a:endParaRPr lang="en-US" sz="1000" smtClean="0"/>
          </a:p>
        </p:txBody>
      </p:sp>
      <p:sp>
        <p:nvSpPr>
          <p:cNvPr id="21" name="Rectangle 21"/>
          <p:cNvSpPr>
            <a:spLocks noGrp="1"/>
          </p:cNvSpPr>
          <p:nvPr>
            <p:ph type="sldNum" sz="quarter" idx="4"/>
          </p:nvPr>
        </p:nvSpPr>
        <p:spPr>
          <a:xfrm>
            <a:off x="6553200" y="6245225"/>
            <a:ext cx="2133600" cy="476250"/>
          </a:xfrm>
          <a:prstGeom prst="rect">
            <a:avLst/>
          </a:prstGeom>
        </p:spPr>
        <p:txBody>
          <a:bodyPr/>
          <a:lstStyle>
            <a:lvl1pPr>
              <a:defRPr sz="1000">
                <a:latin typeface="+mn-lt"/>
              </a:defRPr>
            </a:lvl1pPr>
          </a:lstStyle>
          <a:p>
            <a:pPr algn="r"/>
            <a:fld id="{D4C49B74-5DB2-4B03-B1D2-7F6A3C51C318}" type="slidenum">
              <a:rPr lang="en-US" smtClean="0"/>
              <a:pPr algn="r"/>
              <a:t>‹#›</a:t>
            </a:fld>
            <a:endParaRPr lang="en-US" sz="1000" dirty="0"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defPPr>
        <a:defRPr sz="4400">
          <a:solidFill>
            <a:schemeClr val="tx1"/>
          </a:solidFill>
          <a:latin typeface="+mj-lt"/>
          <a:ea typeface="+mj-ea"/>
          <a:cs typeface="+mj-cs"/>
        </a:defRPr>
      </a:defPPr>
      <a:lvl1pPr algn="l" eaLnBrk="1" hangingPunct="1">
        <a:buNone/>
        <a:defRPr sz="3600">
          <a:solidFill>
            <a:schemeClr val="tx1">
              <a:alpha val="100000"/>
            </a:schemeClr>
          </a:solidFill>
          <a:latin typeface="+mj-lt"/>
        </a:defRPr>
      </a:lvl1pPr>
    </p:titleStyle>
    <p:bodyStyle>
      <a:defPPr>
        <a:defRPr>
          <a:solidFill>
            <a:schemeClr val="tx1"/>
          </a:solidFill>
          <a:latin typeface="+mn-lt"/>
          <a:ea typeface="+mn-ea"/>
          <a:cs typeface="+mn-cs"/>
        </a:defRPr>
      </a:defPPr>
      <a:lvl1pPr marL="342900" indent="-342900" eaLnBrk="1" hangingPunct="1">
        <a:buChar char="•"/>
        <a:defRPr sz="2800">
          <a:latin typeface="+mn-lt"/>
        </a:defRPr>
      </a:lvl1pPr>
      <a:lvl2pPr marL="742950" indent="-285750" eaLnBrk="1" hangingPunct="1">
        <a:buChar char="–"/>
        <a:defRPr sz="2400">
          <a:latin typeface="+mn-lt"/>
        </a:defRPr>
      </a:lvl2pPr>
      <a:lvl3pPr marL="1143000" indent="-228600" eaLnBrk="1" hangingPunct="1">
        <a:buChar char="•"/>
        <a:defRPr sz="2400">
          <a:latin typeface="+mn-lt"/>
        </a:defRPr>
      </a:lvl3pPr>
      <a:lvl4pPr marL="1600200" indent="-228600" eaLnBrk="1" hangingPunct="1">
        <a:buChar char="–"/>
        <a:defRPr sz="2000">
          <a:latin typeface="+mn-lt"/>
        </a:defRPr>
      </a:lvl4pPr>
      <a:lvl5pPr marL="2057400" indent="-228600" eaLnBrk="1" hangingPunct="1">
        <a:buChar char="»"/>
        <a:defRPr sz="2000">
          <a:latin typeface="+mn-lt"/>
        </a:defRPr>
      </a:lvl5pPr>
      <a:lvl6pPr marL="2514600" indent="-228600" eaLnBrk="1" hangingPunct="1">
        <a:buChar char="•"/>
        <a:defRPr sz="2000"/>
      </a:lvl6pPr>
      <a:lvl7pPr marL="2971800" indent="-228600" eaLnBrk="1" hangingPunct="1">
        <a:buChar char="•"/>
        <a:defRPr sz="2000"/>
      </a:lvl7pPr>
      <a:lvl8pPr marL="3429000" indent="-228600" eaLnBrk="1" hangingPunct="1">
        <a:buChar char="•"/>
        <a:defRPr sz="2000"/>
      </a:lvl8pPr>
      <a:lvl9pPr marL="3886200" indent="-228600" eaLnBrk="1" hangingPunct="1">
        <a:buChar char="•"/>
        <a:defRPr sz="2000"/>
      </a:lvl9pPr>
    </p:bodyStyle>
    <p:otherStyle>
      <a:defPPr>
        <a:defRPr>
          <a:solidFill>
            <a:schemeClr val="tx1"/>
          </a:solidFill>
          <a:latin typeface="+mn-lt"/>
          <a:ea typeface="+mn-ea"/>
          <a:cs typeface="+mn-cs"/>
        </a:defRPr>
      </a:defPPr>
      <a:lvl1pPr marL="0" eaLnBrk="1" hangingPunct="1">
        <a:defRPr/>
      </a:lvl1pPr>
      <a:lvl2pPr marL="457200" eaLnBrk="1" hangingPunct="1">
        <a:defRPr/>
      </a:lvl2pPr>
      <a:lvl3pPr marL="914400" eaLnBrk="1" hangingPunct="1">
        <a:defRPr/>
      </a:lvl3pPr>
      <a:lvl4pPr marL="1371600" eaLnBrk="1" hangingPunct="1">
        <a:defRPr/>
      </a:lvl4pPr>
      <a:lvl5pPr marL="1828800" eaLnBrk="1" hangingPunct="1">
        <a:defRPr/>
      </a:lvl5pPr>
      <a:lvl6pPr marL="2286000" eaLnBrk="1" hangingPunct="1">
        <a:defRPr/>
      </a:lvl6pPr>
      <a:lvl7pPr marL="2743200" eaLnBrk="1" hangingPunct="1">
        <a:defRPr/>
      </a:lvl7pPr>
      <a:lvl8pPr marL="3200400" eaLnBrk="1" hangingPunct="1">
        <a:defRPr/>
      </a:lvl8pPr>
      <a:lvl9pPr marL="3657600" eaLnBrk="1" hangingPunct="1">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idx="1"/>
          </p:nvPr>
        </p:nvSpPr>
        <p:spPr/>
        <p:txBody>
          <a:bodyPr/>
          <a:lstStyle/>
          <a:p>
            <a:r>
              <a:rPr lang="en-US" altLang="zh-CN" dirty="0"/>
              <a:t>© </a:t>
            </a:r>
            <a:r>
              <a:rPr lang="en-US" altLang="zh-CN" dirty="0" smtClean="0"/>
              <a:t>  </a:t>
            </a:r>
            <a:r>
              <a:rPr lang="en-US" altLang="zh-CN" dirty="0" err="1" smtClean="0"/>
              <a:t>ByteFerry</a:t>
            </a:r>
            <a:r>
              <a:rPr lang="en-US" altLang="zh-CN" dirty="0" smtClean="0"/>
              <a:t> </a:t>
            </a:r>
            <a:r>
              <a:rPr lang="en-US" altLang="zh-CN" dirty="0"/>
              <a:t>&lt;byteferry@qq.com&gt;</a:t>
            </a:r>
            <a:endParaRPr lang="zh-CN" altLang="en-US" dirty="0"/>
          </a:p>
        </p:txBody>
      </p:sp>
      <p:sp>
        <p:nvSpPr>
          <p:cNvPr id="3" name="标题 2"/>
          <p:cNvSpPr>
            <a:spLocks noGrp="1"/>
          </p:cNvSpPr>
          <p:nvPr>
            <p:ph type="ctrTitle"/>
          </p:nvPr>
        </p:nvSpPr>
        <p:spPr/>
        <p:txBody>
          <a:bodyPr>
            <a:noAutofit/>
          </a:bodyPr>
          <a:lstStyle/>
          <a:p>
            <a:r>
              <a:rPr lang="en-US" altLang="zh-CN" sz="3600" dirty="0" smtClean="0"/>
              <a:t>Rapid Tool For Binary Communication </a:t>
            </a:r>
            <a:endParaRPr lang="zh-CN" altLang="en-US" sz="3600" dirty="0"/>
          </a:p>
        </p:txBody>
      </p:sp>
      <p:sp>
        <p:nvSpPr>
          <p:cNvPr id="4" name="矩形 3"/>
          <p:cNvSpPr/>
          <p:nvPr/>
        </p:nvSpPr>
        <p:spPr>
          <a:xfrm>
            <a:off x="3482163" y="1196752"/>
            <a:ext cx="4680519" cy="2215991"/>
          </a:xfrm>
          <a:prstGeom prst="rect">
            <a:avLst/>
          </a:prstGeom>
          <a:noFill/>
        </p:spPr>
        <p:txBody>
          <a:bodyPr wrap="square" lIns="91440" tIns="45720" rIns="91440" bIns="45720">
            <a:spAutoFit/>
          </a:bodyPr>
          <a:lstStyle/>
          <a:p>
            <a:pPr algn="ctr"/>
            <a:r>
              <a:rPr lang="en-US" altLang="zh-CN" sz="138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SDDS</a:t>
            </a:r>
            <a:endParaRPr lang="zh-CN" altLang="en-US" sz="138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extLst>
      <p:ext uri="{BB962C8B-B14F-4D97-AF65-F5344CB8AC3E}">
        <p14:creationId xmlns:p14="http://schemas.microsoft.com/office/powerpoint/2010/main" val="12187572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457200" y="1600201"/>
            <a:ext cx="8229600" cy="676672"/>
          </a:xfrm>
        </p:spPr>
        <p:txBody>
          <a:bodyPr>
            <a:normAutofit/>
          </a:bodyPr>
          <a:lstStyle/>
          <a:p>
            <a:r>
              <a:rPr lang="en-US" altLang="zh-CN" dirty="0" smtClean="0"/>
              <a:t>Sample of structure of message id </a:t>
            </a:r>
            <a:endParaRPr lang="en-US" altLang="zh-CN" dirty="0"/>
          </a:p>
          <a:p>
            <a:pPr lvl="2"/>
            <a:endParaRPr lang="en-US" altLang="zh-CN" dirty="0"/>
          </a:p>
          <a:p>
            <a:pPr lvl="2"/>
            <a:endParaRPr lang="en-US" altLang="zh-CN" dirty="0"/>
          </a:p>
          <a:p>
            <a:pPr lvl="1"/>
            <a:endParaRPr lang="en-US" altLang="zh-CN" dirty="0" smtClean="0"/>
          </a:p>
          <a:p>
            <a:pPr lvl="2"/>
            <a:endParaRPr lang="zh-CN" altLang="en-US" dirty="0"/>
          </a:p>
        </p:txBody>
      </p:sp>
      <p:sp>
        <p:nvSpPr>
          <p:cNvPr id="3" name="标题 2"/>
          <p:cNvSpPr>
            <a:spLocks noGrp="1"/>
          </p:cNvSpPr>
          <p:nvPr>
            <p:ph type="title"/>
          </p:nvPr>
        </p:nvSpPr>
        <p:spPr/>
        <p:txBody>
          <a:bodyPr/>
          <a:lstStyle/>
          <a:p>
            <a:r>
              <a:rPr lang="en-US" altLang="zh-CN" dirty="0" smtClean="0"/>
              <a:t>Step 1: Planning the message id</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45137391"/>
              </p:ext>
            </p:extLst>
          </p:nvPr>
        </p:nvGraphicFramePr>
        <p:xfrm>
          <a:off x="611560" y="2492896"/>
          <a:ext cx="7776864" cy="2808312"/>
        </p:xfrm>
        <a:graphic>
          <a:graphicData uri="http://schemas.openxmlformats.org/drawingml/2006/table">
            <a:tbl>
              <a:tblPr firstRow="1" bandRow="1"/>
              <a:tblGrid>
                <a:gridCol w="2592288"/>
                <a:gridCol w="2592288"/>
                <a:gridCol w="2592288"/>
              </a:tblGrid>
              <a:tr h="469035">
                <a:tc>
                  <a:txBody>
                    <a:bodyPr/>
                    <a:lstStyle/>
                    <a:p>
                      <a:r>
                        <a:rPr lang="en-US" altLang="zh-CN" sz="2400" b="0" dirty="0" smtClean="0"/>
                        <a:t>From</a:t>
                      </a:r>
                      <a:endParaRPr lang="zh-CN" altLang="en-US" sz="2400" b="0" dirty="0"/>
                    </a:p>
                  </a:txBody>
                  <a:tcPr/>
                </a:tc>
                <a:tc>
                  <a:txBody>
                    <a:bodyPr/>
                    <a:lstStyle/>
                    <a:p>
                      <a:r>
                        <a:rPr lang="en-US" altLang="zh-CN" sz="2400" b="0" dirty="0" smtClean="0"/>
                        <a:t>Type</a:t>
                      </a:r>
                      <a:endParaRPr lang="zh-CN" altLang="en-US" sz="2400" b="0" dirty="0"/>
                    </a:p>
                  </a:txBody>
                  <a:tcPr/>
                </a:tc>
                <a:tc>
                  <a:txBody>
                    <a:bodyPr/>
                    <a:lstStyle/>
                    <a:p>
                      <a:r>
                        <a:rPr lang="en-US" altLang="zh-CN" sz="2400" b="0" dirty="0" smtClean="0"/>
                        <a:t>Action</a:t>
                      </a:r>
                      <a:endParaRPr lang="zh-CN" altLang="en-US" sz="2400" b="0" dirty="0"/>
                    </a:p>
                  </a:txBody>
                  <a:tcPr/>
                </a:tc>
              </a:tr>
              <a:tr h="2339277">
                <a:tc>
                  <a:txBody>
                    <a:bodyPr/>
                    <a:lstStyle/>
                    <a:p>
                      <a:r>
                        <a:rPr lang="en-US" altLang="zh-CN" sz="2400" b="0" dirty="0" smtClean="0"/>
                        <a:t>0x10 : server</a:t>
                      </a:r>
                    </a:p>
                    <a:p>
                      <a:r>
                        <a:rPr lang="en-US" altLang="zh-CN" sz="2400" b="0" dirty="0" smtClean="0"/>
                        <a:t>0x20:  terminal </a:t>
                      </a:r>
                      <a:endParaRPr lang="zh-CN" altLang="en-US" sz="2400" b="0" dirty="0"/>
                    </a:p>
                  </a:txBody>
                  <a:tcPr/>
                </a:tc>
                <a:tc>
                  <a:txBody>
                    <a:bodyPr/>
                    <a:lstStyle/>
                    <a:p>
                      <a:r>
                        <a:rPr lang="en-US" altLang="zh-CN" sz="2400" b="0" dirty="0" smtClean="0"/>
                        <a:t>0x01 command</a:t>
                      </a:r>
                    </a:p>
                    <a:p>
                      <a:r>
                        <a:rPr lang="en-US" altLang="zh-CN" sz="2400" b="0" dirty="0" smtClean="0"/>
                        <a:t>0x02 status query</a:t>
                      </a:r>
                    </a:p>
                    <a:p>
                      <a:r>
                        <a:rPr lang="en-US" altLang="zh-CN" sz="2400" b="0" dirty="0" smtClean="0"/>
                        <a:t>0x03 setting</a:t>
                      </a:r>
                    </a:p>
                    <a:p>
                      <a:r>
                        <a:rPr lang="en-US" altLang="zh-CN" sz="2400" b="0" dirty="0" smtClean="0"/>
                        <a:t>0x04 history data</a:t>
                      </a:r>
                      <a:endParaRPr lang="zh-CN" altLang="en-US" sz="2400" b="0" dirty="0"/>
                    </a:p>
                  </a:txBody>
                  <a:tcPr/>
                </a:tc>
                <a:tc>
                  <a:txBody>
                    <a:bodyPr/>
                    <a:lstStyle/>
                    <a:p>
                      <a:r>
                        <a:rPr lang="en-US" altLang="zh-CN" sz="2400" b="0" dirty="0" smtClean="0"/>
                        <a:t>0x01 request</a:t>
                      </a:r>
                    </a:p>
                    <a:p>
                      <a:r>
                        <a:rPr lang="en-US" altLang="zh-CN" sz="2400" b="0" dirty="0" smtClean="0"/>
                        <a:t>0x02 response</a:t>
                      </a:r>
                      <a:endParaRPr lang="zh-CN" altLang="en-US" sz="2400" b="0" dirty="0"/>
                    </a:p>
                  </a:txBody>
                  <a:tcPr/>
                </a:tc>
              </a:tr>
            </a:tbl>
          </a:graphicData>
        </a:graphic>
      </p:graphicFrame>
    </p:spTree>
    <p:extLst>
      <p:ext uri="{BB962C8B-B14F-4D97-AF65-F5344CB8AC3E}">
        <p14:creationId xmlns:p14="http://schemas.microsoft.com/office/powerpoint/2010/main" val="7403027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half" idx="1"/>
          </p:nvPr>
        </p:nvSpPr>
        <p:spPr>
          <a:xfrm>
            <a:off x="457200" y="1600200"/>
            <a:ext cx="4114800" cy="4709120"/>
          </a:xfrm>
        </p:spPr>
        <p:txBody>
          <a:bodyPr>
            <a:noAutofit/>
          </a:bodyPr>
          <a:lstStyle/>
          <a:p>
            <a:pPr marL="0" indent="0">
              <a:buNone/>
            </a:pPr>
            <a:r>
              <a:rPr lang="en-US" altLang="zh-CN" sz="1400" b="1" dirty="0"/>
              <a:t>{</a:t>
            </a:r>
          </a:p>
          <a:p>
            <a:pPr marL="0" indent="0">
              <a:buNone/>
            </a:pPr>
            <a:r>
              <a:rPr lang="en-US" altLang="zh-CN" sz="1400" b="1" dirty="0"/>
              <a:t>    "meta"</a:t>
            </a:r>
            <a:r>
              <a:rPr lang="zh-CN" altLang="en-US" sz="1400" b="1" dirty="0"/>
              <a:t>：</a:t>
            </a:r>
            <a:r>
              <a:rPr lang="en-US" altLang="zh-CN" sz="1400" b="1" dirty="0"/>
              <a:t>{</a:t>
            </a:r>
          </a:p>
          <a:p>
            <a:pPr marL="0" indent="0">
              <a:buNone/>
            </a:pPr>
            <a:r>
              <a:rPr lang="en-US" altLang="zh-CN" sz="1400" b="1" dirty="0"/>
              <a:t>        "</a:t>
            </a:r>
            <a:r>
              <a:rPr lang="en-US" altLang="zh-CN" sz="1400" b="1" dirty="0" err="1"/>
              <a:t>comment</a:t>
            </a:r>
            <a:r>
              <a:rPr lang="en-US" altLang="zh-CN" sz="1400" b="1" dirty="0" err="1" smtClean="0"/>
              <a:t>":“some</a:t>
            </a:r>
            <a:r>
              <a:rPr lang="en-US" altLang="zh-CN" sz="1400" b="1" dirty="0" smtClean="0"/>
              <a:t> comment",</a:t>
            </a:r>
            <a:endParaRPr lang="en-US" altLang="zh-CN" sz="1400" b="1" dirty="0"/>
          </a:p>
          <a:p>
            <a:pPr marL="0" indent="0">
              <a:buNone/>
            </a:pPr>
            <a:r>
              <a:rPr lang="en-US" altLang="zh-CN" sz="1400" b="1" dirty="0"/>
              <a:t>        </a:t>
            </a:r>
            <a:r>
              <a:rPr lang="en-US" altLang="zh-CN" sz="1400" b="1" dirty="0" smtClean="0"/>
              <a:t>“</a:t>
            </a:r>
            <a:r>
              <a:rPr lang="en-US" altLang="zh-CN" sz="1400" b="1" dirty="0" err="1" smtClean="0"/>
              <a:t>version”:“your</a:t>
            </a:r>
            <a:r>
              <a:rPr lang="en-US" altLang="zh-CN" sz="1400" b="1" dirty="0" smtClean="0"/>
              <a:t> version",</a:t>
            </a:r>
            <a:endParaRPr lang="en-US" altLang="zh-CN" sz="1400" b="1" dirty="0"/>
          </a:p>
          <a:p>
            <a:pPr marL="0" indent="0">
              <a:buNone/>
            </a:pPr>
            <a:r>
              <a:rPr lang="en-US" altLang="zh-CN" sz="1400" b="1" dirty="0"/>
              <a:t>        },</a:t>
            </a:r>
          </a:p>
          <a:p>
            <a:pPr marL="0" indent="0">
              <a:buNone/>
            </a:pPr>
            <a:r>
              <a:rPr lang="en-US" altLang="zh-CN" sz="1400" b="1" dirty="0"/>
              <a:t>    "options"</a:t>
            </a:r>
            <a:r>
              <a:rPr lang="zh-CN" altLang="en-US" sz="1400" b="1" dirty="0"/>
              <a:t>：</a:t>
            </a:r>
            <a:r>
              <a:rPr lang="en-US" altLang="zh-CN" sz="1400" b="1" dirty="0"/>
              <a:t>{</a:t>
            </a:r>
          </a:p>
          <a:p>
            <a:pPr marL="0" indent="0">
              <a:buNone/>
            </a:pPr>
            <a:r>
              <a:rPr lang="en-US" altLang="zh-CN" sz="1400" b="1" dirty="0"/>
              <a:t>        "endianness":2,</a:t>
            </a:r>
          </a:p>
          <a:p>
            <a:pPr marL="0" indent="0">
              <a:buNone/>
            </a:pPr>
            <a:r>
              <a:rPr lang="en-US" altLang="zh-CN" sz="1400" b="1" dirty="0" smtClean="0"/>
              <a:t>        "</a:t>
            </a:r>
            <a:r>
              <a:rPr lang="en-US" altLang="zh-CN" sz="1400" b="1" dirty="0"/>
              <a:t>min_length":15,</a:t>
            </a:r>
          </a:p>
          <a:p>
            <a:pPr marL="0" indent="0">
              <a:buNone/>
            </a:pPr>
            <a:r>
              <a:rPr lang="en-US" altLang="zh-CN" sz="1400" b="1" dirty="0"/>
              <a:t>        "</a:t>
            </a:r>
            <a:r>
              <a:rPr lang="en-US" altLang="zh-CN" sz="1400" b="1" dirty="0" err="1"/>
              <a:t>debug":true</a:t>
            </a:r>
            <a:r>
              <a:rPr lang="en-US" altLang="zh-CN" sz="1400" b="1" dirty="0"/>
              <a:t>,</a:t>
            </a:r>
          </a:p>
          <a:p>
            <a:pPr marL="0" indent="0">
              <a:buNone/>
            </a:pPr>
            <a:r>
              <a:rPr lang="en-US" altLang="zh-CN" sz="1400" b="1" dirty="0"/>
              <a:t>        "</a:t>
            </a:r>
            <a:r>
              <a:rPr lang="en-US" altLang="zh-CN" sz="1400" b="1" dirty="0" err="1"/>
              <a:t>top_node":"message</a:t>
            </a:r>
            <a:r>
              <a:rPr lang="en-US" altLang="zh-CN" sz="1400" b="1" dirty="0"/>
              <a:t>"</a:t>
            </a:r>
          </a:p>
          <a:p>
            <a:pPr marL="0" indent="0">
              <a:buNone/>
            </a:pPr>
            <a:r>
              <a:rPr lang="en-US" altLang="zh-CN" sz="1400" b="1" dirty="0"/>
              <a:t>        },</a:t>
            </a:r>
          </a:p>
          <a:p>
            <a:pPr marL="0" indent="0">
              <a:buNone/>
            </a:pPr>
            <a:r>
              <a:rPr lang="en-US" altLang="zh-CN" sz="1400" b="1" dirty="0"/>
              <a:t>    "</a:t>
            </a:r>
            <a:r>
              <a:rPr lang="en-US" altLang="zh-CN" sz="1400" b="1" dirty="0" err="1"/>
              <a:t>sdds</a:t>
            </a:r>
            <a:r>
              <a:rPr lang="en-US" altLang="zh-CN" sz="1400" b="1" dirty="0"/>
              <a:t>"</a:t>
            </a:r>
            <a:r>
              <a:rPr lang="zh-CN" altLang="en-US" sz="1400" b="1" dirty="0"/>
              <a:t>：</a:t>
            </a:r>
            <a:r>
              <a:rPr lang="en-US" altLang="zh-CN" sz="1400" b="1" dirty="0"/>
              <a:t>{</a:t>
            </a:r>
          </a:p>
          <a:p>
            <a:pPr marL="0" indent="0">
              <a:buNone/>
            </a:pPr>
            <a:r>
              <a:rPr lang="en-US" altLang="zh-CN" sz="1400" b="1" dirty="0"/>
              <a:t>        "decode":{</a:t>
            </a:r>
          </a:p>
          <a:p>
            <a:pPr marL="0" indent="0">
              <a:buNone/>
            </a:pPr>
            <a:r>
              <a:rPr lang="en-US" altLang="zh-CN" sz="1400" b="1" dirty="0"/>
              <a:t>              "message"{</a:t>
            </a:r>
          </a:p>
          <a:p>
            <a:pPr marL="0" indent="0">
              <a:buNone/>
            </a:pPr>
            <a:r>
              <a:rPr lang="en-US" altLang="zh-CN" sz="1400" b="1" dirty="0"/>
              <a:t>              }</a:t>
            </a:r>
          </a:p>
          <a:p>
            <a:pPr marL="0" indent="0">
              <a:buNone/>
            </a:pPr>
            <a:r>
              <a:rPr lang="en-US" altLang="zh-CN" sz="1400" b="1" dirty="0"/>
              <a:t>          },</a:t>
            </a:r>
          </a:p>
          <a:p>
            <a:pPr marL="0" indent="0">
              <a:buNone/>
            </a:pPr>
            <a:r>
              <a:rPr lang="en-US" altLang="zh-CN" sz="1400" b="1" dirty="0"/>
              <a:t>        "encode":{</a:t>
            </a:r>
          </a:p>
          <a:p>
            <a:pPr marL="0" indent="0">
              <a:buNone/>
            </a:pPr>
            <a:r>
              <a:rPr lang="en-US" altLang="zh-CN" sz="1400" b="1" dirty="0"/>
              <a:t>              "message"{</a:t>
            </a:r>
          </a:p>
          <a:p>
            <a:pPr marL="0" indent="0">
              <a:buNone/>
            </a:pPr>
            <a:r>
              <a:rPr lang="en-US" altLang="zh-CN" sz="1400" b="1" dirty="0"/>
              <a:t>              }</a:t>
            </a:r>
          </a:p>
          <a:p>
            <a:pPr marL="0" indent="0">
              <a:buNone/>
            </a:pPr>
            <a:r>
              <a:rPr lang="en-US" altLang="zh-CN" sz="1400" b="1" dirty="0"/>
              <a:t>          }</a:t>
            </a:r>
          </a:p>
          <a:p>
            <a:pPr marL="0" indent="0">
              <a:buNone/>
            </a:pPr>
            <a:r>
              <a:rPr lang="en-US" altLang="zh-CN" sz="1400" b="1" dirty="0"/>
              <a:t>      }</a:t>
            </a:r>
          </a:p>
          <a:p>
            <a:pPr marL="0" indent="0">
              <a:buNone/>
            </a:pPr>
            <a:r>
              <a:rPr lang="en-US" altLang="zh-CN" sz="1400" b="1" dirty="0"/>
              <a:t>}</a:t>
            </a:r>
            <a:endParaRPr lang="zh-CN" altLang="en-US" sz="1400" b="1" dirty="0"/>
          </a:p>
        </p:txBody>
      </p:sp>
      <p:sp>
        <p:nvSpPr>
          <p:cNvPr id="5" name="文本占位符 4"/>
          <p:cNvSpPr>
            <a:spLocks noGrp="1"/>
          </p:cNvSpPr>
          <p:nvPr>
            <p:ph type="body" sz="half" idx="2"/>
          </p:nvPr>
        </p:nvSpPr>
        <p:spPr>
          <a:xfrm>
            <a:off x="5004048" y="1600200"/>
            <a:ext cx="3682752" cy="4525963"/>
          </a:xfrm>
        </p:spPr>
        <p:txBody>
          <a:bodyPr>
            <a:normAutofit/>
          </a:bodyPr>
          <a:lstStyle/>
          <a:p>
            <a:r>
              <a:rPr lang="en-US" altLang="zh-CN" dirty="0" smtClean="0"/>
              <a:t>The data of the node meta is only for human reading. </a:t>
            </a:r>
          </a:p>
          <a:p>
            <a:r>
              <a:rPr lang="en-US" altLang="zh-CN" dirty="0" smtClean="0"/>
              <a:t>Endian </a:t>
            </a:r>
            <a:r>
              <a:rPr lang="en-US" altLang="zh-CN" dirty="0" smtClean="0"/>
              <a:t>is setting with the values:</a:t>
            </a:r>
          </a:p>
          <a:p>
            <a:pPr lvl="1"/>
            <a:r>
              <a:rPr lang="en-US" altLang="zh-CN" dirty="0" smtClean="0"/>
              <a:t>0:  system endian</a:t>
            </a:r>
          </a:p>
          <a:p>
            <a:pPr lvl="1"/>
            <a:r>
              <a:rPr lang="en-US" altLang="zh-CN" dirty="0" smtClean="0"/>
              <a:t>1:   little endian</a:t>
            </a:r>
          </a:p>
          <a:p>
            <a:pPr lvl="1"/>
            <a:r>
              <a:rPr lang="en-US" altLang="zh-CN" dirty="0" smtClean="0"/>
              <a:t>2:   big endian</a:t>
            </a:r>
          </a:p>
          <a:p>
            <a:r>
              <a:rPr lang="en-US" altLang="zh-CN" dirty="0" err="1" smtClean="0"/>
              <a:t>min_length</a:t>
            </a:r>
            <a:r>
              <a:rPr lang="en-US" altLang="zh-CN" dirty="0" smtClean="0"/>
              <a:t> is used to allocate the memory.</a:t>
            </a:r>
          </a:p>
        </p:txBody>
      </p:sp>
      <p:sp>
        <p:nvSpPr>
          <p:cNvPr id="3" name="标题 2"/>
          <p:cNvSpPr>
            <a:spLocks noGrp="1"/>
          </p:cNvSpPr>
          <p:nvPr>
            <p:ph type="title"/>
          </p:nvPr>
        </p:nvSpPr>
        <p:spPr/>
        <p:txBody>
          <a:bodyPr>
            <a:normAutofit/>
          </a:bodyPr>
          <a:lstStyle/>
          <a:p>
            <a:r>
              <a:rPr lang="en-US" altLang="zh-CN" dirty="0"/>
              <a:t>Step </a:t>
            </a:r>
            <a:r>
              <a:rPr lang="en-US" altLang="zh-CN" dirty="0" smtClean="0"/>
              <a:t>2:</a:t>
            </a:r>
            <a:r>
              <a:rPr lang="zh-CN" altLang="en-US" dirty="0" smtClean="0"/>
              <a:t> </a:t>
            </a:r>
            <a:r>
              <a:rPr lang="en-US" altLang="zh-CN" dirty="0" smtClean="0"/>
              <a:t>Copy the root of SDDS Schema</a:t>
            </a:r>
            <a:endParaRPr lang="zh-CN" altLang="en-US" dirty="0"/>
          </a:p>
        </p:txBody>
      </p:sp>
    </p:spTree>
    <p:extLst>
      <p:ext uri="{BB962C8B-B14F-4D97-AF65-F5344CB8AC3E}">
        <p14:creationId xmlns:p14="http://schemas.microsoft.com/office/powerpoint/2010/main" val="5273180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1"/>
          </p:nvPr>
        </p:nvSpPr>
        <p:spPr/>
        <p:txBody>
          <a:bodyPr>
            <a:noAutofit/>
          </a:bodyPr>
          <a:lstStyle/>
          <a:p>
            <a:pPr marL="0" indent="0">
              <a:buNone/>
            </a:pPr>
            <a:r>
              <a:rPr lang="en-US" altLang="zh-CN" sz="2400" b="1" dirty="0"/>
              <a:t>"message":{</a:t>
            </a:r>
          </a:p>
          <a:p>
            <a:pPr marL="0" indent="0">
              <a:buNone/>
            </a:pPr>
            <a:r>
              <a:rPr lang="en-US" altLang="zh-CN" sz="2400" b="1" dirty="0"/>
              <a:t>	"name</a:t>
            </a:r>
            <a:r>
              <a:rPr lang="en-US" altLang="zh-CN" sz="2400" b="1" dirty="0" smtClean="0"/>
              <a:t>": "</a:t>
            </a:r>
            <a:r>
              <a:rPr lang="en-US" altLang="zh-CN" sz="2400" b="1" dirty="0"/>
              <a:t>message",</a:t>
            </a:r>
          </a:p>
          <a:p>
            <a:pPr marL="0" indent="0">
              <a:buNone/>
            </a:pPr>
            <a:r>
              <a:rPr lang="en-US" altLang="zh-CN" sz="2400" b="1" dirty="0"/>
              <a:t>	"position</a:t>
            </a:r>
            <a:r>
              <a:rPr lang="en-US" altLang="zh-CN" sz="2400" b="1" dirty="0" smtClean="0"/>
              <a:t>":0,</a:t>
            </a:r>
            <a:endParaRPr lang="en-US" altLang="zh-CN" sz="2400" b="1" dirty="0"/>
          </a:p>
          <a:p>
            <a:pPr marL="0" indent="0">
              <a:buNone/>
            </a:pPr>
            <a:r>
              <a:rPr lang="en-US" altLang="zh-CN" sz="2400" b="1" dirty="0"/>
              <a:t>	"</a:t>
            </a:r>
            <a:r>
              <a:rPr lang="en-US" altLang="zh-CN" sz="2400" b="1" dirty="0" err="1"/>
              <a:t>byte_fields</a:t>
            </a:r>
            <a:r>
              <a:rPr lang="en-US" altLang="zh-CN" sz="2400" b="1" dirty="0" smtClean="0"/>
              <a:t>": {</a:t>
            </a:r>
            <a:endParaRPr lang="en-US" altLang="zh-CN" sz="2400" b="1" dirty="0"/>
          </a:p>
          <a:p>
            <a:pPr marL="0" indent="0">
              <a:buNone/>
            </a:pPr>
            <a:r>
              <a:rPr lang="en-US" altLang="zh-CN" sz="2400" b="1" dirty="0"/>
              <a:t>		"</a:t>
            </a:r>
            <a:r>
              <a:rPr lang="en-US" altLang="zh-CN" sz="2400" b="1" dirty="0" err="1"/>
              <a:t>stx</a:t>
            </a:r>
            <a:r>
              <a:rPr lang="en-US" altLang="zh-CN" sz="2400" b="1" dirty="0"/>
              <a:t>":{},</a:t>
            </a:r>
          </a:p>
          <a:p>
            <a:pPr marL="0" indent="0">
              <a:buNone/>
            </a:pPr>
            <a:r>
              <a:rPr lang="en-US" altLang="zh-CN" sz="2400" b="1" dirty="0"/>
              <a:t>		"head":{},</a:t>
            </a:r>
          </a:p>
          <a:p>
            <a:pPr marL="0" indent="0">
              <a:buNone/>
            </a:pPr>
            <a:r>
              <a:rPr lang="en-US" altLang="zh-CN" sz="2400" b="1" dirty="0"/>
              <a:t>		"body":{},</a:t>
            </a:r>
          </a:p>
          <a:p>
            <a:pPr marL="0" indent="0">
              <a:buNone/>
            </a:pPr>
            <a:r>
              <a:rPr lang="en-US" altLang="zh-CN" sz="2400" b="1" dirty="0"/>
              <a:t>		"tail":{}</a:t>
            </a:r>
          </a:p>
          <a:p>
            <a:pPr marL="0" indent="0">
              <a:buNone/>
            </a:pPr>
            <a:r>
              <a:rPr lang="en-US" altLang="zh-CN" sz="2400" b="1" dirty="0"/>
              <a:t>		"</a:t>
            </a:r>
            <a:r>
              <a:rPr lang="en-US" altLang="zh-CN" sz="2400" b="1" dirty="0" err="1"/>
              <a:t>etx</a:t>
            </a:r>
            <a:r>
              <a:rPr lang="en-US" altLang="zh-CN" sz="2400" b="1" dirty="0"/>
              <a:t>":{},</a:t>
            </a:r>
          </a:p>
          <a:p>
            <a:pPr marL="0" indent="0">
              <a:buNone/>
            </a:pPr>
            <a:r>
              <a:rPr lang="en-US" altLang="zh-CN" sz="2400" b="1" dirty="0"/>
              <a:t>	}</a:t>
            </a:r>
          </a:p>
          <a:p>
            <a:pPr marL="0" indent="0">
              <a:buNone/>
            </a:pPr>
            <a:r>
              <a:rPr lang="en-US" altLang="zh-CN" sz="2400" b="1" dirty="0"/>
              <a:t>}</a:t>
            </a:r>
            <a:endParaRPr lang="zh-CN" altLang="en-US" sz="2400" b="1" dirty="0"/>
          </a:p>
        </p:txBody>
      </p:sp>
      <p:sp>
        <p:nvSpPr>
          <p:cNvPr id="3" name="文本占位符 2"/>
          <p:cNvSpPr>
            <a:spLocks noGrp="1"/>
          </p:cNvSpPr>
          <p:nvPr>
            <p:ph type="body" sz="half" idx="2"/>
          </p:nvPr>
        </p:nvSpPr>
        <p:spPr/>
        <p:txBody>
          <a:bodyPr>
            <a:normAutofit/>
          </a:bodyPr>
          <a:lstStyle/>
          <a:p>
            <a:r>
              <a:rPr lang="en-US" altLang="zh-CN" dirty="0" smtClean="0"/>
              <a:t>In the message node, we must list the structure of the  first level using the </a:t>
            </a:r>
            <a:r>
              <a:rPr lang="en-US" altLang="zh-CN" dirty="0"/>
              <a:t>attribute </a:t>
            </a:r>
            <a:r>
              <a:rPr lang="en-US" altLang="zh-CN" dirty="0" err="1"/>
              <a:t>byte_fields</a:t>
            </a:r>
            <a:r>
              <a:rPr lang="en-US" altLang="zh-CN" dirty="0" smtClean="0"/>
              <a:t>. </a:t>
            </a:r>
            <a:endParaRPr lang="zh-CN" altLang="en-US" dirty="0"/>
          </a:p>
        </p:txBody>
      </p:sp>
      <p:sp>
        <p:nvSpPr>
          <p:cNvPr id="4" name="标题 3"/>
          <p:cNvSpPr>
            <a:spLocks noGrp="1"/>
          </p:cNvSpPr>
          <p:nvPr>
            <p:ph type="title"/>
          </p:nvPr>
        </p:nvSpPr>
        <p:spPr/>
        <p:txBody>
          <a:bodyPr>
            <a:normAutofit/>
          </a:bodyPr>
          <a:lstStyle/>
          <a:p>
            <a:r>
              <a:rPr lang="en-US" altLang="zh-CN" dirty="0"/>
              <a:t>Step </a:t>
            </a:r>
            <a:r>
              <a:rPr lang="en-US" altLang="zh-CN" dirty="0" smtClean="0"/>
              <a:t>3: exit the message node </a:t>
            </a:r>
            <a:r>
              <a:rPr lang="zh-CN" altLang="en-US" dirty="0" smtClean="0"/>
              <a:t> </a:t>
            </a:r>
            <a:endParaRPr lang="zh-CN" altLang="en-US" dirty="0"/>
          </a:p>
        </p:txBody>
      </p:sp>
    </p:spTree>
    <p:extLst>
      <p:ext uri="{BB962C8B-B14F-4D97-AF65-F5344CB8AC3E}">
        <p14:creationId xmlns:p14="http://schemas.microsoft.com/office/powerpoint/2010/main" val="25327112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1"/>
          </p:nvPr>
        </p:nvSpPr>
        <p:spPr/>
        <p:txBody>
          <a:bodyPr>
            <a:normAutofit lnSpcReduction="10000"/>
          </a:bodyPr>
          <a:lstStyle/>
          <a:p>
            <a:pPr marL="0" indent="0">
              <a:buNone/>
            </a:pPr>
            <a:r>
              <a:rPr lang="en-US" altLang="zh-CN" sz="2000" dirty="0"/>
              <a:t>"</a:t>
            </a:r>
            <a:r>
              <a:rPr lang="en-US" altLang="zh-CN" sz="2000" dirty="0" err="1"/>
              <a:t>stx</a:t>
            </a:r>
            <a:r>
              <a:rPr lang="en-US" altLang="zh-CN" sz="2000" dirty="0"/>
              <a:t>":{</a:t>
            </a:r>
          </a:p>
          <a:p>
            <a:pPr marL="0" indent="0">
              <a:buNone/>
            </a:pPr>
            <a:r>
              <a:rPr lang="en-US" altLang="zh-CN" sz="2000" dirty="0"/>
              <a:t>    "comment": </a:t>
            </a:r>
            <a:r>
              <a:rPr lang="en-US" altLang="zh-CN" sz="2000" dirty="0" smtClean="0"/>
              <a:t>“start flag"</a:t>
            </a:r>
            <a:endParaRPr lang="en-US" altLang="zh-CN" sz="2000" dirty="0"/>
          </a:p>
          <a:p>
            <a:pPr marL="0" indent="0">
              <a:buNone/>
            </a:pPr>
            <a:r>
              <a:rPr lang="en-US" altLang="zh-CN" sz="2000" dirty="0"/>
              <a:t>    "type":"int8",</a:t>
            </a:r>
          </a:p>
          <a:p>
            <a:pPr marL="0" indent="0">
              <a:buNone/>
            </a:pPr>
            <a:r>
              <a:rPr lang="en-US" altLang="zh-CN" sz="2000" dirty="0"/>
              <a:t>    “</a:t>
            </a:r>
            <a:r>
              <a:rPr lang="en-US" altLang="zh-CN" sz="2000" dirty="0" err="1"/>
              <a:t>unsigned”:true</a:t>
            </a:r>
            <a:r>
              <a:rPr lang="en-US" altLang="zh-CN" sz="2000" dirty="0"/>
              <a:t>,</a:t>
            </a:r>
          </a:p>
          <a:p>
            <a:pPr marL="0" indent="0">
              <a:buNone/>
            </a:pPr>
            <a:r>
              <a:rPr lang="en-US" altLang="zh-CN" sz="2000" dirty="0"/>
              <a:t>    "length":1,</a:t>
            </a:r>
          </a:p>
          <a:p>
            <a:pPr marL="0" indent="0">
              <a:buNone/>
            </a:pPr>
            <a:r>
              <a:rPr lang="en-US" altLang="zh-CN" sz="2000" dirty="0"/>
              <a:t>    "position":0,</a:t>
            </a:r>
          </a:p>
          <a:p>
            <a:pPr marL="0" indent="0">
              <a:buNone/>
            </a:pPr>
            <a:r>
              <a:rPr lang="en-US" altLang="zh-CN" sz="2000" dirty="0"/>
              <a:t>    "value":125</a:t>
            </a:r>
          </a:p>
          <a:p>
            <a:pPr marL="0" indent="0">
              <a:buNone/>
            </a:pPr>
            <a:r>
              <a:rPr lang="en-US" altLang="zh-CN" sz="2000" dirty="0" smtClean="0"/>
              <a:t>}</a:t>
            </a:r>
          </a:p>
          <a:p>
            <a:pPr marL="0" indent="0">
              <a:buNone/>
            </a:pPr>
            <a:r>
              <a:rPr lang="en-US" altLang="zh-CN" sz="2000" dirty="0" smtClean="0"/>
              <a:t>“</a:t>
            </a:r>
            <a:r>
              <a:rPr lang="en-US" altLang="zh-CN" sz="2000" dirty="0" err="1" smtClean="0"/>
              <a:t>etx</a:t>
            </a:r>
            <a:r>
              <a:rPr lang="en-US" altLang="zh-CN" sz="2000" dirty="0"/>
              <a:t>":{</a:t>
            </a:r>
          </a:p>
          <a:p>
            <a:pPr marL="0" indent="0">
              <a:buNone/>
            </a:pPr>
            <a:r>
              <a:rPr lang="en-US" altLang="zh-CN" sz="2000" dirty="0"/>
              <a:t>    "comment": </a:t>
            </a:r>
            <a:r>
              <a:rPr lang="en-US" altLang="zh-CN" sz="2000" dirty="0" smtClean="0"/>
              <a:t>“end flag"</a:t>
            </a:r>
            <a:endParaRPr lang="en-US" altLang="zh-CN" sz="2000" dirty="0"/>
          </a:p>
          <a:p>
            <a:pPr marL="0" indent="0">
              <a:buNone/>
            </a:pPr>
            <a:r>
              <a:rPr lang="en-US" altLang="zh-CN" sz="2000" dirty="0"/>
              <a:t>    "type":"int8",</a:t>
            </a:r>
          </a:p>
          <a:p>
            <a:pPr marL="0" indent="0">
              <a:buNone/>
            </a:pPr>
            <a:r>
              <a:rPr lang="en-US" altLang="zh-CN" sz="2000" dirty="0"/>
              <a:t>    “</a:t>
            </a:r>
            <a:r>
              <a:rPr lang="en-US" altLang="zh-CN" sz="2000" dirty="0" err="1"/>
              <a:t>unsigned”:true</a:t>
            </a:r>
            <a:r>
              <a:rPr lang="en-US" altLang="zh-CN" sz="2000" dirty="0"/>
              <a:t>,</a:t>
            </a:r>
          </a:p>
          <a:p>
            <a:pPr marL="0" indent="0">
              <a:buNone/>
            </a:pPr>
            <a:r>
              <a:rPr lang="en-US" altLang="zh-CN" sz="2000" dirty="0"/>
              <a:t>    "length":1,</a:t>
            </a:r>
          </a:p>
          <a:p>
            <a:pPr marL="0" indent="0">
              <a:buNone/>
            </a:pPr>
            <a:r>
              <a:rPr lang="en-US" altLang="zh-CN" sz="2000" dirty="0"/>
              <a:t>    "position":0,</a:t>
            </a:r>
          </a:p>
          <a:p>
            <a:pPr marL="0" indent="0">
              <a:buNone/>
            </a:pPr>
            <a:r>
              <a:rPr lang="en-US" altLang="zh-CN" sz="2000" dirty="0"/>
              <a:t>    "value":125</a:t>
            </a:r>
          </a:p>
          <a:p>
            <a:pPr marL="0" indent="0">
              <a:buNone/>
            </a:pPr>
            <a:r>
              <a:rPr lang="en-US" altLang="zh-CN" sz="2000" dirty="0"/>
              <a:t>}</a:t>
            </a:r>
            <a:endParaRPr lang="zh-CN" altLang="en-US" sz="2000" dirty="0"/>
          </a:p>
          <a:p>
            <a:pPr marL="0" indent="0">
              <a:buNone/>
            </a:pPr>
            <a:endParaRPr lang="zh-CN" altLang="en-US" sz="2000" b="1" dirty="0"/>
          </a:p>
        </p:txBody>
      </p:sp>
      <p:sp>
        <p:nvSpPr>
          <p:cNvPr id="3" name="文本占位符 2"/>
          <p:cNvSpPr>
            <a:spLocks noGrp="1"/>
          </p:cNvSpPr>
          <p:nvPr>
            <p:ph type="body" sz="half" idx="2"/>
          </p:nvPr>
        </p:nvSpPr>
        <p:spPr/>
        <p:txBody>
          <a:bodyPr>
            <a:normAutofit/>
          </a:bodyPr>
          <a:lstStyle/>
          <a:p>
            <a:r>
              <a:rPr lang="en-US" altLang="zh-CN" sz="2000" dirty="0" smtClean="0"/>
              <a:t>The </a:t>
            </a:r>
            <a:r>
              <a:rPr lang="en-US" altLang="zh-CN" sz="2000" dirty="0" err="1" smtClean="0"/>
              <a:t>stx</a:t>
            </a:r>
            <a:r>
              <a:rPr lang="en-US" altLang="zh-CN" sz="2000" dirty="0" smtClean="0"/>
              <a:t> is the short of Start flag.</a:t>
            </a:r>
          </a:p>
          <a:p>
            <a:r>
              <a:rPr lang="en-US" altLang="zh-CN" sz="2000" dirty="0" smtClean="0"/>
              <a:t>In the node there is a 6 attributes:</a:t>
            </a:r>
          </a:p>
          <a:p>
            <a:pPr lvl="1"/>
            <a:r>
              <a:rPr lang="en-US" altLang="zh-CN" sz="1600" dirty="0" smtClean="0"/>
              <a:t>comment</a:t>
            </a:r>
            <a:r>
              <a:rPr lang="zh-CN" altLang="en-US" sz="1600" dirty="0" smtClean="0"/>
              <a:t>：</a:t>
            </a:r>
            <a:r>
              <a:rPr lang="en-US" altLang="zh-CN" sz="1600" dirty="0" smtClean="0"/>
              <a:t>comment of the node. </a:t>
            </a:r>
          </a:p>
          <a:p>
            <a:pPr lvl="1"/>
            <a:r>
              <a:rPr lang="en-US" altLang="zh-CN" sz="1600" dirty="0" smtClean="0"/>
              <a:t>type</a:t>
            </a:r>
            <a:r>
              <a:rPr lang="zh-CN" altLang="en-US" sz="1600" dirty="0" smtClean="0"/>
              <a:t>：</a:t>
            </a:r>
            <a:r>
              <a:rPr lang="en-US" altLang="zh-CN" sz="1600" dirty="0" smtClean="0"/>
              <a:t>data type</a:t>
            </a:r>
          </a:p>
          <a:p>
            <a:pPr lvl="1"/>
            <a:r>
              <a:rPr lang="en-US" altLang="zh-CN" sz="1600" dirty="0" smtClean="0"/>
              <a:t>unsigned</a:t>
            </a:r>
            <a:r>
              <a:rPr lang="zh-CN" altLang="en-US" sz="1600" dirty="0" smtClean="0"/>
              <a:t>：</a:t>
            </a:r>
            <a:r>
              <a:rPr lang="en-US" altLang="zh-CN" sz="1600" dirty="0" smtClean="0"/>
              <a:t>if the number is unsigned. </a:t>
            </a:r>
          </a:p>
          <a:p>
            <a:pPr lvl="1"/>
            <a:r>
              <a:rPr lang="en-US" altLang="zh-CN" sz="1600" dirty="0" smtClean="0"/>
              <a:t>length</a:t>
            </a:r>
            <a:r>
              <a:rPr lang="zh-CN" altLang="en-US" sz="1600" dirty="0" smtClean="0"/>
              <a:t>：</a:t>
            </a:r>
            <a:r>
              <a:rPr lang="en-US" altLang="zh-CN" sz="1600" dirty="0" smtClean="0"/>
              <a:t>data length</a:t>
            </a:r>
            <a:endParaRPr lang="en-US" altLang="zh-CN" sz="1600" dirty="0"/>
          </a:p>
          <a:p>
            <a:pPr lvl="1"/>
            <a:r>
              <a:rPr lang="en-US" altLang="zh-CN" sz="1600" dirty="0" smtClean="0"/>
              <a:t>position</a:t>
            </a:r>
            <a:r>
              <a:rPr lang="zh-CN" altLang="en-US" sz="1600" dirty="0" smtClean="0"/>
              <a:t>：</a:t>
            </a:r>
            <a:r>
              <a:rPr lang="en-US" altLang="zh-CN" sz="1600" dirty="0" smtClean="0"/>
              <a:t> position for reading or writing. </a:t>
            </a:r>
          </a:p>
          <a:p>
            <a:pPr lvl="1"/>
            <a:r>
              <a:rPr lang="en-US" altLang="zh-CN" sz="1600" dirty="0" smtClean="0"/>
              <a:t>value: value of data. </a:t>
            </a:r>
            <a:endParaRPr lang="en-US" altLang="zh-CN" sz="2000" dirty="0" smtClean="0"/>
          </a:p>
          <a:p>
            <a:r>
              <a:rPr lang="en-US" altLang="zh-CN" sz="2000" dirty="0" smtClean="0"/>
              <a:t>Attribute value is used for store the result of reading  or  store the value for writing.</a:t>
            </a:r>
          </a:p>
          <a:p>
            <a:r>
              <a:rPr lang="en-US" altLang="zh-CN" sz="2000" dirty="0" smtClean="0"/>
              <a:t>We could complete the </a:t>
            </a:r>
            <a:r>
              <a:rPr lang="en-US" altLang="zh-CN" sz="2000" dirty="0" err="1" smtClean="0"/>
              <a:t>etx</a:t>
            </a:r>
            <a:r>
              <a:rPr lang="en-US" altLang="zh-CN" sz="2000" dirty="0" smtClean="0"/>
              <a:t> node because they are same.</a:t>
            </a:r>
            <a:endParaRPr lang="zh-CN" altLang="en-US" sz="2000" dirty="0"/>
          </a:p>
        </p:txBody>
      </p:sp>
      <p:sp>
        <p:nvSpPr>
          <p:cNvPr id="4" name="标题 3"/>
          <p:cNvSpPr>
            <a:spLocks noGrp="1"/>
          </p:cNvSpPr>
          <p:nvPr>
            <p:ph type="title"/>
          </p:nvPr>
        </p:nvSpPr>
        <p:spPr/>
        <p:txBody>
          <a:bodyPr/>
          <a:lstStyle/>
          <a:p>
            <a:r>
              <a:rPr lang="en-US" altLang="zh-CN" dirty="0"/>
              <a:t>Step </a:t>
            </a:r>
            <a:r>
              <a:rPr lang="en-US" altLang="zh-CN" dirty="0" smtClean="0"/>
              <a:t>4: edit the </a:t>
            </a:r>
            <a:r>
              <a:rPr lang="en-US" altLang="zh-CN" dirty="0" err="1" smtClean="0"/>
              <a:t>stx</a:t>
            </a:r>
            <a:r>
              <a:rPr lang="en-US" altLang="zh-CN" dirty="0" smtClean="0"/>
              <a:t> node </a:t>
            </a:r>
            <a:endParaRPr lang="zh-CN" altLang="en-US" dirty="0"/>
          </a:p>
        </p:txBody>
      </p:sp>
    </p:spTree>
    <p:extLst>
      <p:ext uri="{BB962C8B-B14F-4D97-AF65-F5344CB8AC3E}">
        <p14:creationId xmlns:p14="http://schemas.microsoft.com/office/powerpoint/2010/main" val="40842740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1"/>
          </p:nvPr>
        </p:nvSpPr>
        <p:spPr/>
        <p:txBody>
          <a:bodyPr>
            <a:normAutofit/>
          </a:bodyPr>
          <a:lstStyle/>
          <a:p>
            <a:pPr marL="0" indent="0">
              <a:buNone/>
            </a:pPr>
            <a:r>
              <a:rPr lang="en-US" altLang="zh-CN" sz="2400" dirty="0"/>
              <a:t>"head":{</a:t>
            </a:r>
          </a:p>
          <a:p>
            <a:pPr marL="0" indent="0">
              <a:buNone/>
            </a:pPr>
            <a:r>
              <a:rPr lang="en-US" altLang="zh-CN" sz="2400" dirty="0"/>
              <a:t>    "id":"</a:t>
            </a:r>
            <a:r>
              <a:rPr lang="en-US" altLang="zh-CN" sz="2400" dirty="0" err="1"/>
              <a:t>message_header</a:t>
            </a:r>
            <a:r>
              <a:rPr lang="en-US" altLang="zh-CN" sz="2400" dirty="0"/>
              <a:t>",</a:t>
            </a:r>
          </a:p>
          <a:p>
            <a:pPr marL="0" indent="0">
              <a:buNone/>
            </a:pPr>
            <a:r>
              <a:rPr lang="en-US" altLang="zh-CN" sz="2400" dirty="0"/>
              <a:t>    "type":"</a:t>
            </a:r>
            <a:r>
              <a:rPr lang="en-US" altLang="zh-CN" sz="2400" dirty="0" err="1"/>
              <a:t>message_header</a:t>
            </a:r>
            <a:r>
              <a:rPr lang="en-US" altLang="zh-CN" sz="2400" dirty="0"/>
              <a:t>",</a:t>
            </a:r>
          </a:p>
          <a:p>
            <a:pPr marL="0" indent="0">
              <a:buNone/>
            </a:pPr>
            <a:r>
              <a:rPr lang="en-US" altLang="zh-CN" sz="2400" dirty="0"/>
              <a:t>    "position":3,</a:t>
            </a:r>
          </a:p>
          <a:p>
            <a:pPr marL="0" indent="0">
              <a:buNone/>
            </a:pPr>
            <a:r>
              <a:rPr lang="en-US" altLang="zh-CN" sz="2400" dirty="0"/>
              <a:t>}</a:t>
            </a:r>
            <a:endParaRPr lang="zh-CN" altLang="en-US" sz="2400" dirty="0"/>
          </a:p>
        </p:txBody>
      </p:sp>
      <p:sp>
        <p:nvSpPr>
          <p:cNvPr id="3" name="文本占位符 2"/>
          <p:cNvSpPr>
            <a:spLocks noGrp="1"/>
          </p:cNvSpPr>
          <p:nvPr>
            <p:ph type="body" sz="half" idx="2"/>
          </p:nvPr>
        </p:nvSpPr>
        <p:spPr/>
        <p:txBody>
          <a:bodyPr>
            <a:normAutofit lnSpcReduction="10000"/>
          </a:bodyPr>
          <a:lstStyle/>
          <a:p>
            <a:r>
              <a:rPr lang="en-US" altLang="zh-CN" dirty="0" smtClean="0"/>
              <a:t>Because there is a structure in the head node, we use the custom node </a:t>
            </a:r>
            <a:r>
              <a:rPr lang="en-US" altLang="zh-CN" dirty="0" err="1" smtClean="0"/>
              <a:t>message_header</a:t>
            </a:r>
            <a:r>
              <a:rPr lang="en-US" altLang="zh-CN" dirty="0" smtClean="0"/>
              <a:t> for link to the node named </a:t>
            </a:r>
            <a:r>
              <a:rPr lang="en-US" altLang="zh-CN" dirty="0" err="1" smtClean="0"/>
              <a:t>message_header</a:t>
            </a:r>
            <a:r>
              <a:rPr lang="en-US" altLang="zh-CN" dirty="0" smtClean="0"/>
              <a:t>  .</a:t>
            </a:r>
          </a:p>
          <a:p>
            <a:r>
              <a:rPr lang="en-US" altLang="zh-CN" dirty="0" smtClean="0"/>
              <a:t>And there is a attribute id in the node. With the id we could found the node by path. </a:t>
            </a:r>
            <a:endParaRPr lang="zh-CN" altLang="en-US" dirty="0"/>
          </a:p>
        </p:txBody>
      </p:sp>
      <p:sp>
        <p:nvSpPr>
          <p:cNvPr id="4" name="标题 3"/>
          <p:cNvSpPr>
            <a:spLocks noGrp="1"/>
          </p:cNvSpPr>
          <p:nvPr>
            <p:ph type="title"/>
          </p:nvPr>
        </p:nvSpPr>
        <p:spPr/>
        <p:txBody>
          <a:bodyPr/>
          <a:lstStyle/>
          <a:p>
            <a:r>
              <a:rPr lang="en-US" altLang="zh-CN" dirty="0"/>
              <a:t>Step </a:t>
            </a:r>
            <a:r>
              <a:rPr lang="en-US" altLang="zh-CN" dirty="0" smtClean="0"/>
              <a:t>5: edit head</a:t>
            </a:r>
            <a:r>
              <a:rPr lang="zh-CN" altLang="en-US" dirty="0" smtClean="0"/>
              <a:t> </a:t>
            </a:r>
            <a:r>
              <a:rPr lang="en-US" altLang="zh-CN" dirty="0" smtClean="0"/>
              <a:t>node</a:t>
            </a:r>
            <a:endParaRPr lang="zh-CN" altLang="en-US" dirty="0"/>
          </a:p>
        </p:txBody>
      </p:sp>
    </p:spTree>
    <p:extLst>
      <p:ext uri="{BB962C8B-B14F-4D97-AF65-F5344CB8AC3E}">
        <p14:creationId xmlns:p14="http://schemas.microsoft.com/office/powerpoint/2010/main" val="18249582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1"/>
          </p:nvPr>
        </p:nvSpPr>
        <p:spPr/>
        <p:txBody>
          <a:bodyPr>
            <a:normAutofit/>
          </a:bodyPr>
          <a:lstStyle/>
          <a:p>
            <a:pPr marL="0" indent="0">
              <a:buNone/>
            </a:pPr>
            <a:r>
              <a:rPr lang="en-US" altLang="zh-CN" sz="2400" dirty="0"/>
              <a:t>"</a:t>
            </a:r>
            <a:r>
              <a:rPr lang="en-US" altLang="zh-CN" sz="2400" dirty="0" err="1"/>
              <a:t>message_header</a:t>
            </a:r>
            <a:r>
              <a:rPr lang="en-US" altLang="zh-CN" sz="2400" dirty="0"/>
              <a:t>":{</a:t>
            </a:r>
          </a:p>
          <a:p>
            <a:pPr marL="0" indent="0">
              <a:buNone/>
            </a:pPr>
            <a:r>
              <a:rPr lang="en-US" altLang="zh-CN" sz="2400" dirty="0"/>
              <a:t>    "</a:t>
            </a:r>
            <a:r>
              <a:rPr lang="en-US" altLang="zh-CN" sz="2400" dirty="0" err="1"/>
              <a:t>name":"header</a:t>
            </a:r>
            <a:r>
              <a:rPr lang="en-US" altLang="zh-CN" sz="2400" dirty="0"/>
              <a:t>",</a:t>
            </a:r>
          </a:p>
          <a:p>
            <a:pPr marL="0" indent="0">
              <a:buNone/>
            </a:pPr>
            <a:r>
              <a:rPr lang="en-US" altLang="zh-CN" sz="2400" dirty="0"/>
              <a:t>    "</a:t>
            </a:r>
            <a:r>
              <a:rPr lang="en-US" altLang="zh-CN" sz="2400" dirty="0" err="1"/>
              <a:t>id":"header</a:t>
            </a:r>
            <a:r>
              <a:rPr lang="en-US" altLang="zh-CN" sz="2400" dirty="0"/>
              <a:t>",</a:t>
            </a:r>
          </a:p>
          <a:p>
            <a:pPr marL="0" indent="0">
              <a:buNone/>
            </a:pPr>
            <a:r>
              <a:rPr lang="en-US" altLang="zh-CN" sz="2400" dirty="0"/>
              <a:t>    "length":11,</a:t>
            </a:r>
          </a:p>
          <a:p>
            <a:pPr marL="0" indent="0">
              <a:buNone/>
            </a:pPr>
            <a:r>
              <a:rPr lang="en-US" altLang="zh-CN" sz="2400" dirty="0"/>
              <a:t>    "position":3,</a:t>
            </a:r>
          </a:p>
          <a:p>
            <a:pPr marL="0" indent="0">
              <a:buNone/>
            </a:pPr>
            <a:r>
              <a:rPr lang="en-US" altLang="zh-CN" sz="2400" dirty="0"/>
              <a:t>    "</a:t>
            </a:r>
            <a:r>
              <a:rPr lang="en-US" altLang="zh-CN" sz="2400" dirty="0" err="1"/>
              <a:t>byte_fields</a:t>
            </a:r>
            <a:r>
              <a:rPr lang="en-US" altLang="zh-CN" sz="2400" dirty="0"/>
              <a:t>":{</a:t>
            </a:r>
          </a:p>
          <a:p>
            <a:pPr marL="0" indent="0">
              <a:buNone/>
            </a:pPr>
            <a:r>
              <a:rPr lang="en-US" altLang="zh-CN" sz="2400" dirty="0"/>
              <a:t>        "</a:t>
            </a:r>
            <a:r>
              <a:rPr lang="en-US" altLang="zh-CN" sz="2400" dirty="0" err="1"/>
              <a:t>message_id</a:t>
            </a:r>
            <a:r>
              <a:rPr lang="en-US" altLang="zh-CN" sz="2400" dirty="0"/>
              <a:t>":{},</a:t>
            </a:r>
          </a:p>
          <a:p>
            <a:pPr marL="0" indent="0">
              <a:buNone/>
            </a:pPr>
            <a:r>
              <a:rPr lang="en-US" altLang="zh-CN" sz="2400" dirty="0"/>
              <a:t>        "</a:t>
            </a:r>
            <a:r>
              <a:rPr lang="en-US" altLang="zh-CN" sz="2400" dirty="0" err="1"/>
              <a:t>flow_id</a:t>
            </a:r>
            <a:r>
              <a:rPr lang="en-US" altLang="zh-CN" sz="2400" dirty="0"/>
              <a:t>":{},</a:t>
            </a:r>
          </a:p>
          <a:p>
            <a:pPr marL="0" indent="0">
              <a:buNone/>
            </a:pPr>
            <a:r>
              <a:rPr lang="en-US" altLang="zh-CN" sz="2400" dirty="0"/>
              <a:t>        "</a:t>
            </a:r>
            <a:r>
              <a:rPr lang="en-US" altLang="zh-CN" sz="2400" dirty="0" err="1"/>
              <a:t>body_property</a:t>
            </a:r>
            <a:r>
              <a:rPr lang="en-US" altLang="zh-CN" sz="2400" dirty="0"/>
              <a:t>":{},</a:t>
            </a:r>
          </a:p>
          <a:p>
            <a:pPr marL="0" indent="0">
              <a:buNone/>
            </a:pPr>
            <a:r>
              <a:rPr lang="en-US" altLang="zh-CN" sz="2400" dirty="0" smtClean="0"/>
              <a:t>        "</a:t>
            </a:r>
            <a:r>
              <a:rPr lang="en-US" altLang="zh-CN" sz="2400" dirty="0"/>
              <a:t>time":{}</a:t>
            </a:r>
          </a:p>
          <a:p>
            <a:pPr marL="0" indent="0">
              <a:buNone/>
            </a:pPr>
            <a:r>
              <a:rPr lang="en-US" altLang="zh-CN" sz="2400" dirty="0"/>
              <a:t>    }</a:t>
            </a:r>
          </a:p>
          <a:p>
            <a:pPr marL="0" indent="0">
              <a:buNone/>
            </a:pPr>
            <a:r>
              <a:rPr lang="en-US" altLang="zh-CN" sz="2400" dirty="0"/>
              <a:t>}</a:t>
            </a:r>
            <a:endParaRPr lang="zh-CN" altLang="en-US" sz="2400" dirty="0"/>
          </a:p>
        </p:txBody>
      </p:sp>
      <p:sp>
        <p:nvSpPr>
          <p:cNvPr id="3" name="文本占位符 2"/>
          <p:cNvSpPr>
            <a:spLocks noGrp="1"/>
          </p:cNvSpPr>
          <p:nvPr>
            <p:ph type="body" sz="half" idx="2"/>
          </p:nvPr>
        </p:nvSpPr>
        <p:spPr/>
        <p:txBody>
          <a:bodyPr>
            <a:normAutofit lnSpcReduction="10000"/>
          </a:bodyPr>
          <a:lstStyle/>
          <a:p>
            <a:r>
              <a:rPr lang="en-US" altLang="zh-CN" sz="2400" dirty="0" smtClean="0"/>
              <a:t>There are 4 fields in the message header. </a:t>
            </a:r>
          </a:p>
          <a:p>
            <a:pPr lvl="1"/>
            <a:r>
              <a:rPr lang="en-US" altLang="zh-CN" sz="2000" dirty="0"/>
              <a:t>t</a:t>
            </a:r>
            <a:r>
              <a:rPr lang="en-US" altLang="zh-CN" sz="2000" dirty="0" smtClean="0"/>
              <a:t>ime, data type is </a:t>
            </a:r>
            <a:r>
              <a:rPr lang="en-US" altLang="zh-CN" sz="2000" dirty="0"/>
              <a:t>bcd8421</a:t>
            </a:r>
            <a:r>
              <a:rPr lang="en-US" altLang="zh-CN" sz="2000" dirty="0" smtClean="0"/>
              <a:t> ,</a:t>
            </a:r>
          </a:p>
          <a:p>
            <a:pPr lvl="1"/>
            <a:r>
              <a:rPr lang="en-US" altLang="zh-CN" sz="2000" dirty="0" err="1" smtClean="0"/>
              <a:t>message_id</a:t>
            </a:r>
            <a:r>
              <a:rPr lang="en-US" altLang="zh-CN" sz="2000" dirty="0" smtClean="0"/>
              <a:t>, </a:t>
            </a:r>
            <a:r>
              <a:rPr lang="en-US" altLang="zh-CN" sz="2000" dirty="0"/>
              <a:t>data type is </a:t>
            </a:r>
            <a:r>
              <a:rPr lang="en-US" altLang="zh-CN" sz="2000" dirty="0" smtClean="0"/>
              <a:t>int24,</a:t>
            </a:r>
          </a:p>
          <a:p>
            <a:pPr lvl="1"/>
            <a:r>
              <a:rPr lang="en-US" altLang="zh-CN" sz="2000" dirty="0" err="1" smtClean="0"/>
              <a:t>flow_id</a:t>
            </a:r>
            <a:r>
              <a:rPr lang="en-US" altLang="zh-CN" sz="2000" dirty="0" smtClean="0"/>
              <a:t>,</a:t>
            </a:r>
            <a:r>
              <a:rPr lang="en-US" altLang="zh-CN" sz="2000" dirty="0"/>
              <a:t> data type is int16</a:t>
            </a:r>
            <a:r>
              <a:rPr lang="en-US" altLang="zh-CN" sz="2000" dirty="0" smtClean="0"/>
              <a:t>,</a:t>
            </a:r>
          </a:p>
          <a:p>
            <a:r>
              <a:rPr lang="en-US" altLang="zh-CN" sz="2400" dirty="0" smtClean="0"/>
              <a:t>The data structure of the nodes is same as the node </a:t>
            </a:r>
            <a:r>
              <a:rPr lang="en-US" altLang="zh-CN" sz="2400" dirty="0" err="1" smtClean="0"/>
              <a:t>stx</a:t>
            </a:r>
            <a:r>
              <a:rPr lang="en-US" altLang="zh-CN" sz="2400" dirty="0" smtClean="0"/>
              <a:t>.  </a:t>
            </a:r>
            <a:endParaRPr lang="en-US" altLang="zh-CN" sz="2400" dirty="0"/>
          </a:p>
          <a:p>
            <a:pPr lvl="1"/>
            <a:r>
              <a:rPr lang="en-US" altLang="zh-CN" sz="2000" dirty="0" err="1" smtClean="0"/>
              <a:t>body_property</a:t>
            </a:r>
            <a:r>
              <a:rPr lang="en-US" altLang="zh-CN" sz="2000" dirty="0" smtClean="0"/>
              <a:t>  data type is bits.</a:t>
            </a:r>
          </a:p>
          <a:p>
            <a:r>
              <a:rPr lang="en-US" altLang="zh-CN" sz="2400" dirty="0" smtClean="0"/>
              <a:t>We use the </a:t>
            </a:r>
            <a:r>
              <a:rPr lang="en-US" altLang="zh-CN" sz="2400" dirty="0" err="1"/>
              <a:t>body_property_detail</a:t>
            </a:r>
            <a:r>
              <a:rPr lang="en-US" altLang="zh-CN" sz="2400" dirty="0"/>
              <a:t> </a:t>
            </a:r>
            <a:r>
              <a:rPr lang="en-US" altLang="zh-CN" sz="2400" dirty="0" smtClean="0"/>
              <a:t>as the </a:t>
            </a:r>
            <a:r>
              <a:rPr lang="en-US" altLang="zh-CN" sz="2400" dirty="0" err="1" smtClean="0"/>
              <a:t>cumtom</a:t>
            </a:r>
            <a:r>
              <a:rPr lang="en-US" altLang="zh-CN" sz="2400" dirty="0" smtClean="0"/>
              <a:t> data type.   </a:t>
            </a:r>
            <a:endParaRPr lang="zh-CN" altLang="en-US" dirty="0"/>
          </a:p>
        </p:txBody>
      </p:sp>
      <p:sp>
        <p:nvSpPr>
          <p:cNvPr id="4" name="标题 3"/>
          <p:cNvSpPr>
            <a:spLocks noGrp="1"/>
          </p:cNvSpPr>
          <p:nvPr>
            <p:ph type="title"/>
          </p:nvPr>
        </p:nvSpPr>
        <p:spPr/>
        <p:txBody>
          <a:bodyPr>
            <a:normAutofit/>
          </a:bodyPr>
          <a:lstStyle/>
          <a:p>
            <a:r>
              <a:rPr lang="en-US" altLang="zh-CN" dirty="0"/>
              <a:t>Step </a:t>
            </a:r>
            <a:r>
              <a:rPr lang="en-US" altLang="zh-CN" dirty="0" smtClean="0"/>
              <a:t>6: </a:t>
            </a:r>
            <a:r>
              <a:rPr lang="zh-CN" altLang="en-US" dirty="0" smtClean="0"/>
              <a:t> </a:t>
            </a:r>
            <a:r>
              <a:rPr lang="en-US" altLang="zh-CN" dirty="0" smtClean="0"/>
              <a:t>edit </a:t>
            </a:r>
            <a:r>
              <a:rPr lang="en-US" altLang="zh-CN" dirty="0" err="1" smtClean="0"/>
              <a:t>message_header</a:t>
            </a:r>
            <a:r>
              <a:rPr lang="zh-CN" altLang="en-US" dirty="0" smtClean="0"/>
              <a:t> </a:t>
            </a:r>
            <a:r>
              <a:rPr lang="en-US" altLang="zh-CN" dirty="0" smtClean="0"/>
              <a:t>node</a:t>
            </a:r>
            <a:endParaRPr lang="zh-CN" altLang="en-US" dirty="0"/>
          </a:p>
        </p:txBody>
      </p:sp>
    </p:spTree>
    <p:extLst>
      <p:ext uri="{BB962C8B-B14F-4D97-AF65-F5344CB8AC3E}">
        <p14:creationId xmlns:p14="http://schemas.microsoft.com/office/powerpoint/2010/main" val="27100975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1"/>
          </p:nvPr>
        </p:nvSpPr>
        <p:spPr/>
        <p:txBody>
          <a:bodyPr>
            <a:normAutofit/>
          </a:bodyPr>
          <a:lstStyle/>
          <a:p>
            <a:pPr marL="0" indent="0">
              <a:buNone/>
            </a:pPr>
            <a:r>
              <a:rPr lang="en-US" altLang="zh-CN" sz="2000" dirty="0"/>
              <a:t>"</a:t>
            </a:r>
            <a:r>
              <a:rPr lang="en-US" altLang="zh-CN" sz="2000" dirty="0" err="1"/>
              <a:t>body_property_detail</a:t>
            </a:r>
            <a:r>
              <a:rPr lang="en-US" altLang="zh-CN" sz="2000" dirty="0"/>
              <a:t>":{</a:t>
            </a:r>
          </a:p>
          <a:p>
            <a:pPr marL="0" indent="0">
              <a:buNone/>
            </a:pPr>
            <a:r>
              <a:rPr lang="en-US" altLang="zh-CN" sz="2000" dirty="0"/>
              <a:t>    "id":"</a:t>
            </a:r>
            <a:r>
              <a:rPr lang="en-US" altLang="zh-CN" sz="2000" dirty="0" err="1"/>
              <a:t>body_property_detail</a:t>
            </a:r>
            <a:r>
              <a:rPr lang="en-US" altLang="zh-CN" sz="2000" dirty="0"/>
              <a:t>",</a:t>
            </a:r>
          </a:p>
          <a:p>
            <a:pPr marL="0" indent="0">
              <a:buNone/>
            </a:pPr>
            <a:r>
              <a:rPr lang="en-US" altLang="zh-CN" sz="2000" dirty="0"/>
              <a:t>    "</a:t>
            </a:r>
            <a:r>
              <a:rPr lang="en-US" altLang="zh-CN" sz="2000" dirty="0" err="1"/>
              <a:t>type":"bytes</a:t>
            </a:r>
            <a:r>
              <a:rPr lang="en-US" altLang="zh-CN" sz="2000" dirty="0"/>
              <a:t>",</a:t>
            </a:r>
          </a:p>
          <a:p>
            <a:pPr marL="0" indent="0">
              <a:buNone/>
            </a:pPr>
            <a:r>
              <a:rPr lang="en-US" altLang="zh-CN" sz="2000" dirty="0"/>
              <a:t>    "length</a:t>
            </a:r>
            <a:r>
              <a:rPr lang="en-US" altLang="zh-CN" sz="2000" dirty="0" smtClean="0"/>
              <a:t>":2,</a:t>
            </a:r>
            <a:endParaRPr lang="en-US" altLang="zh-CN" sz="2000" dirty="0"/>
          </a:p>
          <a:p>
            <a:pPr marL="0" indent="0">
              <a:buNone/>
            </a:pPr>
            <a:r>
              <a:rPr lang="en-US" altLang="zh-CN" sz="2000" dirty="0"/>
              <a:t>    "position":3,</a:t>
            </a:r>
          </a:p>
          <a:p>
            <a:pPr marL="0" indent="0">
              <a:buNone/>
            </a:pPr>
            <a:r>
              <a:rPr lang="en-US" altLang="zh-CN" sz="2000" dirty="0"/>
              <a:t>    "</a:t>
            </a:r>
            <a:r>
              <a:rPr lang="en-US" altLang="zh-CN" sz="2000" dirty="0" err="1"/>
              <a:t>bit_fields</a:t>
            </a:r>
            <a:r>
              <a:rPr lang="en-US" altLang="zh-CN" sz="2000" dirty="0"/>
              <a:t>":{</a:t>
            </a:r>
          </a:p>
          <a:p>
            <a:pPr marL="0" indent="0">
              <a:buNone/>
            </a:pPr>
            <a:r>
              <a:rPr lang="en-US" altLang="zh-CN" sz="2000" dirty="0"/>
              <a:t>        "</a:t>
            </a:r>
            <a:r>
              <a:rPr lang="en-US" altLang="zh-CN" sz="2000" dirty="0" err="1"/>
              <a:t>body_length</a:t>
            </a:r>
            <a:r>
              <a:rPr lang="en-US" altLang="zh-CN" sz="2000" dirty="0"/>
              <a:t>":{},</a:t>
            </a:r>
          </a:p>
          <a:p>
            <a:pPr marL="0" indent="0">
              <a:buNone/>
            </a:pPr>
            <a:r>
              <a:rPr lang="en-US" altLang="zh-CN" sz="2000" dirty="0"/>
              <a:t>        </a:t>
            </a:r>
            <a:r>
              <a:rPr lang="en-US" altLang="zh-CN" sz="2000" dirty="0" smtClean="0"/>
              <a:t>“</a:t>
            </a:r>
            <a:r>
              <a:rPr lang="en-US" altLang="zh-CN" sz="2000" dirty="0" err="1" smtClean="0"/>
              <a:t>message_type</a:t>
            </a:r>
            <a:r>
              <a:rPr lang="en-US" altLang="zh-CN" sz="2000" dirty="0" smtClean="0"/>
              <a:t>":{},</a:t>
            </a:r>
            <a:endParaRPr lang="en-US" altLang="zh-CN" sz="2000" dirty="0"/>
          </a:p>
          <a:p>
            <a:pPr marL="0" indent="0">
              <a:buNone/>
            </a:pPr>
            <a:r>
              <a:rPr lang="en-US" altLang="zh-CN" sz="2000" dirty="0"/>
              <a:t>        </a:t>
            </a:r>
            <a:r>
              <a:rPr lang="en-US" altLang="zh-CN" sz="2000" dirty="0" smtClean="0"/>
              <a:t>"</a:t>
            </a:r>
            <a:r>
              <a:rPr lang="en-US" altLang="zh-CN" sz="2000" dirty="0"/>
              <a:t> crypt </a:t>
            </a:r>
            <a:r>
              <a:rPr lang="en-US" altLang="zh-CN" sz="2000" dirty="0" smtClean="0"/>
              <a:t>":{},</a:t>
            </a:r>
            <a:endParaRPr lang="en-US" altLang="zh-CN" sz="2000" dirty="0"/>
          </a:p>
          <a:p>
            <a:pPr marL="0" indent="0">
              <a:buNone/>
            </a:pPr>
            <a:r>
              <a:rPr lang="en-US" altLang="zh-CN" sz="2000" dirty="0"/>
              <a:t>    }</a:t>
            </a:r>
          </a:p>
          <a:p>
            <a:pPr marL="0" indent="0">
              <a:buNone/>
            </a:pPr>
            <a:r>
              <a:rPr lang="en-US" altLang="zh-CN" sz="2000" dirty="0"/>
              <a:t>}</a:t>
            </a:r>
            <a:endParaRPr lang="zh-CN" altLang="en-US" sz="2000" dirty="0"/>
          </a:p>
        </p:txBody>
      </p:sp>
      <p:sp>
        <p:nvSpPr>
          <p:cNvPr id="3" name="文本占位符 2"/>
          <p:cNvSpPr>
            <a:spLocks noGrp="1"/>
          </p:cNvSpPr>
          <p:nvPr>
            <p:ph type="body" sz="half" idx="2"/>
          </p:nvPr>
        </p:nvSpPr>
        <p:spPr/>
        <p:txBody>
          <a:bodyPr>
            <a:normAutofit/>
          </a:bodyPr>
          <a:lstStyle/>
          <a:p>
            <a:r>
              <a:rPr lang="en-US" altLang="zh-CN" sz="2400" dirty="0"/>
              <a:t>There is a </a:t>
            </a:r>
            <a:r>
              <a:rPr lang="en-US" altLang="zh-CN" sz="2400" dirty="0" err="1" smtClean="0"/>
              <a:t>bit_fields</a:t>
            </a:r>
            <a:r>
              <a:rPr lang="en-US" altLang="zh-CN" sz="2400" dirty="0" smtClean="0"/>
              <a:t> structure in the node.</a:t>
            </a:r>
          </a:p>
          <a:p>
            <a:r>
              <a:rPr lang="en-US" altLang="zh-CN" sz="2400" dirty="0" smtClean="0"/>
              <a:t>And in the branch we could define the children. </a:t>
            </a:r>
          </a:p>
          <a:p>
            <a:r>
              <a:rPr lang="en-US" altLang="zh-CN" sz="2400" dirty="0" smtClean="0"/>
              <a:t>Remark: in the node </a:t>
            </a:r>
            <a:r>
              <a:rPr lang="en-US" altLang="zh-CN" sz="2400" dirty="0"/>
              <a:t>with </a:t>
            </a:r>
            <a:r>
              <a:rPr lang="en-US" altLang="zh-CN" sz="2400" dirty="0" err="1" smtClean="0"/>
              <a:t>bit_fields</a:t>
            </a:r>
            <a:r>
              <a:rPr lang="en-US" altLang="zh-CN" sz="2400" dirty="0" smtClean="0"/>
              <a:t>, the attributes length and position are required.</a:t>
            </a:r>
          </a:p>
          <a:p>
            <a:pPr marL="0" indent="0">
              <a:buNone/>
            </a:pPr>
            <a:r>
              <a:rPr lang="en-US" altLang="zh-CN" sz="2400" dirty="0" smtClean="0"/>
              <a:t> </a:t>
            </a:r>
            <a:endParaRPr lang="zh-CN" altLang="en-US" sz="2400" dirty="0"/>
          </a:p>
        </p:txBody>
      </p:sp>
      <p:sp>
        <p:nvSpPr>
          <p:cNvPr id="4" name="标题 3"/>
          <p:cNvSpPr>
            <a:spLocks noGrp="1"/>
          </p:cNvSpPr>
          <p:nvPr>
            <p:ph type="title"/>
          </p:nvPr>
        </p:nvSpPr>
        <p:spPr/>
        <p:txBody>
          <a:bodyPr/>
          <a:lstStyle/>
          <a:p>
            <a:r>
              <a:rPr lang="en-US" altLang="zh-CN" dirty="0"/>
              <a:t>Step </a:t>
            </a:r>
            <a:r>
              <a:rPr lang="en-US" altLang="zh-CN" dirty="0" smtClean="0"/>
              <a:t>7: edit </a:t>
            </a:r>
            <a:r>
              <a:rPr lang="en-US" altLang="zh-CN" dirty="0" err="1" smtClean="0"/>
              <a:t>body_property_detail</a:t>
            </a:r>
            <a:r>
              <a:rPr lang="zh-CN" altLang="en-US" dirty="0" smtClean="0"/>
              <a:t> </a:t>
            </a:r>
            <a:r>
              <a:rPr lang="en-US" altLang="zh-CN" dirty="0" smtClean="0"/>
              <a:t>node</a:t>
            </a:r>
            <a:endParaRPr lang="zh-CN" altLang="en-US" dirty="0"/>
          </a:p>
        </p:txBody>
      </p:sp>
    </p:spTree>
    <p:extLst>
      <p:ext uri="{BB962C8B-B14F-4D97-AF65-F5344CB8AC3E}">
        <p14:creationId xmlns:p14="http://schemas.microsoft.com/office/powerpoint/2010/main" val="20629919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1"/>
          </p:nvPr>
        </p:nvSpPr>
        <p:spPr/>
        <p:txBody>
          <a:bodyPr/>
          <a:lstStyle/>
          <a:p>
            <a:pPr marL="0" indent="0">
              <a:buNone/>
            </a:pPr>
            <a:r>
              <a:rPr lang="en-US" altLang="zh-CN" dirty="0"/>
              <a:t>"</a:t>
            </a:r>
            <a:r>
              <a:rPr lang="en-US" altLang="zh-CN" dirty="0" err="1"/>
              <a:t>body_length</a:t>
            </a:r>
            <a:r>
              <a:rPr lang="en-US" altLang="zh-CN" dirty="0"/>
              <a:t>":{</a:t>
            </a:r>
          </a:p>
          <a:p>
            <a:pPr marL="0" indent="0">
              <a:buNone/>
            </a:pPr>
            <a:r>
              <a:rPr lang="en-US" altLang="zh-CN" dirty="0"/>
              <a:t>    "id":"</a:t>
            </a:r>
            <a:r>
              <a:rPr lang="en-US" altLang="zh-CN" dirty="0" err="1"/>
              <a:t>body_length</a:t>
            </a:r>
            <a:r>
              <a:rPr lang="en-US" altLang="zh-CN" dirty="0"/>
              <a:t>",</a:t>
            </a:r>
          </a:p>
          <a:p>
            <a:pPr marL="0" indent="0">
              <a:buNone/>
            </a:pPr>
            <a:r>
              <a:rPr lang="en-US" altLang="zh-CN" dirty="0"/>
              <a:t>    "type":"</a:t>
            </a:r>
            <a:r>
              <a:rPr lang="en-US" altLang="zh-CN" dirty="0" err="1"/>
              <a:t>int</a:t>
            </a:r>
            <a:r>
              <a:rPr lang="en-US" altLang="zh-CN" dirty="0"/>
              <a:t>",</a:t>
            </a:r>
          </a:p>
          <a:p>
            <a:pPr marL="0" indent="0">
              <a:buNone/>
            </a:pPr>
            <a:r>
              <a:rPr lang="en-US" altLang="zh-CN" dirty="0"/>
              <a:t>    "length":10,</a:t>
            </a:r>
          </a:p>
          <a:p>
            <a:pPr marL="0" indent="0">
              <a:buNone/>
            </a:pPr>
            <a:r>
              <a:rPr lang="en-US" altLang="zh-CN" dirty="0"/>
              <a:t>    "position":0,</a:t>
            </a:r>
          </a:p>
          <a:p>
            <a:pPr marL="0" indent="0">
              <a:buNone/>
            </a:pPr>
            <a:r>
              <a:rPr lang="en-US" altLang="zh-CN" dirty="0"/>
              <a:t>    "selector": "id" </a:t>
            </a:r>
          </a:p>
          <a:p>
            <a:pPr marL="0" indent="0">
              <a:buNone/>
            </a:pPr>
            <a:r>
              <a:rPr lang="en-US" altLang="zh-CN" dirty="0"/>
              <a:t>}</a:t>
            </a:r>
            <a:endParaRPr lang="zh-CN" altLang="en-US" dirty="0"/>
          </a:p>
        </p:txBody>
      </p:sp>
      <p:sp>
        <p:nvSpPr>
          <p:cNvPr id="3" name="文本占位符 2"/>
          <p:cNvSpPr>
            <a:spLocks noGrp="1"/>
          </p:cNvSpPr>
          <p:nvPr>
            <p:ph type="body" sz="half" idx="2"/>
          </p:nvPr>
        </p:nvSpPr>
        <p:spPr/>
        <p:txBody>
          <a:bodyPr>
            <a:normAutofit fontScale="92500" lnSpcReduction="20000"/>
          </a:bodyPr>
          <a:lstStyle/>
          <a:p>
            <a:r>
              <a:rPr lang="en-US" altLang="zh-CN" dirty="0" err="1" smtClean="0"/>
              <a:t>body_length</a:t>
            </a:r>
            <a:r>
              <a:rPr lang="en-US" altLang="zh-CN" dirty="0" smtClean="0"/>
              <a:t> is a node of bitwise operation. In the node there are the data types:</a:t>
            </a:r>
          </a:p>
          <a:p>
            <a:r>
              <a:rPr lang="en-US" altLang="zh-CN" dirty="0" smtClean="0"/>
              <a:t>bit, bits and int.</a:t>
            </a:r>
          </a:p>
          <a:p>
            <a:r>
              <a:rPr lang="en-US" altLang="zh-CN" dirty="0" smtClean="0"/>
              <a:t>And we also need to define the length of data.</a:t>
            </a:r>
            <a:endParaRPr lang="en-US" altLang="zh-CN" dirty="0"/>
          </a:p>
          <a:p>
            <a:r>
              <a:rPr lang="en-US" altLang="zh-CN" dirty="0" smtClean="0"/>
              <a:t>If the node is in the encode branch, we need define a selector for later access. </a:t>
            </a:r>
          </a:p>
          <a:p>
            <a:r>
              <a:rPr lang="en-US" altLang="zh-CN" dirty="0" smtClean="0"/>
              <a:t>So we choose the id selector.  </a:t>
            </a:r>
            <a:endParaRPr lang="zh-CN" altLang="en-US" dirty="0"/>
          </a:p>
        </p:txBody>
      </p:sp>
      <p:sp>
        <p:nvSpPr>
          <p:cNvPr id="4" name="标题 3"/>
          <p:cNvSpPr>
            <a:spLocks noGrp="1"/>
          </p:cNvSpPr>
          <p:nvPr>
            <p:ph type="title"/>
          </p:nvPr>
        </p:nvSpPr>
        <p:spPr/>
        <p:txBody>
          <a:bodyPr/>
          <a:lstStyle/>
          <a:p>
            <a:r>
              <a:rPr lang="en-US" altLang="zh-CN" dirty="0"/>
              <a:t>Step </a:t>
            </a:r>
            <a:r>
              <a:rPr lang="en-US" altLang="zh-CN" dirty="0" smtClean="0"/>
              <a:t>8: complete </a:t>
            </a:r>
            <a:r>
              <a:rPr lang="en-US" altLang="zh-CN" dirty="0" err="1" smtClean="0"/>
              <a:t>body_length</a:t>
            </a:r>
            <a:r>
              <a:rPr lang="zh-CN" altLang="en-US" dirty="0" smtClean="0"/>
              <a:t> </a:t>
            </a:r>
            <a:r>
              <a:rPr lang="en-US" altLang="zh-CN" dirty="0" smtClean="0"/>
              <a:t>node</a:t>
            </a:r>
            <a:endParaRPr lang="zh-CN" altLang="en-US" dirty="0"/>
          </a:p>
        </p:txBody>
      </p:sp>
    </p:spTree>
    <p:extLst>
      <p:ext uri="{BB962C8B-B14F-4D97-AF65-F5344CB8AC3E}">
        <p14:creationId xmlns:p14="http://schemas.microsoft.com/office/powerpoint/2010/main" val="38990887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idx="1"/>
          </p:nvPr>
        </p:nvSpPr>
        <p:spPr/>
        <p:txBody>
          <a:bodyPr>
            <a:normAutofit/>
          </a:bodyPr>
          <a:lstStyle/>
          <a:p>
            <a:r>
              <a:rPr lang="en-US" altLang="zh-CN" dirty="0" smtClean="0"/>
              <a:t>The message node is the main of the message, so the data of the node would be deference according the message type.  </a:t>
            </a:r>
          </a:p>
          <a:p>
            <a:r>
              <a:rPr lang="en-US" altLang="zh-CN" dirty="0" smtClean="0"/>
              <a:t>So we must define  a custom type  to link a new node. We use </a:t>
            </a:r>
            <a:r>
              <a:rPr lang="en-US" altLang="zh-CN" dirty="0" err="1" smtClean="0"/>
              <a:t>message_body</a:t>
            </a:r>
            <a:r>
              <a:rPr lang="en-US" altLang="zh-CN" dirty="0" smtClean="0"/>
              <a:t>. </a:t>
            </a:r>
          </a:p>
          <a:p>
            <a:r>
              <a:rPr lang="en-US" altLang="zh-CN" dirty="0" smtClean="0"/>
              <a:t>And   we use the </a:t>
            </a:r>
            <a:r>
              <a:rPr lang="en-US" altLang="zh-CN" dirty="0" err="1" smtClean="0"/>
              <a:t>one_of</a:t>
            </a:r>
            <a:r>
              <a:rPr lang="en-US" altLang="zh-CN" dirty="0" smtClean="0"/>
              <a:t> branch to define the choose flow.</a:t>
            </a:r>
          </a:p>
          <a:p>
            <a:r>
              <a:rPr lang="en-US" altLang="zh-CN" dirty="0" smtClean="0"/>
              <a:t> </a:t>
            </a:r>
          </a:p>
          <a:p>
            <a:pPr lvl="1"/>
            <a:endParaRPr lang="zh-CN" altLang="en-US" dirty="0"/>
          </a:p>
        </p:txBody>
      </p:sp>
      <p:sp>
        <p:nvSpPr>
          <p:cNvPr id="4" name="标题 3"/>
          <p:cNvSpPr>
            <a:spLocks noGrp="1"/>
          </p:cNvSpPr>
          <p:nvPr>
            <p:ph type="title"/>
          </p:nvPr>
        </p:nvSpPr>
        <p:spPr/>
        <p:txBody>
          <a:bodyPr/>
          <a:lstStyle/>
          <a:p>
            <a:r>
              <a:rPr lang="en-US" altLang="zh-CN" dirty="0"/>
              <a:t>Step </a:t>
            </a:r>
            <a:r>
              <a:rPr lang="en-US" altLang="zh-CN" dirty="0" smtClean="0"/>
              <a:t>9: </a:t>
            </a:r>
            <a:r>
              <a:rPr lang="en-US" altLang="zh-CN" dirty="0" smtClean="0"/>
              <a:t>Complete  </a:t>
            </a:r>
            <a:r>
              <a:rPr lang="en-US" altLang="zh-CN" dirty="0" smtClean="0"/>
              <a:t>body</a:t>
            </a:r>
            <a:r>
              <a:rPr lang="zh-CN" altLang="en-US" dirty="0" smtClean="0"/>
              <a:t> </a:t>
            </a:r>
            <a:r>
              <a:rPr lang="en-US" altLang="zh-CN" dirty="0" smtClean="0"/>
              <a:t>node(1)</a:t>
            </a:r>
            <a:endParaRPr lang="zh-CN" altLang="en-US" dirty="0"/>
          </a:p>
        </p:txBody>
      </p:sp>
    </p:spTree>
    <p:extLst>
      <p:ext uri="{BB962C8B-B14F-4D97-AF65-F5344CB8AC3E}">
        <p14:creationId xmlns:p14="http://schemas.microsoft.com/office/powerpoint/2010/main" val="6386817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half" idx="1"/>
          </p:nvPr>
        </p:nvSpPr>
        <p:spPr/>
        <p:txBody>
          <a:bodyPr>
            <a:normAutofit fontScale="77500" lnSpcReduction="20000"/>
          </a:bodyPr>
          <a:lstStyle/>
          <a:p>
            <a:pPr marL="0" indent="0">
              <a:buNone/>
            </a:pPr>
            <a:r>
              <a:rPr lang="en-US" altLang="zh-CN" dirty="0"/>
              <a:t>"</a:t>
            </a:r>
            <a:r>
              <a:rPr lang="en-US" altLang="zh-CN" dirty="0" err="1"/>
              <a:t>mssage_body</a:t>
            </a:r>
            <a:r>
              <a:rPr lang="en-US" altLang="zh-CN" dirty="0"/>
              <a:t>": {</a:t>
            </a:r>
          </a:p>
          <a:p>
            <a:pPr marL="0" indent="0">
              <a:buNone/>
            </a:pPr>
            <a:r>
              <a:rPr lang="en-US" altLang="zh-CN" dirty="0"/>
              <a:t>    "id": "</a:t>
            </a:r>
            <a:r>
              <a:rPr lang="en-US" altLang="zh-CN" dirty="0" err="1"/>
              <a:t>mssage_body</a:t>
            </a:r>
            <a:r>
              <a:rPr lang="en-US" altLang="zh-CN" dirty="0"/>
              <a:t>",</a:t>
            </a:r>
          </a:p>
          <a:p>
            <a:pPr marL="0" indent="0">
              <a:buNone/>
            </a:pPr>
            <a:r>
              <a:rPr lang="en-US" altLang="zh-CN" dirty="0"/>
              <a:t>    "</a:t>
            </a:r>
            <a:r>
              <a:rPr lang="en-US" altLang="zh-CN" dirty="0" err="1"/>
              <a:t>one_of</a:t>
            </a:r>
            <a:r>
              <a:rPr lang="en-US" altLang="zh-CN" dirty="0"/>
              <a:t>": {</a:t>
            </a:r>
          </a:p>
          <a:p>
            <a:pPr marL="0" indent="0">
              <a:buNone/>
            </a:pPr>
            <a:r>
              <a:rPr lang="en-US" altLang="zh-CN" dirty="0"/>
              <a:t>         "key": {</a:t>
            </a:r>
          </a:p>
          <a:p>
            <a:pPr marL="0" indent="0">
              <a:buNone/>
            </a:pPr>
            <a:r>
              <a:rPr lang="en-US" altLang="zh-CN" dirty="0"/>
              <a:t>              "comment": "",</a:t>
            </a:r>
          </a:p>
          <a:p>
            <a:pPr marL="0" indent="0">
              <a:buNone/>
            </a:pPr>
            <a:r>
              <a:rPr lang="en-US" altLang="zh-CN" dirty="0"/>
              <a:t>              "name": "</a:t>
            </a:r>
            <a:r>
              <a:rPr lang="en-US" altLang="zh-CN" dirty="0" err="1"/>
              <a:t>message_key</a:t>
            </a:r>
            <a:r>
              <a:rPr lang="en-US" altLang="zh-CN" dirty="0"/>
              <a:t>",</a:t>
            </a:r>
          </a:p>
          <a:p>
            <a:pPr marL="0" indent="0">
              <a:buNone/>
            </a:pPr>
            <a:r>
              <a:rPr lang="en-US" altLang="zh-CN" dirty="0"/>
              <a:t>              "value": "#</a:t>
            </a:r>
            <a:r>
              <a:rPr lang="en-US" altLang="zh-CN" dirty="0" err="1"/>
              <a:t>message_type</a:t>
            </a:r>
            <a:r>
              <a:rPr lang="en-US" altLang="zh-CN" dirty="0"/>
              <a:t>",</a:t>
            </a:r>
          </a:p>
          <a:p>
            <a:pPr marL="0" indent="0">
              <a:buNone/>
            </a:pPr>
            <a:r>
              <a:rPr lang="en-US" altLang="zh-CN" dirty="0"/>
              <a:t>              "format": "0x%04X",</a:t>
            </a:r>
          </a:p>
          <a:p>
            <a:pPr marL="0" indent="0">
              <a:buNone/>
            </a:pPr>
            <a:r>
              <a:rPr lang="en-US" altLang="zh-CN" dirty="0"/>
              <a:t>              "id": "</a:t>
            </a:r>
            <a:r>
              <a:rPr lang="en-US" altLang="zh-CN" dirty="0" err="1"/>
              <a:t>message_key</a:t>
            </a:r>
            <a:r>
              <a:rPr lang="en-US" altLang="zh-CN" dirty="0"/>
              <a:t>"</a:t>
            </a:r>
          </a:p>
          <a:p>
            <a:pPr marL="0" indent="0">
              <a:buNone/>
            </a:pPr>
            <a:r>
              <a:rPr lang="en-US" altLang="zh-CN" dirty="0"/>
              <a:t>         },</a:t>
            </a:r>
          </a:p>
          <a:p>
            <a:pPr marL="0" indent="0">
              <a:buNone/>
            </a:pPr>
            <a:r>
              <a:rPr lang="en-US" altLang="zh-CN" dirty="0"/>
              <a:t>         "list": {</a:t>
            </a:r>
          </a:p>
          <a:p>
            <a:pPr marL="0" indent="0">
              <a:buNone/>
            </a:pPr>
            <a:r>
              <a:rPr lang="en-US" altLang="zh-CN" dirty="0"/>
              <a:t>             "</a:t>
            </a:r>
            <a:r>
              <a:rPr lang="en-US" altLang="zh-CN" dirty="0" smtClean="0"/>
              <a:t>0x200201</a:t>
            </a:r>
            <a:r>
              <a:rPr lang="en-US" altLang="zh-CN" dirty="0"/>
              <a:t>":{},</a:t>
            </a:r>
          </a:p>
          <a:p>
            <a:pPr marL="0" indent="0">
              <a:buNone/>
            </a:pPr>
            <a:r>
              <a:rPr lang="en-US" altLang="zh-CN" dirty="0"/>
              <a:t>             "</a:t>
            </a:r>
            <a:r>
              <a:rPr lang="en-US" altLang="zh-CN" dirty="0" smtClean="0"/>
              <a:t>0x200402</a:t>
            </a:r>
            <a:r>
              <a:rPr lang="en-US" altLang="zh-CN" dirty="0"/>
              <a:t>":{}</a:t>
            </a:r>
          </a:p>
          <a:p>
            <a:pPr marL="0" indent="0">
              <a:buNone/>
            </a:pPr>
            <a:r>
              <a:rPr lang="en-US" altLang="zh-CN" dirty="0"/>
              <a:t>    }</a:t>
            </a:r>
          </a:p>
          <a:p>
            <a:pPr marL="0" indent="0">
              <a:buNone/>
            </a:pPr>
            <a:r>
              <a:rPr lang="en-US" altLang="zh-CN" dirty="0"/>
              <a:t>}</a:t>
            </a:r>
            <a:endParaRPr lang="zh-CN" altLang="en-US" dirty="0"/>
          </a:p>
        </p:txBody>
      </p:sp>
      <p:sp>
        <p:nvSpPr>
          <p:cNvPr id="5" name="文本占位符 4"/>
          <p:cNvSpPr>
            <a:spLocks noGrp="1"/>
          </p:cNvSpPr>
          <p:nvPr>
            <p:ph type="body" sz="half" idx="2"/>
          </p:nvPr>
        </p:nvSpPr>
        <p:spPr/>
        <p:txBody>
          <a:bodyPr>
            <a:noAutofit/>
          </a:bodyPr>
          <a:lstStyle/>
          <a:p>
            <a:r>
              <a:rPr lang="en-US" altLang="zh-CN" sz="2000" dirty="0" smtClean="0"/>
              <a:t>With </a:t>
            </a:r>
            <a:r>
              <a:rPr lang="en-US" altLang="zh-CN" sz="2000" dirty="0" err="1" smtClean="0"/>
              <a:t>one_of</a:t>
            </a:r>
            <a:r>
              <a:rPr lang="en-US" altLang="zh-CN" sz="2000" dirty="0" smtClean="0"/>
              <a:t> node, we tell the SDDS parser, with </a:t>
            </a:r>
            <a:r>
              <a:rPr lang="en-US" altLang="zh-CN" sz="2000" dirty="0"/>
              <a:t>the value of </a:t>
            </a:r>
            <a:r>
              <a:rPr lang="en-US" altLang="zh-CN" sz="2000" dirty="0" err="1" smtClean="0"/>
              <a:t>message_key</a:t>
            </a:r>
            <a:r>
              <a:rPr lang="en-US" altLang="zh-CN" sz="2000" dirty="0" smtClean="0"/>
              <a:t>  to select from the list. </a:t>
            </a:r>
          </a:p>
          <a:p>
            <a:r>
              <a:rPr lang="en-US" altLang="zh-CN" sz="2000" dirty="0" smtClean="0"/>
              <a:t>For we could  read clearly, we use the hex value of </a:t>
            </a:r>
            <a:r>
              <a:rPr lang="en-US" altLang="zh-CN" sz="2000" dirty="0" err="1" smtClean="0"/>
              <a:t>message_type</a:t>
            </a:r>
            <a:r>
              <a:rPr lang="en-US" altLang="zh-CN" sz="2000" dirty="0" smtClean="0"/>
              <a:t>. </a:t>
            </a:r>
          </a:p>
          <a:p>
            <a:r>
              <a:rPr lang="en-US" altLang="zh-CN" sz="2000" dirty="0" smtClean="0"/>
              <a:t>So we define a format to </a:t>
            </a:r>
            <a:r>
              <a:rPr lang="en-US" altLang="zh-CN" sz="2000" dirty="0" err="1" smtClean="0"/>
              <a:t>formating</a:t>
            </a:r>
            <a:r>
              <a:rPr lang="en-US" altLang="zh-CN" sz="2000" dirty="0" smtClean="0"/>
              <a:t> </a:t>
            </a:r>
            <a:r>
              <a:rPr lang="en-US" altLang="zh-CN" sz="2000" dirty="0"/>
              <a:t>the </a:t>
            </a:r>
            <a:r>
              <a:rPr lang="en-US" altLang="zh-CN" sz="2000" dirty="0" err="1" smtClean="0"/>
              <a:t>message_type</a:t>
            </a:r>
            <a:r>
              <a:rPr lang="en-US" altLang="zh-CN" sz="2000" dirty="0" smtClean="0"/>
              <a:t>. </a:t>
            </a:r>
          </a:p>
        </p:txBody>
      </p:sp>
      <p:sp>
        <p:nvSpPr>
          <p:cNvPr id="3" name="标题 2"/>
          <p:cNvSpPr>
            <a:spLocks noGrp="1"/>
          </p:cNvSpPr>
          <p:nvPr>
            <p:ph type="title"/>
          </p:nvPr>
        </p:nvSpPr>
        <p:spPr/>
        <p:txBody>
          <a:bodyPr/>
          <a:lstStyle/>
          <a:p>
            <a:r>
              <a:rPr lang="en-US" altLang="zh-CN" dirty="0" smtClean="0"/>
              <a:t>Step 9</a:t>
            </a:r>
            <a:r>
              <a:rPr lang="zh-CN" altLang="en-US" dirty="0" smtClean="0"/>
              <a:t>，</a:t>
            </a:r>
            <a:r>
              <a:rPr lang="en-US" altLang="zh-CN" dirty="0" smtClean="0"/>
              <a:t>Complete </a:t>
            </a:r>
            <a:r>
              <a:rPr lang="en-US" altLang="zh-CN" dirty="0" smtClean="0"/>
              <a:t>body</a:t>
            </a:r>
            <a:r>
              <a:rPr lang="zh-CN" altLang="en-US" dirty="0" smtClean="0"/>
              <a:t> </a:t>
            </a:r>
            <a:r>
              <a:rPr lang="en-US" altLang="zh-CN" dirty="0" smtClean="0"/>
              <a:t>node(2)</a:t>
            </a:r>
            <a:endParaRPr lang="zh-CN" altLang="en-US" dirty="0"/>
          </a:p>
        </p:txBody>
      </p:sp>
    </p:spTree>
    <p:extLst>
      <p:ext uri="{BB962C8B-B14F-4D97-AF65-F5344CB8AC3E}">
        <p14:creationId xmlns:p14="http://schemas.microsoft.com/office/powerpoint/2010/main" val="37229771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normAutofit/>
          </a:bodyPr>
          <a:lstStyle/>
          <a:p>
            <a:r>
              <a:rPr lang="en-US" altLang="zh-CN" dirty="0" smtClean="0"/>
              <a:t>Data Structure</a:t>
            </a:r>
          </a:p>
          <a:p>
            <a:pPr lvl="1"/>
            <a:r>
              <a:rPr lang="en-US" altLang="zh-CN" dirty="0" smtClean="0"/>
              <a:t>SDDS</a:t>
            </a:r>
            <a:r>
              <a:rPr lang="zh-CN" altLang="en-US" dirty="0" smtClean="0"/>
              <a:t> </a:t>
            </a:r>
            <a:r>
              <a:rPr lang="en-US" altLang="zh-CN" dirty="0" smtClean="0"/>
              <a:t>is  short word of </a:t>
            </a:r>
            <a:r>
              <a:rPr lang="en-US" altLang="zh-CN" dirty="0" smtClean="0"/>
              <a:t>"stream </a:t>
            </a:r>
            <a:r>
              <a:rPr lang="en-US" altLang="zh-CN" dirty="0"/>
              <a:t>data dynamic </a:t>
            </a:r>
            <a:r>
              <a:rPr lang="en-US" altLang="zh-CN" dirty="0" smtClean="0"/>
              <a:t>structure".</a:t>
            </a:r>
            <a:endParaRPr lang="en-US" altLang="zh-CN" dirty="0" smtClean="0"/>
          </a:p>
          <a:p>
            <a:r>
              <a:rPr lang="en-US" altLang="zh-CN" dirty="0" smtClean="0"/>
              <a:t>DSL</a:t>
            </a:r>
          </a:p>
          <a:p>
            <a:pPr lvl="1"/>
            <a:r>
              <a:rPr lang="en-US" altLang="zh-CN" dirty="0" smtClean="0"/>
              <a:t>SDDS</a:t>
            </a:r>
            <a:r>
              <a:rPr lang="zh-CN" altLang="en-US" dirty="0" smtClean="0"/>
              <a:t> </a:t>
            </a:r>
            <a:r>
              <a:rPr lang="en-US" altLang="zh-CN" dirty="0" smtClean="0"/>
              <a:t>is a DSL (domain-specific </a:t>
            </a:r>
            <a:r>
              <a:rPr lang="en-US" altLang="zh-CN" dirty="0"/>
              <a:t>language) .  </a:t>
            </a:r>
          </a:p>
          <a:p>
            <a:pPr lvl="1"/>
            <a:r>
              <a:rPr lang="en-US" altLang="zh-CN" dirty="0" smtClean="0"/>
              <a:t>The schema of </a:t>
            </a:r>
            <a:r>
              <a:rPr lang="en-US" altLang="zh-CN" dirty="0" smtClean="0"/>
              <a:t>SDDS is </a:t>
            </a:r>
            <a:r>
              <a:rPr lang="en-US" altLang="zh-CN" dirty="0"/>
              <a:t>human-readable </a:t>
            </a:r>
            <a:r>
              <a:rPr lang="en-US" altLang="zh-CN" dirty="0" smtClean="0"/>
              <a:t> and machine and machine-readable.   </a:t>
            </a:r>
          </a:p>
          <a:p>
            <a:r>
              <a:rPr lang="en-US" altLang="zh-CN" dirty="0" smtClean="0"/>
              <a:t>Parse Engine </a:t>
            </a:r>
          </a:p>
          <a:p>
            <a:pPr lvl="1"/>
            <a:r>
              <a:rPr lang="en-US" altLang="zh-CN" dirty="0" smtClean="0"/>
              <a:t>SDDS is a parse engine coded according the SDDS Specification. You can rapid </a:t>
            </a:r>
            <a:r>
              <a:rPr lang="en-US" altLang="zh-CN" dirty="0" smtClean="0"/>
              <a:t>complete the </a:t>
            </a:r>
            <a:r>
              <a:rPr lang="en-US" altLang="zh-CN" dirty="0" smtClean="0"/>
              <a:t>developing of the binary </a:t>
            </a:r>
            <a:r>
              <a:rPr lang="en-US" altLang="zh-CN" dirty="0"/>
              <a:t>communication </a:t>
            </a:r>
            <a:r>
              <a:rPr lang="en-US" altLang="zh-CN" dirty="0" smtClean="0"/>
              <a:t>program.  </a:t>
            </a:r>
          </a:p>
        </p:txBody>
      </p:sp>
      <p:sp>
        <p:nvSpPr>
          <p:cNvPr id="3" name="标题 2"/>
          <p:cNvSpPr>
            <a:spLocks noGrp="1"/>
          </p:cNvSpPr>
          <p:nvPr>
            <p:ph type="title"/>
          </p:nvPr>
        </p:nvSpPr>
        <p:spPr/>
        <p:txBody>
          <a:bodyPr/>
          <a:lstStyle/>
          <a:p>
            <a:r>
              <a:rPr lang="en-US" altLang="zh-CN" dirty="0" smtClean="0"/>
              <a:t>What is SDDS</a:t>
            </a:r>
            <a:r>
              <a:rPr lang="zh-CN" altLang="en-US" dirty="0" smtClean="0"/>
              <a:t>？</a:t>
            </a:r>
            <a:endParaRPr lang="zh-CN" altLang="en-US" dirty="0"/>
          </a:p>
        </p:txBody>
      </p:sp>
    </p:spTree>
    <p:extLst>
      <p:ext uri="{BB962C8B-B14F-4D97-AF65-F5344CB8AC3E}">
        <p14:creationId xmlns:p14="http://schemas.microsoft.com/office/powerpoint/2010/main" val="20524358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idx="1"/>
          </p:nvPr>
        </p:nvSpPr>
        <p:spPr/>
        <p:txBody>
          <a:bodyPr/>
          <a:lstStyle/>
          <a:p>
            <a:r>
              <a:rPr lang="en-US" altLang="zh-CN" dirty="0" smtClean="0"/>
              <a:t>There are 4 selector  in SDDS:</a:t>
            </a:r>
            <a:endParaRPr lang="zh-CN" altLang="en-US" dirty="0"/>
          </a:p>
          <a:p>
            <a:pPr lvl="1"/>
            <a:r>
              <a:rPr lang="en-US" altLang="zh-CN" dirty="0" smtClean="0"/>
              <a:t>“#” </a:t>
            </a:r>
            <a:r>
              <a:rPr lang="zh-CN" altLang="en-US" dirty="0"/>
              <a:t>：</a:t>
            </a:r>
            <a:r>
              <a:rPr lang="en-US" altLang="zh-CN" dirty="0" smtClean="0"/>
              <a:t>id</a:t>
            </a:r>
            <a:r>
              <a:rPr lang="zh-CN" altLang="en-US" dirty="0" smtClean="0"/>
              <a:t> </a:t>
            </a:r>
            <a:r>
              <a:rPr lang="en-US" altLang="zh-CN" dirty="0" smtClean="0"/>
              <a:t>selector</a:t>
            </a:r>
            <a:endParaRPr lang="zh-CN" altLang="en-US" dirty="0"/>
          </a:p>
          <a:p>
            <a:pPr lvl="1"/>
            <a:r>
              <a:rPr lang="en-US" altLang="zh-CN" dirty="0"/>
              <a:t>"@" </a:t>
            </a:r>
            <a:r>
              <a:rPr lang="zh-CN" altLang="en-US" dirty="0" smtClean="0"/>
              <a:t>：</a:t>
            </a:r>
            <a:r>
              <a:rPr lang="en-US" altLang="zh-CN" dirty="0" smtClean="0"/>
              <a:t>path selector</a:t>
            </a:r>
            <a:endParaRPr lang="zh-CN" altLang="en-US" dirty="0"/>
          </a:p>
          <a:p>
            <a:pPr lvl="1"/>
            <a:r>
              <a:rPr lang="en-US" altLang="zh-CN" dirty="0"/>
              <a:t>"$" </a:t>
            </a:r>
            <a:r>
              <a:rPr lang="zh-CN" altLang="en-US" dirty="0"/>
              <a:t>： </a:t>
            </a:r>
            <a:r>
              <a:rPr lang="en-US" altLang="zh-CN" dirty="0" smtClean="0"/>
              <a:t>index selector</a:t>
            </a:r>
            <a:endParaRPr lang="zh-CN" altLang="en-US" dirty="0"/>
          </a:p>
          <a:p>
            <a:pPr lvl="1"/>
            <a:r>
              <a:rPr lang="en-US" altLang="zh-CN" dirty="0"/>
              <a:t>"*" </a:t>
            </a:r>
            <a:r>
              <a:rPr lang="zh-CN" altLang="en-US" dirty="0" smtClean="0"/>
              <a:t>：</a:t>
            </a:r>
            <a:r>
              <a:rPr lang="en-US" altLang="zh-CN" dirty="0" smtClean="0"/>
              <a:t>function selector</a:t>
            </a:r>
          </a:p>
          <a:p>
            <a:r>
              <a:rPr lang="en-US" altLang="zh-CN" dirty="0" smtClean="0"/>
              <a:t>The selector is defined in the attribute value.  For example: </a:t>
            </a:r>
            <a:endParaRPr lang="zh-CN" altLang="en-US" dirty="0"/>
          </a:p>
          <a:p>
            <a:pPr lvl="1"/>
            <a:r>
              <a:rPr lang="en-US" altLang="zh-CN" dirty="0" smtClean="0"/>
              <a:t>"</a:t>
            </a:r>
            <a:r>
              <a:rPr lang="en-US" altLang="zh-CN" dirty="0"/>
              <a:t>value": "#</a:t>
            </a:r>
            <a:r>
              <a:rPr lang="en-US" altLang="zh-CN" dirty="0" err="1" smtClean="0"/>
              <a:t>message_type</a:t>
            </a:r>
            <a:r>
              <a:rPr lang="en-US" altLang="zh-CN" dirty="0" smtClean="0"/>
              <a:t>“</a:t>
            </a:r>
          </a:p>
          <a:p>
            <a:r>
              <a:rPr lang="en-US" altLang="zh-CN" dirty="0" smtClean="0"/>
              <a:t>This means that the value is read from the node with id of </a:t>
            </a:r>
            <a:r>
              <a:rPr lang="en-US" altLang="zh-CN" dirty="0" err="1" smtClean="0"/>
              <a:t>message_type</a:t>
            </a:r>
            <a:r>
              <a:rPr lang="en-US" altLang="zh-CN" dirty="0" smtClean="0"/>
              <a:t>. </a:t>
            </a:r>
          </a:p>
          <a:p>
            <a:endParaRPr lang="en-US" altLang="zh-CN" dirty="0"/>
          </a:p>
        </p:txBody>
      </p:sp>
      <p:sp>
        <p:nvSpPr>
          <p:cNvPr id="4" name="标题 3"/>
          <p:cNvSpPr>
            <a:spLocks noGrp="1"/>
          </p:cNvSpPr>
          <p:nvPr>
            <p:ph type="title"/>
          </p:nvPr>
        </p:nvSpPr>
        <p:spPr/>
        <p:txBody>
          <a:bodyPr/>
          <a:lstStyle/>
          <a:p>
            <a:r>
              <a:rPr lang="en-US" altLang="zh-CN" dirty="0" smtClean="0"/>
              <a:t>Passing the Arguments </a:t>
            </a:r>
            <a:r>
              <a:rPr lang="zh-CN" altLang="en-US" dirty="0" smtClean="0"/>
              <a:t>：</a:t>
            </a:r>
            <a:r>
              <a:rPr lang="en-US" altLang="zh-CN" dirty="0" smtClean="0"/>
              <a:t>Selector</a:t>
            </a:r>
            <a:endParaRPr lang="zh-CN" altLang="en-US" dirty="0"/>
          </a:p>
        </p:txBody>
      </p:sp>
    </p:spTree>
    <p:extLst>
      <p:ext uri="{BB962C8B-B14F-4D97-AF65-F5344CB8AC3E}">
        <p14:creationId xmlns:p14="http://schemas.microsoft.com/office/powerpoint/2010/main" val="5771712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normAutofit/>
          </a:bodyPr>
          <a:lstStyle/>
          <a:p>
            <a:r>
              <a:rPr lang="en-US" altLang="zh-CN" dirty="0" smtClean="0"/>
              <a:t>"#" </a:t>
            </a:r>
            <a:r>
              <a:rPr lang="en-US" altLang="zh-CN" dirty="0"/>
              <a:t>id Selector</a:t>
            </a:r>
            <a:endParaRPr lang="en-US" altLang="zh-CN" dirty="0" smtClean="0"/>
          </a:p>
          <a:p>
            <a:pPr lvl="1"/>
            <a:r>
              <a:rPr lang="en-US" altLang="zh-CN" dirty="0" smtClean="0"/>
              <a:t>Retrieve the node via id.</a:t>
            </a:r>
          </a:p>
          <a:p>
            <a:pPr lvl="1"/>
            <a:r>
              <a:rPr lang="en-US" altLang="zh-CN" dirty="0" smtClean="0"/>
              <a:t>To operate a node with id, we need define the attribute Selector in the node. The value </a:t>
            </a:r>
            <a:r>
              <a:rPr lang="en-US" altLang="zh-CN" dirty="0"/>
              <a:t>of Selector </a:t>
            </a:r>
            <a:r>
              <a:rPr lang="en-US" altLang="zh-CN" dirty="0" smtClean="0"/>
              <a:t>is  "id".</a:t>
            </a:r>
          </a:p>
          <a:p>
            <a:pPr lvl="1"/>
            <a:r>
              <a:rPr lang="en-US" altLang="zh-CN" dirty="0" smtClean="0"/>
              <a:t>And give the attribute id value</a:t>
            </a:r>
            <a:r>
              <a:rPr lang="en-US" altLang="zh-CN" dirty="0"/>
              <a:t>:  </a:t>
            </a:r>
            <a:r>
              <a:rPr lang="en-US" altLang="zh-CN" dirty="0" smtClean="0"/>
              <a:t>"</a:t>
            </a:r>
            <a:r>
              <a:rPr lang="en-US" altLang="zh-CN" dirty="0"/>
              <a:t>id":"</a:t>
            </a:r>
            <a:r>
              <a:rPr lang="en-US" altLang="zh-CN" dirty="0" err="1"/>
              <a:t>body_length</a:t>
            </a:r>
            <a:r>
              <a:rPr lang="en-US" altLang="zh-CN" dirty="0"/>
              <a:t>"</a:t>
            </a:r>
          </a:p>
          <a:p>
            <a:pPr lvl="1"/>
            <a:r>
              <a:rPr lang="en-US" altLang="zh-CN" dirty="0" smtClean="0"/>
              <a:t>Then we use the string link start with "#". For instance:</a:t>
            </a:r>
          </a:p>
          <a:p>
            <a:pPr lvl="1"/>
            <a:r>
              <a:rPr lang="en-US" altLang="zh-CN" dirty="0"/>
              <a:t>"value":"#</a:t>
            </a:r>
            <a:r>
              <a:rPr lang="en-US" altLang="zh-CN" dirty="0" err="1"/>
              <a:t>body_length</a:t>
            </a:r>
            <a:r>
              <a:rPr lang="en-US" altLang="zh-CN" dirty="0"/>
              <a:t>"</a:t>
            </a:r>
            <a:endParaRPr lang="en-US" altLang="zh-CN" dirty="0" smtClean="0"/>
          </a:p>
          <a:p>
            <a:pPr lvl="1"/>
            <a:endParaRPr lang="en-US" altLang="zh-CN" dirty="0" smtClean="0"/>
          </a:p>
          <a:p>
            <a:pPr lvl="1"/>
            <a:r>
              <a:rPr lang="en-US" altLang="zh-CN" dirty="0" smtClean="0"/>
              <a:t>Note: Id must unique in the SDDS schema. If  the id is not unique we must use other selector. </a:t>
            </a:r>
            <a:endParaRPr lang="zh-CN" altLang="en-US" dirty="0"/>
          </a:p>
        </p:txBody>
      </p:sp>
      <p:sp>
        <p:nvSpPr>
          <p:cNvPr id="3" name="标题 2"/>
          <p:cNvSpPr>
            <a:spLocks noGrp="1"/>
          </p:cNvSpPr>
          <p:nvPr>
            <p:ph type="title"/>
          </p:nvPr>
        </p:nvSpPr>
        <p:spPr/>
        <p:txBody>
          <a:bodyPr/>
          <a:lstStyle/>
          <a:p>
            <a:r>
              <a:rPr lang="en-US" altLang="zh-CN" dirty="0" smtClean="0"/>
              <a:t>Selector</a:t>
            </a:r>
            <a:r>
              <a:rPr lang="zh-CN" altLang="en-US" dirty="0" smtClean="0"/>
              <a:t>：</a:t>
            </a:r>
            <a:r>
              <a:rPr lang="en-US" altLang="zh-CN" dirty="0"/>
              <a:t> "#" </a:t>
            </a:r>
            <a:r>
              <a:rPr lang="en-US" altLang="zh-CN" dirty="0" smtClean="0"/>
              <a:t> ID</a:t>
            </a:r>
            <a:r>
              <a:rPr lang="zh-CN" altLang="en-US" dirty="0" smtClean="0"/>
              <a:t> </a:t>
            </a:r>
            <a:r>
              <a:rPr lang="en-US" altLang="zh-CN" dirty="0" smtClean="0"/>
              <a:t>Selector</a:t>
            </a:r>
            <a:endParaRPr lang="zh-CN" altLang="en-US" dirty="0"/>
          </a:p>
        </p:txBody>
      </p:sp>
    </p:spTree>
    <p:extLst>
      <p:ext uri="{BB962C8B-B14F-4D97-AF65-F5344CB8AC3E}">
        <p14:creationId xmlns:p14="http://schemas.microsoft.com/office/powerpoint/2010/main" val="2018358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normAutofit lnSpcReduction="10000"/>
          </a:bodyPr>
          <a:lstStyle/>
          <a:p>
            <a:r>
              <a:rPr lang="en-US" altLang="zh-CN" dirty="0" smtClean="0"/>
              <a:t>"@": path</a:t>
            </a:r>
            <a:r>
              <a:rPr lang="zh-CN" altLang="en-US" dirty="0" smtClean="0"/>
              <a:t> </a:t>
            </a:r>
            <a:r>
              <a:rPr lang="en-US" altLang="zh-CN" dirty="0" smtClean="0"/>
              <a:t>selector</a:t>
            </a:r>
          </a:p>
          <a:p>
            <a:pPr lvl="1"/>
            <a:r>
              <a:rPr lang="en-US" altLang="zh-CN" dirty="0" smtClean="0"/>
              <a:t> path selector is a id strings split by "." . For instance</a:t>
            </a:r>
            <a:r>
              <a:rPr lang="zh-CN" altLang="en-US" dirty="0" smtClean="0"/>
              <a:t>：</a:t>
            </a:r>
            <a:endParaRPr lang="en-US" altLang="zh-CN" dirty="0" smtClean="0"/>
          </a:p>
          <a:p>
            <a:pPr lvl="1"/>
            <a:r>
              <a:rPr lang="en-US" altLang="zh-CN" dirty="0"/>
              <a:t>"value</a:t>
            </a:r>
            <a:r>
              <a:rPr lang="en-US" altLang="zh-CN" dirty="0" smtClean="0"/>
              <a:t>":"@</a:t>
            </a:r>
            <a:r>
              <a:rPr lang="en-US" altLang="zh-CN" dirty="0" err="1" smtClean="0"/>
              <a:t>body.message_body.body_length</a:t>
            </a:r>
            <a:r>
              <a:rPr lang="en-US" altLang="zh-CN" dirty="0" smtClean="0"/>
              <a:t>",</a:t>
            </a:r>
          </a:p>
          <a:p>
            <a:pPr lvl="1"/>
            <a:r>
              <a:rPr lang="en-US" altLang="zh-CN" dirty="0" smtClean="0"/>
              <a:t>The program will search up to the node where the branch start and the search according the path to the target.  So we only need the relative path to the node where the branch start. </a:t>
            </a:r>
          </a:p>
          <a:p>
            <a:pPr lvl="1"/>
            <a:r>
              <a:rPr lang="en-US" altLang="zh-CN" dirty="0" smtClean="0"/>
              <a:t>We recommend to use short path. If path is to long, the best way is to use id selector. </a:t>
            </a:r>
          </a:p>
          <a:p>
            <a:pPr lvl="1"/>
            <a:r>
              <a:rPr lang="en-US" altLang="zh-CN" dirty="0" smtClean="0"/>
              <a:t> If you could not to know the path, you could to </a:t>
            </a:r>
            <a:r>
              <a:rPr lang="en-US" altLang="zh-CN" dirty="0"/>
              <a:t>use </a:t>
            </a:r>
            <a:r>
              <a:rPr lang="en-US" altLang="zh-CN" dirty="0" smtClean="0"/>
              <a:t>"</a:t>
            </a:r>
            <a:r>
              <a:rPr lang="en-US" altLang="zh-CN" dirty="0" err="1" smtClean="0"/>
              <a:t>trace":"path</a:t>
            </a:r>
            <a:r>
              <a:rPr lang="en-US" altLang="zh-CN" dirty="0" smtClean="0"/>
              <a:t>" to view the path of node.</a:t>
            </a:r>
          </a:p>
          <a:p>
            <a:pPr lvl="1"/>
            <a:r>
              <a:rPr lang="en-US" altLang="zh-CN" dirty="0" smtClean="0"/>
              <a:t> Because the path of the repeat node is not unique, so you must use the index selector. </a:t>
            </a:r>
          </a:p>
          <a:p>
            <a:pPr lvl="1"/>
            <a:endParaRPr lang="zh-CN" altLang="en-US" dirty="0"/>
          </a:p>
        </p:txBody>
      </p:sp>
      <p:sp>
        <p:nvSpPr>
          <p:cNvPr id="3" name="标题 2"/>
          <p:cNvSpPr>
            <a:spLocks noGrp="1"/>
          </p:cNvSpPr>
          <p:nvPr>
            <p:ph type="title"/>
          </p:nvPr>
        </p:nvSpPr>
        <p:spPr/>
        <p:txBody>
          <a:bodyPr/>
          <a:lstStyle/>
          <a:p>
            <a:r>
              <a:rPr lang="en-US" altLang="zh-CN" dirty="0"/>
              <a:t>Selector</a:t>
            </a:r>
            <a:r>
              <a:rPr lang="zh-CN" altLang="en-US" dirty="0" smtClean="0"/>
              <a:t>：</a:t>
            </a:r>
            <a:r>
              <a:rPr lang="en-US" altLang="zh-CN" dirty="0" smtClean="0"/>
              <a:t>"@" Path Selector</a:t>
            </a:r>
            <a:endParaRPr lang="zh-CN" altLang="en-US" dirty="0"/>
          </a:p>
        </p:txBody>
      </p:sp>
    </p:spTree>
    <p:extLst>
      <p:ext uri="{BB962C8B-B14F-4D97-AF65-F5344CB8AC3E}">
        <p14:creationId xmlns:p14="http://schemas.microsoft.com/office/powerpoint/2010/main" val="8900272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normAutofit/>
          </a:bodyPr>
          <a:lstStyle/>
          <a:p>
            <a:r>
              <a:rPr lang="en-US" altLang="zh-CN" dirty="0" smtClean="0"/>
              <a:t>"$"  index selector</a:t>
            </a:r>
          </a:p>
          <a:p>
            <a:r>
              <a:rPr lang="en-US" altLang="zh-CN" dirty="0"/>
              <a:t>index </a:t>
            </a:r>
            <a:r>
              <a:rPr lang="en-US" altLang="zh-CN" dirty="0" smtClean="0"/>
              <a:t>selector is used in the node of repeat to search repeat node via node index. </a:t>
            </a:r>
            <a:endParaRPr lang="en-US" altLang="zh-CN" dirty="0"/>
          </a:p>
          <a:p>
            <a:r>
              <a:rPr lang="en-US" altLang="zh-CN" dirty="0" smtClean="0"/>
              <a:t>To using the index selector, we need to define the attribute selector  with value "index", for instance:</a:t>
            </a:r>
          </a:p>
          <a:p>
            <a:r>
              <a:rPr lang="en-US" altLang="zh-CN" dirty="0"/>
              <a:t> </a:t>
            </a:r>
            <a:r>
              <a:rPr lang="en-US" altLang="zh-CN" dirty="0" smtClean="0"/>
              <a:t>"</a:t>
            </a:r>
            <a:r>
              <a:rPr lang="en-US" altLang="zh-CN" dirty="0"/>
              <a:t>selector</a:t>
            </a:r>
            <a:r>
              <a:rPr lang="en-US" altLang="zh-CN" dirty="0" smtClean="0"/>
              <a:t>": "index"</a:t>
            </a:r>
            <a:endParaRPr lang="en-US" altLang="zh-CN" dirty="0"/>
          </a:p>
          <a:p>
            <a:r>
              <a:rPr lang="en-US" altLang="zh-CN" dirty="0" smtClean="0"/>
              <a:t> And in the node where we need to access  we need to use the link string start with "$", for instance:</a:t>
            </a:r>
          </a:p>
          <a:p>
            <a:r>
              <a:rPr lang="zh-CN" altLang="en-US" dirty="0" smtClean="0"/>
              <a:t> </a:t>
            </a:r>
            <a:r>
              <a:rPr lang="en-US" altLang="zh-CN" dirty="0"/>
              <a:t>"</a:t>
            </a:r>
            <a:r>
              <a:rPr lang="en-US" altLang="zh-CN" dirty="0" smtClean="0"/>
              <a:t>value":"$</a:t>
            </a:r>
            <a:r>
              <a:rPr lang="en-US" altLang="zh-CN" dirty="0" err="1" smtClean="0"/>
              <a:t>item_length</a:t>
            </a:r>
            <a:r>
              <a:rPr lang="en-US" altLang="zh-CN" dirty="0" smtClean="0"/>
              <a:t>"</a:t>
            </a:r>
          </a:p>
          <a:p>
            <a:r>
              <a:rPr lang="en-US" altLang="zh-CN" dirty="0" smtClean="0"/>
              <a:t>This means to read the value of </a:t>
            </a:r>
            <a:r>
              <a:rPr lang="en-US" altLang="zh-CN" dirty="0" err="1" smtClean="0"/>
              <a:t>item_length</a:t>
            </a:r>
            <a:r>
              <a:rPr lang="en-US" altLang="zh-CN" dirty="0" smtClean="0"/>
              <a:t>.</a:t>
            </a:r>
            <a:endParaRPr lang="zh-CN" altLang="en-US" dirty="0"/>
          </a:p>
        </p:txBody>
      </p:sp>
      <p:sp>
        <p:nvSpPr>
          <p:cNvPr id="3" name="标题 2"/>
          <p:cNvSpPr>
            <a:spLocks noGrp="1"/>
          </p:cNvSpPr>
          <p:nvPr>
            <p:ph type="title"/>
          </p:nvPr>
        </p:nvSpPr>
        <p:spPr/>
        <p:txBody>
          <a:bodyPr/>
          <a:lstStyle/>
          <a:p>
            <a:r>
              <a:rPr lang="en-US" altLang="zh-CN" dirty="0"/>
              <a:t>Selector</a:t>
            </a:r>
            <a:r>
              <a:rPr lang="zh-CN" altLang="en-US" dirty="0" smtClean="0"/>
              <a:t>：</a:t>
            </a:r>
            <a:r>
              <a:rPr lang="en-US" altLang="zh-CN" dirty="0"/>
              <a:t> "$" </a:t>
            </a:r>
            <a:r>
              <a:rPr lang="en-US" altLang="zh-CN" dirty="0" smtClean="0"/>
              <a:t> Index Selector</a:t>
            </a:r>
            <a:endParaRPr lang="zh-CN" altLang="en-US" dirty="0"/>
          </a:p>
        </p:txBody>
      </p:sp>
    </p:spTree>
    <p:extLst>
      <p:ext uri="{BB962C8B-B14F-4D97-AF65-F5344CB8AC3E}">
        <p14:creationId xmlns:p14="http://schemas.microsoft.com/office/powerpoint/2010/main" val="24656474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normAutofit lnSpcReduction="10000"/>
          </a:bodyPr>
          <a:lstStyle/>
          <a:p>
            <a:r>
              <a:rPr lang="en-US" altLang="zh-CN" dirty="0"/>
              <a:t>"*" </a:t>
            </a:r>
            <a:r>
              <a:rPr lang="en-US" altLang="zh-CN" dirty="0" smtClean="0"/>
              <a:t>function selector</a:t>
            </a:r>
          </a:p>
          <a:p>
            <a:pPr lvl="1"/>
            <a:r>
              <a:rPr lang="en-US" altLang="zh-CN" dirty="0" smtClean="0"/>
              <a:t>The SDDS parser will call the function defined in the extension class, </a:t>
            </a:r>
            <a:r>
              <a:rPr lang="en-US" altLang="zh-CN" dirty="0"/>
              <a:t>If the value of the attribute is a string start with </a:t>
            </a:r>
            <a:r>
              <a:rPr lang="en-US" altLang="zh-CN" dirty="0" smtClean="0"/>
              <a:t>"*".</a:t>
            </a:r>
            <a:endParaRPr lang="en-US" altLang="zh-CN" dirty="0"/>
          </a:p>
          <a:p>
            <a:pPr lvl="1"/>
            <a:r>
              <a:rPr lang="en-US" altLang="zh-CN" dirty="0" smtClean="0"/>
              <a:t>For instance: "length": "*</a:t>
            </a:r>
            <a:r>
              <a:rPr lang="en-US" altLang="zh-CN" dirty="0" err="1" smtClean="0"/>
              <a:t>get_body_length</a:t>
            </a:r>
            <a:r>
              <a:rPr lang="en-US" altLang="zh-CN" dirty="0" smtClean="0"/>
              <a:t>"</a:t>
            </a:r>
          </a:p>
          <a:p>
            <a:pPr lvl="1"/>
            <a:r>
              <a:rPr lang="en-US" altLang="zh-CN" dirty="0" smtClean="0"/>
              <a:t>will call the function </a:t>
            </a:r>
            <a:r>
              <a:rPr lang="en-US" altLang="zh-CN" dirty="0" err="1" smtClean="0"/>
              <a:t>get_body_length</a:t>
            </a:r>
            <a:r>
              <a:rPr lang="en-US" altLang="zh-CN" dirty="0" smtClean="0"/>
              <a:t>.</a:t>
            </a:r>
          </a:p>
          <a:p>
            <a:pPr lvl="1"/>
            <a:r>
              <a:rPr lang="en-US" altLang="zh-CN" dirty="0" smtClean="0"/>
              <a:t>If the value of attribute start with the characters of selector  and not is a selector, we need use escape.</a:t>
            </a:r>
          </a:p>
          <a:p>
            <a:pPr lvl="1"/>
            <a:r>
              <a:rPr lang="en-US" altLang="zh-CN" dirty="0" smtClean="0"/>
              <a:t>For instance: </a:t>
            </a:r>
          </a:p>
          <a:p>
            <a:pPr lvl="1"/>
            <a:r>
              <a:rPr lang="en-US" altLang="zh-CN" dirty="0" smtClean="0"/>
              <a:t>"value":"\*test";</a:t>
            </a:r>
          </a:p>
          <a:p>
            <a:pPr lvl="1"/>
            <a:r>
              <a:rPr lang="en-US" altLang="zh-CN" dirty="0" smtClean="0"/>
              <a:t>The function of  function selector is write by you in the extension class. </a:t>
            </a:r>
            <a:r>
              <a:rPr lang="zh-CN" altLang="en-US" dirty="0" smtClean="0"/>
              <a:t> </a:t>
            </a:r>
            <a:endParaRPr lang="zh-CN" altLang="en-US" dirty="0"/>
          </a:p>
        </p:txBody>
      </p:sp>
      <p:sp>
        <p:nvSpPr>
          <p:cNvPr id="3" name="标题 2"/>
          <p:cNvSpPr>
            <a:spLocks noGrp="1"/>
          </p:cNvSpPr>
          <p:nvPr>
            <p:ph type="title"/>
          </p:nvPr>
        </p:nvSpPr>
        <p:spPr/>
        <p:txBody>
          <a:bodyPr>
            <a:normAutofit/>
          </a:bodyPr>
          <a:lstStyle/>
          <a:p>
            <a:r>
              <a:rPr lang="en-US" altLang="zh-CN" dirty="0"/>
              <a:t>Selector</a:t>
            </a:r>
            <a:r>
              <a:rPr lang="zh-CN" altLang="en-US" dirty="0" smtClean="0"/>
              <a:t>：</a:t>
            </a:r>
            <a:r>
              <a:rPr lang="en-US" altLang="zh-CN" dirty="0" smtClean="0"/>
              <a:t>”*” Function</a:t>
            </a:r>
            <a:r>
              <a:rPr lang="zh-CN" altLang="en-US" dirty="0" smtClean="0"/>
              <a:t> </a:t>
            </a:r>
            <a:r>
              <a:rPr lang="en-US" altLang="zh-CN" dirty="0"/>
              <a:t>Selector</a:t>
            </a:r>
            <a:endParaRPr lang="zh-CN" altLang="en-US" dirty="0"/>
          </a:p>
        </p:txBody>
      </p:sp>
    </p:spTree>
    <p:extLst>
      <p:ext uri="{BB962C8B-B14F-4D97-AF65-F5344CB8AC3E}">
        <p14:creationId xmlns:p14="http://schemas.microsoft.com/office/powerpoint/2010/main" val="14035791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half" idx="1"/>
          </p:nvPr>
        </p:nvSpPr>
        <p:spPr/>
        <p:txBody>
          <a:bodyPr>
            <a:normAutofit/>
          </a:bodyPr>
          <a:lstStyle/>
          <a:p>
            <a:pPr marL="0" indent="0">
              <a:buNone/>
            </a:pPr>
            <a:r>
              <a:rPr lang="en-US" altLang="zh-CN" sz="2400" dirty="0"/>
              <a:t>" ox200402 ": {</a:t>
            </a:r>
          </a:p>
          <a:p>
            <a:pPr marL="0" indent="0">
              <a:buNone/>
            </a:pPr>
            <a:r>
              <a:rPr lang="en-US" altLang="zh-CN" sz="2400" dirty="0"/>
              <a:t>    "id": "history",</a:t>
            </a:r>
          </a:p>
          <a:p>
            <a:pPr marL="0" indent="0">
              <a:buNone/>
            </a:pPr>
            <a:r>
              <a:rPr lang="en-US" altLang="zh-CN" sz="2400" dirty="0"/>
              <a:t>    "name": "history",</a:t>
            </a:r>
          </a:p>
          <a:p>
            <a:pPr marL="0" indent="0">
              <a:buNone/>
            </a:pPr>
            <a:r>
              <a:rPr lang="en-US" altLang="zh-CN" sz="2400" dirty="0"/>
              <a:t>    "position": 0,</a:t>
            </a:r>
          </a:p>
          <a:p>
            <a:pPr marL="0" indent="0">
              <a:buNone/>
            </a:pPr>
            <a:r>
              <a:rPr lang="en-US" altLang="zh-CN" sz="2400" dirty="0"/>
              <a:t>    "length": "#</a:t>
            </a:r>
            <a:r>
              <a:rPr lang="en-US" altLang="zh-CN" sz="2400" dirty="0" err="1"/>
              <a:t>body_length</a:t>
            </a:r>
            <a:r>
              <a:rPr lang="en-US" altLang="zh-CN" sz="2400" dirty="0"/>
              <a:t>",</a:t>
            </a:r>
          </a:p>
          <a:p>
            <a:pPr marL="0" indent="0">
              <a:buNone/>
            </a:pPr>
            <a:r>
              <a:rPr lang="en-US" altLang="zh-CN" sz="2400" dirty="0"/>
              <a:t>    "repeat": true,</a:t>
            </a:r>
          </a:p>
          <a:p>
            <a:pPr marL="0" indent="0">
              <a:buNone/>
            </a:pPr>
            <a:r>
              <a:rPr lang="en-US" altLang="zh-CN" sz="2400" dirty="0"/>
              <a:t>    "count": null,</a:t>
            </a:r>
          </a:p>
          <a:p>
            <a:pPr marL="0" indent="0">
              <a:buNone/>
            </a:pPr>
            <a:r>
              <a:rPr lang="en-US" altLang="zh-CN" sz="2400" dirty="0"/>
              <a:t>    "until": "",</a:t>
            </a:r>
          </a:p>
          <a:p>
            <a:pPr marL="0" indent="0">
              <a:buNone/>
            </a:pPr>
            <a:r>
              <a:rPr lang="en-US" altLang="zh-CN" sz="2400" dirty="0"/>
              <a:t>    "type": "</a:t>
            </a:r>
            <a:r>
              <a:rPr lang="en-US" altLang="zh-CN" sz="2400" dirty="0" err="1"/>
              <a:t>history_data</a:t>
            </a:r>
            <a:r>
              <a:rPr lang="en-US" altLang="zh-CN" sz="2400" dirty="0"/>
              <a:t>"</a:t>
            </a:r>
          </a:p>
          <a:p>
            <a:pPr marL="0" indent="0">
              <a:buNone/>
            </a:pPr>
            <a:r>
              <a:rPr lang="en-US" altLang="zh-CN" sz="2400" dirty="0"/>
              <a:t>} </a:t>
            </a:r>
            <a:endParaRPr lang="zh-CN" altLang="en-US" sz="2400" dirty="0"/>
          </a:p>
        </p:txBody>
      </p:sp>
      <p:sp>
        <p:nvSpPr>
          <p:cNvPr id="5" name="文本占位符 4"/>
          <p:cNvSpPr>
            <a:spLocks noGrp="1"/>
          </p:cNvSpPr>
          <p:nvPr>
            <p:ph type="body" sz="half" idx="2"/>
          </p:nvPr>
        </p:nvSpPr>
        <p:spPr>
          <a:xfrm>
            <a:off x="4355976" y="1600200"/>
            <a:ext cx="4330824" cy="4525963"/>
          </a:xfrm>
        </p:spPr>
        <p:txBody>
          <a:bodyPr>
            <a:normAutofit fontScale="92500" lnSpcReduction="20000"/>
          </a:bodyPr>
          <a:lstStyle/>
          <a:p>
            <a:r>
              <a:rPr lang="en-US" altLang="zh-CN" sz="2600" dirty="0" smtClean="0"/>
              <a:t>According our design, the </a:t>
            </a:r>
            <a:r>
              <a:rPr lang="en-US" altLang="zh-CN" sz="2600" dirty="0" err="1" smtClean="0"/>
              <a:t>message_type</a:t>
            </a:r>
            <a:r>
              <a:rPr lang="en-US" altLang="zh-CN" sz="2600" dirty="0" smtClean="0"/>
              <a:t> of the history data </a:t>
            </a:r>
            <a:r>
              <a:rPr lang="en-US" altLang="zh-CN" sz="2600" dirty="0"/>
              <a:t>is </a:t>
            </a:r>
            <a:r>
              <a:rPr lang="en-US" altLang="zh-CN" sz="2600" dirty="0" smtClean="0"/>
              <a:t>ox200402.</a:t>
            </a:r>
          </a:p>
          <a:p>
            <a:r>
              <a:rPr lang="en-US" altLang="zh-CN" sz="2600" dirty="0" smtClean="0"/>
              <a:t> The node is in the list of the node </a:t>
            </a:r>
            <a:r>
              <a:rPr lang="en-US" altLang="zh-CN" sz="2600" dirty="0" err="1" smtClean="0"/>
              <a:t>one_of</a:t>
            </a:r>
            <a:r>
              <a:rPr lang="en-US" altLang="zh-CN" sz="2600" dirty="0" smtClean="0"/>
              <a:t>.</a:t>
            </a:r>
          </a:p>
          <a:p>
            <a:r>
              <a:rPr lang="en-US" altLang="zh-CN" sz="2600" dirty="0" smtClean="0"/>
              <a:t> Because the history data is multiple record, the attribute repeat must be true.</a:t>
            </a:r>
          </a:p>
          <a:p>
            <a:r>
              <a:rPr lang="en-US" altLang="zh-CN" sz="2600" dirty="0" smtClean="0"/>
              <a:t> The condition of repeat is count, until or length or custom function. </a:t>
            </a:r>
          </a:p>
          <a:p>
            <a:r>
              <a:rPr lang="en-US" altLang="zh-CN" sz="2600" dirty="0" smtClean="0"/>
              <a:t>Now we use length via the id selector to </a:t>
            </a:r>
            <a:r>
              <a:rPr lang="en-US" altLang="zh-CN" sz="2600" dirty="0" err="1" smtClean="0"/>
              <a:t>body_length</a:t>
            </a:r>
            <a:r>
              <a:rPr lang="en-US" altLang="zh-CN" sz="2600" dirty="0" smtClean="0"/>
              <a:t>. </a:t>
            </a:r>
          </a:p>
          <a:p>
            <a:r>
              <a:rPr lang="en-US" altLang="zh-CN" sz="2600" dirty="0" smtClean="0"/>
              <a:t>And we use custom type t link a node to define the data type. </a:t>
            </a:r>
          </a:p>
          <a:p>
            <a:endParaRPr lang="en-US" altLang="zh-CN" dirty="0"/>
          </a:p>
        </p:txBody>
      </p:sp>
      <p:sp>
        <p:nvSpPr>
          <p:cNvPr id="3" name="标题 2"/>
          <p:cNvSpPr>
            <a:spLocks noGrp="1"/>
          </p:cNvSpPr>
          <p:nvPr>
            <p:ph type="title"/>
          </p:nvPr>
        </p:nvSpPr>
        <p:spPr/>
        <p:txBody>
          <a:bodyPr>
            <a:normAutofit fontScale="90000"/>
          </a:bodyPr>
          <a:lstStyle/>
          <a:p>
            <a:r>
              <a:rPr lang="en-US" altLang="zh-CN" dirty="0"/>
              <a:t>Step </a:t>
            </a:r>
            <a:r>
              <a:rPr lang="en-US" altLang="zh-CN" dirty="0" smtClean="0"/>
              <a:t>10: </a:t>
            </a:r>
            <a:r>
              <a:rPr lang="en-US" altLang="zh-CN" dirty="0" smtClean="0"/>
              <a:t>Complete </a:t>
            </a:r>
            <a:r>
              <a:rPr lang="en-US" altLang="zh-CN" dirty="0" smtClean="0"/>
              <a:t>the node of history data</a:t>
            </a:r>
            <a:endParaRPr lang="zh-CN" altLang="en-US" dirty="0"/>
          </a:p>
        </p:txBody>
      </p:sp>
    </p:spTree>
    <p:extLst>
      <p:ext uri="{BB962C8B-B14F-4D97-AF65-F5344CB8AC3E}">
        <p14:creationId xmlns:p14="http://schemas.microsoft.com/office/powerpoint/2010/main" val="6632411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idx="1"/>
          </p:nvPr>
        </p:nvSpPr>
        <p:spPr/>
        <p:txBody>
          <a:bodyPr>
            <a:normAutofit/>
          </a:bodyPr>
          <a:lstStyle/>
          <a:p>
            <a:r>
              <a:rPr lang="en-US" altLang="zh-CN" dirty="0" smtClean="0"/>
              <a:t>Complete </a:t>
            </a:r>
            <a:r>
              <a:rPr lang="en-US" altLang="zh-CN" dirty="0" smtClean="0"/>
              <a:t>the all node.</a:t>
            </a:r>
          </a:p>
          <a:p>
            <a:pPr lvl="1"/>
            <a:r>
              <a:rPr lang="en-US" altLang="zh-CN" dirty="0" smtClean="0"/>
              <a:t>Now we have learned the all type of nodes of SDDS. And we could  </a:t>
            </a:r>
            <a:r>
              <a:rPr lang="en-US" altLang="zh-CN" dirty="0" smtClean="0"/>
              <a:t>complete </a:t>
            </a:r>
            <a:r>
              <a:rPr lang="en-US" altLang="zh-CN" dirty="0" smtClean="0"/>
              <a:t>all the node already. </a:t>
            </a:r>
          </a:p>
          <a:p>
            <a:r>
              <a:rPr lang="en-US" altLang="zh-CN" dirty="0" smtClean="0"/>
              <a:t>Test the schema</a:t>
            </a:r>
          </a:p>
          <a:p>
            <a:pPr lvl="1"/>
            <a:r>
              <a:rPr lang="en-US" altLang="zh-CN" dirty="0" smtClean="0"/>
              <a:t>We could using the test tool test the schema. During the testing we need to set the  value option debug to true. </a:t>
            </a:r>
          </a:p>
          <a:p>
            <a:pPr lvl="1"/>
            <a:r>
              <a:rPr lang="en-US" altLang="zh-CN" dirty="0" smtClean="0"/>
              <a:t>And we might use trace to trace the node  attributes.  </a:t>
            </a:r>
          </a:p>
          <a:p>
            <a:r>
              <a:rPr lang="en-US" altLang="zh-CN" dirty="0" smtClean="0"/>
              <a:t>Write the validate and pack and unpack </a:t>
            </a:r>
            <a:r>
              <a:rPr lang="en-US" altLang="zh-CN" dirty="0" smtClean="0"/>
              <a:t>program</a:t>
            </a:r>
            <a:endParaRPr lang="en-US" altLang="zh-CN" dirty="0" smtClean="0"/>
          </a:p>
          <a:p>
            <a:pPr lvl="1"/>
            <a:r>
              <a:rPr lang="en-US" altLang="zh-CN" dirty="0" smtClean="0"/>
              <a:t>There is no programs of validating, packing and unpacking in  the SDDS parser. So we need to write them.  </a:t>
            </a:r>
            <a:endParaRPr lang="zh-CN" altLang="en-US" dirty="0"/>
          </a:p>
        </p:txBody>
      </p:sp>
      <p:sp>
        <p:nvSpPr>
          <p:cNvPr id="4" name="标题 3"/>
          <p:cNvSpPr>
            <a:spLocks noGrp="1"/>
          </p:cNvSpPr>
          <p:nvPr>
            <p:ph type="title"/>
          </p:nvPr>
        </p:nvSpPr>
        <p:spPr/>
        <p:txBody>
          <a:bodyPr/>
          <a:lstStyle/>
          <a:p>
            <a:r>
              <a:rPr lang="en-US" altLang="zh-CN" dirty="0" smtClean="0"/>
              <a:t>Before the finish</a:t>
            </a:r>
            <a:endParaRPr lang="zh-CN" altLang="en-US" dirty="0"/>
          </a:p>
        </p:txBody>
      </p:sp>
    </p:spTree>
    <p:extLst>
      <p:ext uri="{BB962C8B-B14F-4D97-AF65-F5344CB8AC3E}">
        <p14:creationId xmlns:p14="http://schemas.microsoft.com/office/powerpoint/2010/main" val="24190899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noAutofit/>
          </a:bodyPr>
          <a:lstStyle/>
          <a:p>
            <a:r>
              <a:rPr lang="en-US" altLang="zh-CN" sz="2000" dirty="0" smtClean="0"/>
              <a:t>There are 26 attributes in SDDS. We learned 16 attributes already. The other 10 attributes are:  </a:t>
            </a:r>
          </a:p>
          <a:p>
            <a:r>
              <a:rPr lang="en-US" altLang="zh-CN" sz="2000" dirty="0" err="1" smtClean="0"/>
              <a:t>after_change</a:t>
            </a:r>
            <a:endParaRPr lang="en-US" altLang="zh-CN" sz="2000" dirty="0" smtClean="0"/>
          </a:p>
          <a:p>
            <a:pPr lvl="1"/>
            <a:r>
              <a:rPr lang="en-US" altLang="zh-CN" sz="1800" dirty="0" smtClean="0"/>
              <a:t>The string split by "," to define the  functions called after reading or writing.  </a:t>
            </a:r>
            <a:r>
              <a:rPr lang="zh-CN" altLang="en-US" sz="1800" dirty="0" smtClean="0"/>
              <a:t> </a:t>
            </a:r>
            <a:endParaRPr lang="zh-CN" altLang="en-US" sz="1800" dirty="0"/>
          </a:p>
          <a:p>
            <a:r>
              <a:rPr lang="en-US" altLang="zh-CN" sz="2000" dirty="0" err="1" smtClean="0"/>
              <a:t>before_change</a:t>
            </a:r>
            <a:endParaRPr lang="en-US" altLang="zh-CN" sz="2000" dirty="0" smtClean="0"/>
          </a:p>
          <a:p>
            <a:pPr lvl="1"/>
            <a:r>
              <a:rPr lang="en-US" altLang="zh-CN" sz="1800" dirty="0"/>
              <a:t>The string </a:t>
            </a:r>
            <a:r>
              <a:rPr lang="en-US" altLang="zh-CN" sz="1800" dirty="0" smtClean="0"/>
              <a:t>split  by </a:t>
            </a:r>
            <a:r>
              <a:rPr lang="en-US" altLang="zh-CN" sz="1800" dirty="0"/>
              <a:t>"," to define the  functions called </a:t>
            </a:r>
            <a:r>
              <a:rPr lang="en-US" altLang="zh-CN" sz="1800" dirty="0" smtClean="0"/>
              <a:t>before reading </a:t>
            </a:r>
            <a:r>
              <a:rPr lang="en-US" altLang="zh-CN" sz="1800" dirty="0"/>
              <a:t>or writing.  </a:t>
            </a:r>
            <a:r>
              <a:rPr lang="zh-CN" altLang="en-US" sz="1800" dirty="0"/>
              <a:t> </a:t>
            </a:r>
          </a:p>
          <a:p>
            <a:r>
              <a:rPr lang="en-US" altLang="zh-CN" sz="2000" dirty="0" smtClean="0"/>
              <a:t>comment</a:t>
            </a:r>
          </a:p>
          <a:p>
            <a:pPr lvl="1"/>
            <a:r>
              <a:rPr lang="en-US" altLang="zh-CN" sz="1800" dirty="0" smtClean="0"/>
              <a:t>Define the comment of the node for better readable. </a:t>
            </a:r>
            <a:endParaRPr lang="zh-CN" altLang="en-US" sz="1800" dirty="0"/>
          </a:p>
          <a:p>
            <a:r>
              <a:rPr lang="en-US" altLang="zh-CN" sz="2000" dirty="0"/>
              <a:t>default	</a:t>
            </a:r>
            <a:r>
              <a:rPr lang="en-US" altLang="zh-CN" sz="2000" dirty="0" smtClean="0"/>
              <a:t> </a:t>
            </a:r>
          </a:p>
          <a:p>
            <a:pPr lvl="1"/>
            <a:r>
              <a:rPr lang="en-US" altLang="zh-CN" sz="1800" dirty="0" smtClean="0"/>
              <a:t>Define the default value of the node</a:t>
            </a:r>
            <a:r>
              <a:rPr lang="en-US" altLang="zh-CN" sz="1800" dirty="0"/>
              <a:t>. the default </a:t>
            </a:r>
            <a:r>
              <a:rPr lang="en-US" altLang="zh-CN" sz="1800" dirty="0" smtClean="0"/>
              <a:t>value is used in writing. </a:t>
            </a:r>
            <a:r>
              <a:rPr lang="zh-CN" altLang="en-US" sz="1800" dirty="0" smtClean="0"/>
              <a:t> </a:t>
            </a:r>
            <a:endParaRPr lang="zh-CN" altLang="en-US" sz="1800" dirty="0"/>
          </a:p>
          <a:p>
            <a:r>
              <a:rPr lang="en-US" altLang="zh-CN" sz="2000" dirty="0"/>
              <a:t>f</a:t>
            </a:r>
            <a:r>
              <a:rPr lang="en-US" altLang="zh-CN" sz="2000" dirty="0" smtClean="0"/>
              <a:t>ormat</a:t>
            </a:r>
          </a:p>
          <a:p>
            <a:pPr lvl="1"/>
            <a:r>
              <a:rPr lang="en-US" altLang="zh-CN" sz="1800" dirty="0" smtClean="0"/>
              <a:t>Define a format string  to format the value.</a:t>
            </a:r>
            <a:endParaRPr lang="zh-CN" altLang="en-US" sz="1800" dirty="0"/>
          </a:p>
        </p:txBody>
      </p:sp>
      <p:sp>
        <p:nvSpPr>
          <p:cNvPr id="3" name="标题 2"/>
          <p:cNvSpPr>
            <a:spLocks noGrp="1"/>
          </p:cNvSpPr>
          <p:nvPr>
            <p:ph type="title"/>
          </p:nvPr>
        </p:nvSpPr>
        <p:spPr/>
        <p:txBody>
          <a:bodyPr/>
          <a:lstStyle/>
          <a:p>
            <a:r>
              <a:rPr lang="en-US" altLang="zh-CN" dirty="0"/>
              <a:t>More features</a:t>
            </a:r>
            <a:endParaRPr lang="zh-CN" altLang="en-US" dirty="0"/>
          </a:p>
        </p:txBody>
      </p:sp>
    </p:spTree>
    <p:extLst>
      <p:ext uri="{BB962C8B-B14F-4D97-AF65-F5344CB8AC3E}">
        <p14:creationId xmlns:p14="http://schemas.microsoft.com/office/powerpoint/2010/main" val="33509949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normAutofit fontScale="85000" lnSpcReduction="20000"/>
          </a:bodyPr>
          <a:lstStyle/>
          <a:p>
            <a:r>
              <a:rPr lang="en-US" altLang="zh-CN" sz="2400" dirty="0" smtClean="0"/>
              <a:t>formula</a:t>
            </a:r>
            <a:endParaRPr lang="en-US" altLang="zh-CN" sz="2400" dirty="0"/>
          </a:p>
          <a:p>
            <a:pPr lvl="1"/>
            <a:r>
              <a:rPr lang="en-US" altLang="zh-CN" sz="2000" dirty="0" smtClean="0"/>
              <a:t>Define the formula to transform the value to real value or to the value for transfer. The variable name always is "A". There </a:t>
            </a:r>
            <a:r>
              <a:rPr lang="en-US" altLang="zh-CN" sz="2000" dirty="0" err="1" smtClean="0"/>
              <a:t>ia</a:t>
            </a:r>
            <a:r>
              <a:rPr lang="en-US" altLang="zh-CN" sz="2000" dirty="0" smtClean="0"/>
              <a:t> a formula engine in SDDS parser. </a:t>
            </a:r>
            <a:endParaRPr lang="zh-CN" altLang="en-US" sz="2000" dirty="0"/>
          </a:p>
          <a:p>
            <a:r>
              <a:rPr lang="en-US" altLang="zh-CN" sz="2400" dirty="0" err="1"/>
              <a:t>ignore_errors</a:t>
            </a:r>
            <a:endParaRPr lang="en-US" altLang="zh-CN" sz="2400" dirty="0"/>
          </a:p>
          <a:p>
            <a:pPr lvl="1"/>
            <a:r>
              <a:rPr lang="en-US" altLang="zh-CN" sz="2000" dirty="0" smtClean="0"/>
              <a:t>If the value is true,  the parser will ignore the errors in the node during the parser operation. </a:t>
            </a:r>
          </a:p>
          <a:p>
            <a:pPr lvl="1"/>
            <a:r>
              <a:rPr lang="en-US" altLang="zh-CN" sz="2000" dirty="0" smtClean="0"/>
              <a:t>For instance: </a:t>
            </a:r>
            <a:r>
              <a:rPr lang="en-US" altLang="zh-CN" sz="2000" dirty="0" err="1"/>
              <a:t>ignore_errors":</a:t>
            </a:r>
            <a:r>
              <a:rPr lang="en-US" altLang="zh-CN" sz="2000" dirty="0" err="1" smtClean="0"/>
              <a:t>true</a:t>
            </a:r>
            <a:r>
              <a:rPr lang="en-US" altLang="zh-CN" sz="2000" dirty="0" smtClean="0"/>
              <a:t>  </a:t>
            </a:r>
          </a:p>
          <a:p>
            <a:r>
              <a:rPr lang="en-US" altLang="zh-CN" sz="2800" dirty="0" smtClean="0"/>
              <a:t>Name</a:t>
            </a:r>
          </a:p>
          <a:p>
            <a:pPr lvl="1"/>
            <a:r>
              <a:rPr lang="en-US" altLang="zh-CN" sz="2400" dirty="0" smtClean="0"/>
              <a:t>Define the variable name of node which will be the key of the value in the result for return.</a:t>
            </a:r>
          </a:p>
          <a:p>
            <a:pPr lvl="1"/>
            <a:r>
              <a:rPr lang="en-US" altLang="zh-CN" dirty="0" smtClean="0"/>
              <a:t>If the node value is not required to return, you need not to define the name attribute. </a:t>
            </a:r>
            <a:r>
              <a:rPr lang="en-US" altLang="zh-CN" sz="2000" dirty="0" smtClean="0"/>
              <a:t> </a:t>
            </a:r>
            <a:endParaRPr lang="zh-CN" altLang="en-US" sz="2000" dirty="0"/>
          </a:p>
          <a:p>
            <a:r>
              <a:rPr lang="en-US" altLang="zh-CN" sz="2400" dirty="0" smtClean="0"/>
              <a:t>position</a:t>
            </a:r>
            <a:endParaRPr lang="en-US" altLang="zh-CN" sz="2400" dirty="0"/>
          </a:p>
          <a:p>
            <a:pPr lvl="1"/>
            <a:r>
              <a:rPr lang="en-US" altLang="zh-CN" sz="2000" dirty="0" smtClean="0"/>
              <a:t>Define the offset in the stream for reading or writing. If we read or write according the order of stream, the position attribute  is not required. But when we insert or replace a value, we must know the position first.  </a:t>
            </a:r>
            <a:endParaRPr lang="en-US" altLang="zh-CN" sz="2000" dirty="0"/>
          </a:p>
          <a:p>
            <a:pPr lvl="1"/>
            <a:r>
              <a:rPr lang="en-US" altLang="zh-CN" sz="2000" dirty="0" smtClean="0"/>
              <a:t>Otherwise we could using the position for checking the schema is correct.</a:t>
            </a:r>
            <a:endParaRPr lang="en-US" altLang="zh-CN" sz="2000" dirty="0"/>
          </a:p>
          <a:p>
            <a:r>
              <a:rPr lang="en-US" altLang="zh-CN" sz="2400" dirty="0" smtClean="0"/>
              <a:t>required</a:t>
            </a:r>
            <a:endParaRPr lang="en-US" altLang="zh-CN" sz="2400" dirty="0"/>
          </a:p>
          <a:p>
            <a:pPr lvl="1"/>
            <a:r>
              <a:rPr lang="en-US" altLang="zh-CN" sz="2000" dirty="0" smtClean="0"/>
              <a:t>Define the value for writing is required. The default value is false.  </a:t>
            </a:r>
          </a:p>
          <a:p>
            <a:pPr lvl="1"/>
            <a:endParaRPr lang="zh-CN" altLang="en-US" sz="2000" dirty="0"/>
          </a:p>
          <a:p>
            <a:endParaRPr lang="zh-CN" altLang="en-US" dirty="0"/>
          </a:p>
        </p:txBody>
      </p:sp>
      <p:sp>
        <p:nvSpPr>
          <p:cNvPr id="3" name="标题 2"/>
          <p:cNvSpPr>
            <a:spLocks noGrp="1"/>
          </p:cNvSpPr>
          <p:nvPr>
            <p:ph type="title"/>
          </p:nvPr>
        </p:nvSpPr>
        <p:spPr/>
        <p:txBody>
          <a:bodyPr/>
          <a:lstStyle/>
          <a:p>
            <a:r>
              <a:rPr lang="en-US" altLang="zh-CN" dirty="0" smtClean="0"/>
              <a:t>More features</a:t>
            </a:r>
            <a:endParaRPr lang="zh-CN" altLang="en-US" dirty="0"/>
          </a:p>
        </p:txBody>
      </p:sp>
    </p:spTree>
    <p:extLst>
      <p:ext uri="{BB962C8B-B14F-4D97-AF65-F5344CB8AC3E}">
        <p14:creationId xmlns:p14="http://schemas.microsoft.com/office/powerpoint/2010/main" val="30722185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normAutofit/>
          </a:bodyPr>
          <a:lstStyle/>
          <a:p>
            <a:r>
              <a:rPr lang="en-US" altLang="zh-CN" dirty="0" smtClean="0"/>
              <a:t>There are only </a:t>
            </a:r>
            <a:r>
              <a:rPr lang="en-US" altLang="zh-CN" dirty="0"/>
              <a:t>using 7 </a:t>
            </a:r>
            <a:r>
              <a:rPr lang="en-US" altLang="zh-CN" dirty="0" smtClean="0"/>
              <a:t>semantics structure </a:t>
            </a:r>
            <a:r>
              <a:rPr lang="en-US" altLang="zh-CN" dirty="0"/>
              <a:t> in </a:t>
            </a:r>
            <a:r>
              <a:rPr lang="en-US" altLang="zh-CN" dirty="0" smtClean="0"/>
              <a:t>SDDS</a:t>
            </a:r>
            <a:r>
              <a:rPr lang="zh-CN" altLang="en-US" dirty="0" smtClean="0"/>
              <a:t>：</a:t>
            </a:r>
            <a:endParaRPr lang="en-US" altLang="zh-CN" dirty="0" smtClean="0"/>
          </a:p>
          <a:p>
            <a:pPr marL="914400" lvl="1" indent="-457200">
              <a:buFont typeface="+mj-lt"/>
              <a:buAutoNum type="arabicPeriod"/>
            </a:pPr>
            <a:r>
              <a:rPr lang="en-US" altLang="zh-CN" dirty="0" smtClean="0"/>
              <a:t>Read/write base type data according  </a:t>
            </a:r>
            <a:r>
              <a:rPr lang="en-US" altLang="zh-CN" dirty="0"/>
              <a:t>the </a:t>
            </a:r>
            <a:r>
              <a:rPr lang="en-US" altLang="zh-CN" dirty="0" smtClean="0"/>
              <a:t>length</a:t>
            </a:r>
            <a:r>
              <a:rPr lang="zh-CN" altLang="en-US" dirty="0" smtClean="0"/>
              <a:t> </a:t>
            </a:r>
            <a:r>
              <a:rPr lang="en-US" altLang="zh-CN" dirty="0" smtClean="0"/>
              <a:t>and unsigned value. </a:t>
            </a:r>
            <a:endParaRPr lang="zh-CN" altLang="en-US" dirty="0"/>
          </a:p>
          <a:p>
            <a:pPr marL="914400" lvl="1" indent="-457200">
              <a:buFont typeface="+mj-lt"/>
              <a:buAutoNum type="arabicPeriod"/>
            </a:pPr>
            <a:r>
              <a:rPr lang="en-US" altLang="zh-CN" dirty="0"/>
              <a:t>Use a custom type to point to a custom type node</a:t>
            </a:r>
            <a:r>
              <a:rPr lang="en-US" altLang="zh-CN" dirty="0" smtClean="0"/>
              <a:t>.</a:t>
            </a:r>
          </a:p>
          <a:p>
            <a:pPr marL="914400" lvl="1" indent="-457200">
              <a:buFont typeface="+mj-lt"/>
              <a:buAutoNum type="arabicPeriod"/>
            </a:pPr>
            <a:r>
              <a:rPr lang="en-US" altLang="zh-CN" dirty="0"/>
              <a:t>Read/write the number of bytes </a:t>
            </a:r>
            <a:r>
              <a:rPr lang="en-US" altLang="zh-CN" dirty="0" smtClean="0"/>
              <a:t>according the length, unsigned </a:t>
            </a:r>
            <a:r>
              <a:rPr lang="en-US" altLang="zh-CN" dirty="0"/>
              <a:t>value</a:t>
            </a:r>
            <a:r>
              <a:rPr lang="en-US" altLang="zh-CN" dirty="0" smtClean="0"/>
              <a:t> </a:t>
            </a:r>
            <a:r>
              <a:rPr lang="en-US" altLang="zh-CN" dirty="0"/>
              <a:t>for bit </a:t>
            </a:r>
            <a:r>
              <a:rPr lang="en-US" altLang="zh-CN" dirty="0" smtClean="0"/>
              <a:t>operation.</a:t>
            </a:r>
            <a:endParaRPr lang="en-US" altLang="zh-CN" dirty="0"/>
          </a:p>
          <a:p>
            <a:pPr marL="914400" lvl="1" indent="-457200">
              <a:buFont typeface="+mj-lt"/>
              <a:buAutoNum type="arabicPeriod"/>
            </a:pPr>
            <a:r>
              <a:rPr lang="en-US" altLang="zh-CN" dirty="0" smtClean="0"/>
              <a:t>Read/write </a:t>
            </a:r>
            <a:r>
              <a:rPr lang="en-US" altLang="zh-CN" dirty="0"/>
              <a:t>bits according </a:t>
            </a:r>
            <a:r>
              <a:rPr lang="en-US" altLang="zh-CN" dirty="0" smtClean="0"/>
              <a:t> the length </a:t>
            </a:r>
            <a:r>
              <a:rPr lang="en-US" altLang="zh-CN" dirty="0"/>
              <a:t>and convert to an integer</a:t>
            </a:r>
            <a:endParaRPr lang="zh-CN" altLang="en-US" dirty="0"/>
          </a:p>
          <a:p>
            <a:pPr marL="914400" lvl="1" indent="-457200">
              <a:buFont typeface="+mj-lt"/>
              <a:buAutoNum type="arabicPeriod"/>
            </a:pPr>
            <a:r>
              <a:rPr lang="en-US" altLang="zh-CN" dirty="0" smtClean="0"/>
              <a:t>Defines </a:t>
            </a:r>
            <a:r>
              <a:rPr lang="en-US" altLang="zh-CN" dirty="0"/>
              <a:t>a node that consists of multiple bytes nodes</a:t>
            </a:r>
            <a:endParaRPr lang="zh-CN" altLang="en-US" dirty="0"/>
          </a:p>
          <a:p>
            <a:pPr marL="914400" lvl="1" indent="-457200">
              <a:buFont typeface="+mj-lt"/>
              <a:buAutoNum type="arabicPeriod"/>
            </a:pPr>
            <a:r>
              <a:rPr lang="en-US" altLang="zh-CN" dirty="0"/>
              <a:t>Read/write </a:t>
            </a:r>
            <a:r>
              <a:rPr lang="en-US" altLang="zh-CN" dirty="0" smtClean="0"/>
              <a:t>repeated data </a:t>
            </a:r>
            <a:r>
              <a:rPr lang="en-US" altLang="zh-CN" dirty="0"/>
              <a:t>according </a:t>
            </a:r>
            <a:r>
              <a:rPr lang="en-US" altLang="zh-CN" dirty="0" smtClean="0"/>
              <a:t>repeat condition.  </a:t>
            </a:r>
            <a:endParaRPr lang="zh-CN" altLang="en-US" dirty="0"/>
          </a:p>
          <a:p>
            <a:pPr marL="914400" lvl="1" indent="-457200">
              <a:buFont typeface="+mj-lt"/>
              <a:buAutoNum type="arabicPeriod"/>
            </a:pPr>
            <a:r>
              <a:rPr lang="en-US" altLang="zh-CN" dirty="0" smtClean="0"/>
              <a:t>Selector a node using key from the list. </a:t>
            </a:r>
            <a:endParaRPr lang="zh-CN" altLang="en-US" dirty="0"/>
          </a:p>
        </p:txBody>
      </p:sp>
      <p:sp>
        <p:nvSpPr>
          <p:cNvPr id="3" name="标题 2"/>
          <p:cNvSpPr>
            <a:spLocks noGrp="1"/>
          </p:cNvSpPr>
          <p:nvPr>
            <p:ph type="title"/>
          </p:nvPr>
        </p:nvSpPr>
        <p:spPr/>
        <p:txBody>
          <a:bodyPr/>
          <a:lstStyle/>
          <a:p>
            <a:r>
              <a:rPr lang="en-US" altLang="zh-CN" dirty="0" smtClean="0"/>
              <a:t>7</a:t>
            </a:r>
            <a:r>
              <a:rPr lang="zh-CN" altLang="en-US" dirty="0" smtClean="0"/>
              <a:t> </a:t>
            </a:r>
            <a:r>
              <a:rPr lang="en-US" altLang="zh-CN" dirty="0" smtClean="0"/>
              <a:t>semantics</a:t>
            </a:r>
            <a:endParaRPr lang="zh-CN" altLang="en-US" dirty="0"/>
          </a:p>
        </p:txBody>
      </p:sp>
    </p:spTree>
    <p:extLst>
      <p:ext uri="{BB962C8B-B14F-4D97-AF65-F5344CB8AC3E}">
        <p14:creationId xmlns:p14="http://schemas.microsoft.com/office/powerpoint/2010/main" val="35466173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normAutofit fontScale="92500" lnSpcReduction="20000"/>
          </a:bodyPr>
          <a:lstStyle/>
          <a:p>
            <a:r>
              <a:rPr lang="en-US" altLang="zh-CN" dirty="0" smtClean="0"/>
              <a:t>Simple</a:t>
            </a:r>
          </a:p>
          <a:p>
            <a:pPr lvl="1"/>
            <a:r>
              <a:rPr lang="en-US" altLang="zh-CN" dirty="0" smtClean="0"/>
              <a:t>According the SDDS Specification, the schema of the communication is defined using JSON.  So it is very simple.</a:t>
            </a:r>
          </a:p>
          <a:p>
            <a:r>
              <a:rPr lang="en-US" altLang="zh-CN" dirty="0" smtClean="0"/>
              <a:t>Rapid</a:t>
            </a:r>
          </a:p>
          <a:p>
            <a:pPr lvl="1"/>
            <a:r>
              <a:rPr lang="en-US" altLang="zh-CN" dirty="0" smtClean="0"/>
              <a:t>With SDDS JSON schema, </a:t>
            </a:r>
            <a:r>
              <a:rPr lang="en-US" altLang="zh-CN" dirty="0" smtClean="0"/>
              <a:t>it is no </a:t>
            </a:r>
            <a:r>
              <a:rPr lang="en-US" altLang="zh-CN" dirty="0" smtClean="0"/>
              <a:t>longer </a:t>
            </a:r>
            <a:r>
              <a:rPr lang="en-US" altLang="zh-CN" dirty="0" smtClean="0"/>
              <a:t>required that </a:t>
            </a:r>
            <a:r>
              <a:rPr lang="en-US" altLang="zh-CN" dirty="0"/>
              <a:t>writing the encode and decode </a:t>
            </a:r>
            <a:r>
              <a:rPr lang="en-US" altLang="zh-CN" dirty="0" smtClean="0"/>
              <a:t>program.</a:t>
            </a:r>
            <a:endParaRPr lang="en-US" altLang="zh-CN" dirty="0" smtClean="0"/>
          </a:p>
          <a:p>
            <a:pPr lvl="1"/>
            <a:r>
              <a:rPr lang="en-US" altLang="zh-CN" dirty="0" smtClean="0">
                <a:solidFill>
                  <a:srgbClr val="FF0000"/>
                </a:solidFill>
              </a:rPr>
              <a:t>Ordinary you project finished in </a:t>
            </a:r>
            <a:r>
              <a:rPr lang="en-US" altLang="zh-CN" dirty="0" smtClean="0">
                <a:solidFill>
                  <a:srgbClr val="FF0000"/>
                </a:solidFill>
              </a:rPr>
              <a:t>months without SDDS. </a:t>
            </a:r>
            <a:r>
              <a:rPr lang="en-US" altLang="zh-CN" dirty="0" smtClean="0">
                <a:solidFill>
                  <a:srgbClr val="FF0000"/>
                </a:solidFill>
              </a:rPr>
              <a:t>After using SDDS the project will finished in weeks.</a:t>
            </a:r>
          </a:p>
          <a:p>
            <a:r>
              <a:rPr lang="en-US" altLang="zh-CN" dirty="0" smtClean="0"/>
              <a:t>Extensible</a:t>
            </a:r>
          </a:p>
          <a:p>
            <a:pPr lvl="1"/>
            <a:r>
              <a:rPr lang="en-US" altLang="zh-CN" dirty="0" smtClean="0"/>
              <a:t>You need not modify the program code when the require changed, you just only </a:t>
            </a:r>
            <a:r>
              <a:rPr lang="en-US" altLang="zh-CN" dirty="0"/>
              <a:t>modify </a:t>
            </a:r>
            <a:r>
              <a:rPr lang="en-US" altLang="zh-CN" dirty="0" smtClean="0"/>
              <a:t>the schema which is defined in JSON.</a:t>
            </a:r>
          </a:p>
          <a:p>
            <a:r>
              <a:rPr lang="en-US" altLang="zh-CN" dirty="0" smtClean="0"/>
              <a:t>Open source and free</a:t>
            </a:r>
          </a:p>
          <a:p>
            <a:pPr lvl="1"/>
            <a:r>
              <a:rPr lang="en-US" altLang="zh-CN" dirty="0" smtClean="0"/>
              <a:t>SDDS is a project of open source with MIT license. So you could using it free. </a:t>
            </a:r>
          </a:p>
          <a:p>
            <a:endParaRPr lang="en-US" altLang="zh-CN" dirty="0" smtClean="0"/>
          </a:p>
          <a:p>
            <a:pPr lvl="1"/>
            <a:endParaRPr lang="zh-CN" altLang="en-US" dirty="0"/>
          </a:p>
        </p:txBody>
      </p:sp>
      <p:sp>
        <p:nvSpPr>
          <p:cNvPr id="3" name="标题 2"/>
          <p:cNvSpPr>
            <a:spLocks noGrp="1"/>
          </p:cNvSpPr>
          <p:nvPr>
            <p:ph type="title"/>
          </p:nvPr>
        </p:nvSpPr>
        <p:spPr/>
        <p:txBody>
          <a:bodyPr/>
          <a:lstStyle/>
          <a:p>
            <a:r>
              <a:rPr lang="en-US" altLang="zh-CN" b="1" dirty="0" smtClean="0"/>
              <a:t>Why </a:t>
            </a:r>
            <a:r>
              <a:rPr lang="en-US" altLang="zh-CN" dirty="0" smtClean="0"/>
              <a:t>SDDS</a:t>
            </a:r>
            <a:endParaRPr lang="zh-CN" altLang="en-US" dirty="0"/>
          </a:p>
        </p:txBody>
      </p:sp>
    </p:spTree>
    <p:extLst>
      <p:ext uri="{BB962C8B-B14F-4D97-AF65-F5344CB8AC3E}">
        <p14:creationId xmlns:p14="http://schemas.microsoft.com/office/powerpoint/2010/main" val="1384548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FAQ</a:t>
            </a:r>
            <a:endParaRPr lang="zh-CN" altLang="en-US" dirty="0"/>
          </a:p>
        </p:txBody>
      </p:sp>
      <p:sp>
        <p:nvSpPr>
          <p:cNvPr id="5" name="文本占位符 4"/>
          <p:cNvSpPr>
            <a:spLocks noGrp="1"/>
          </p:cNvSpPr>
          <p:nvPr>
            <p:ph type="body" idx="1"/>
          </p:nvPr>
        </p:nvSpPr>
        <p:spPr/>
        <p:txBody>
          <a:bodyPr>
            <a:normAutofit lnSpcReduction="10000"/>
          </a:bodyPr>
          <a:lstStyle/>
          <a:p>
            <a:r>
              <a:rPr lang="en-US" altLang="zh-CN" dirty="0" smtClean="0"/>
              <a:t>1. Is there any packet validation feature in the SDDS engine?</a:t>
            </a:r>
          </a:p>
          <a:p>
            <a:pPr lvl="1"/>
            <a:r>
              <a:rPr lang="en-US" altLang="zh-CN" dirty="0" smtClean="0"/>
              <a:t>There is </a:t>
            </a:r>
            <a:r>
              <a:rPr lang="en-US" altLang="zh-CN" dirty="0"/>
              <a:t>no packet validation feature in the SDDS </a:t>
            </a:r>
            <a:r>
              <a:rPr lang="en-US" altLang="zh-CN" dirty="0" smtClean="0"/>
              <a:t>engine. You must complete the code in the extension according your protocol. </a:t>
            </a:r>
            <a:endParaRPr lang="zh-CN" altLang="en-US" dirty="0"/>
          </a:p>
          <a:p>
            <a:r>
              <a:rPr lang="en-US" altLang="zh-CN" dirty="0" smtClean="0"/>
              <a:t>2.  Failed in reading or writing with no errors. </a:t>
            </a:r>
          </a:p>
          <a:p>
            <a:pPr lvl="1"/>
            <a:r>
              <a:rPr lang="en-US" altLang="zh-CN" dirty="0" smtClean="0"/>
              <a:t>Check the is there a name property in the node.</a:t>
            </a:r>
          </a:p>
          <a:p>
            <a:pPr lvl="1"/>
            <a:r>
              <a:rPr lang="en-US" altLang="zh-CN" dirty="0" smtClean="0"/>
              <a:t>Check the value of property </a:t>
            </a:r>
            <a:r>
              <a:rPr lang="en-US" altLang="zh-CN" dirty="0" err="1" smtClean="0"/>
              <a:t>ignore_errors</a:t>
            </a:r>
            <a:r>
              <a:rPr lang="en-US" altLang="zh-CN" dirty="0" smtClean="0"/>
              <a:t> is default value(false). </a:t>
            </a:r>
            <a:endParaRPr lang="zh-CN" altLang="en-US" dirty="0"/>
          </a:p>
          <a:p>
            <a:r>
              <a:rPr lang="en-US" altLang="zh-CN" dirty="0" smtClean="0"/>
              <a:t>3. How to write </a:t>
            </a:r>
            <a:r>
              <a:rPr lang="en-US" altLang="zh-CN" dirty="0" err="1" smtClean="0"/>
              <a:t>multiple_of</a:t>
            </a:r>
            <a:r>
              <a:rPr lang="en-US" altLang="zh-CN" dirty="0" smtClean="0"/>
              <a:t> in schema?</a:t>
            </a:r>
            <a:endParaRPr lang="zh-CN" altLang="en-US" dirty="0" smtClean="0"/>
          </a:p>
          <a:p>
            <a:pPr lvl="1"/>
            <a:r>
              <a:rPr lang="en-US" altLang="zh-CN" dirty="0" smtClean="0"/>
              <a:t>Define a repeat node as a parent, and in same time define a </a:t>
            </a:r>
            <a:r>
              <a:rPr lang="en-US" altLang="zh-CN" dirty="0" err="1" smtClean="0"/>
              <a:t>one_of</a:t>
            </a:r>
            <a:r>
              <a:rPr lang="en-US" altLang="zh-CN" dirty="0" smtClean="0"/>
              <a:t> node as  child. </a:t>
            </a:r>
            <a:endParaRPr lang="zh-CN" altLang="en-US" dirty="0"/>
          </a:p>
        </p:txBody>
      </p:sp>
    </p:spTree>
    <p:extLst>
      <p:ext uri="{BB962C8B-B14F-4D97-AF65-F5344CB8AC3E}">
        <p14:creationId xmlns:p14="http://schemas.microsoft.com/office/powerpoint/2010/main" val="2191581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normAutofit fontScale="85000" lnSpcReduction="10000"/>
          </a:bodyPr>
          <a:lstStyle/>
          <a:p>
            <a:r>
              <a:rPr lang="en-US" altLang="zh-CN" dirty="0" smtClean="0"/>
              <a:t>4. What the deference of attribute</a:t>
            </a:r>
            <a:r>
              <a:rPr lang="zh-CN" altLang="en-US" dirty="0" smtClean="0"/>
              <a:t> </a:t>
            </a:r>
            <a:r>
              <a:rPr lang="en-US" altLang="zh-CN" dirty="0" smtClean="0"/>
              <a:t>and property?</a:t>
            </a:r>
            <a:endParaRPr lang="en-US" altLang="zh-CN" dirty="0"/>
          </a:p>
          <a:p>
            <a:pPr lvl="1"/>
            <a:r>
              <a:rPr lang="en-US" altLang="zh-CN" dirty="0"/>
              <a:t>The </a:t>
            </a:r>
            <a:r>
              <a:rPr lang="en-US" altLang="zh-CN" dirty="0" smtClean="0"/>
              <a:t>attribute is used in </a:t>
            </a:r>
            <a:r>
              <a:rPr lang="zh-CN" altLang="en-US" dirty="0" smtClean="0"/>
              <a:t> </a:t>
            </a:r>
            <a:r>
              <a:rPr lang="en-US" altLang="zh-CN" dirty="0" smtClean="0"/>
              <a:t>schema. The property</a:t>
            </a:r>
            <a:r>
              <a:rPr lang="zh-CN" altLang="en-US" dirty="0" smtClean="0"/>
              <a:t> </a:t>
            </a:r>
            <a:r>
              <a:rPr lang="en-US" altLang="zh-CN" dirty="0" smtClean="0"/>
              <a:t>is used in the class of SDDS</a:t>
            </a:r>
            <a:r>
              <a:rPr lang="zh-CN" altLang="en-US" dirty="0" smtClean="0"/>
              <a:t> </a:t>
            </a:r>
            <a:r>
              <a:rPr lang="en-US" altLang="zh-CN" dirty="0" smtClean="0"/>
              <a:t>engine. According the SDDS Specification, the property is start </a:t>
            </a:r>
            <a:r>
              <a:rPr lang="en-US" altLang="zh-CN" dirty="0"/>
              <a:t>with </a:t>
            </a:r>
            <a:r>
              <a:rPr lang="en-US" altLang="zh-CN" dirty="0" smtClean="0"/>
              <a:t>"_".  We must  known the usage of  the properties because we need access them in the program. </a:t>
            </a:r>
            <a:endParaRPr lang="zh-CN" altLang="en-US" dirty="0"/>
          </a:p>
          <a:p>
            <a:r>
              <a:rPr lang="en-US" altLang="zh-CN" dirty="0" smtClean="0"/>
              <a:t>5.  There is no 'if' condition in SDDS, how to </a:t>
            </a:r>
            <a:r>
              <a:rPr lang="en-US" altLang="zh-CN" dirty="0"/>
              <a:t>write 'if' </a:t>
            </a:r>
            <a:r>
              <a:rPr lang="en-US" altLang="zh-CN" dirty="0" smtClean="0"/>
              <a:t>in schema?</a:t>
            </a:r>
          </a:p>
          <a:p>
            <a:pPr lvl="1"/>
            <a:r>
              <a:rPr lang="en-US" altLang="zh-CN" dirty="0" smtClean="0"/>
              <a:t>According </a:t>
            </a:r>
            <a:r>
              <a:rPr lang="en-US" altLang="zh-CN" dirty="0"/>
              <a:t>the SDDS </a:t>
            </a:r>
            <a:r>
              <a:rPr lang="en-US" altLang="zh-CN" dirty="0" smtClean="0"/>
              <a:t>Specification, we hope the usage is more simple. </a:t>
            </a:r>
            <a:endParaRPr lang="en-US" altLang="zh-CN" dirty="0"/>
          </a:p>
          <a:p>
            <a:pPr lvl="1"/>
            <a:r>
              <a:rPr lang="en-US" altLang="zh-CN" dirty="0" smtClean="0"/>
              <a:t>If we need </a:t>
            </a:r>
            <a:r>
              <a:rPr lang="en-US" altLang="zh-CN" dirty="0"/>
              <a:t>a </a:t>
            </a:r>
            <a:r>
              <a:rPr lang="en-US" altLang="zh-CN" dirty="0" smtClean="0"/>
              <a:t> 'if</a:t>
            </a:r>
            <a:r>
              <a:rPr lang="en-US" altLang="zh-CN" dirty="0"/>
              <a:t>' condition </a:t>
            </a:r>
            <a:r>
              <a:rPr lang="en-US" altLang="zh-CN" dirty="0" smtClean="0"/>
              <a:t>we could use the </a:t>
            </a:r>
            <a:r>
              <a:rPr lang="en-US" altLang="zh-CN" dirty="0" err="1" smtClean="0"/>
              <a:t>one_of</a:t>
            </a:r>
            <a:r>
              <a:rPr lang="en-US" altLang="zh-CN" dirty="0" smtClean="0"/>
              <a:t> node. </a:t>
            </a:r>
            <a:endParaRPr lang="zh-CN" altLang="en-US" dirty="0"/>
          </a:p>
          <a:p>
            <a:r>
              <a:rPr lang="en-US" altLang="zh-CN" dirty="0" smtClean="0"/>
              <a:t>6. The selector only could search the node loaded, how to access the node loaded after? </a:t>
            </a:r>
            <a:r>
              <a:rPr lang="zh-CN" altLang="en-US" dirty="0" smtClean="0"/>
              <a:t> </a:t>
            </a:r>
            <a:endParaRPr lang="zh-CN" altLang="en-US" dirty="0"/>
          </a:p>
          <a:p>
            <a:pPr lvl="1"/>
            <a:r>
              <a:rPr lang="en-US" altLang="zh-CN" dirty="0" smtClean="0"/>
              <a:t>If you want to access the node which has not been loaded, you just could access the node </a:t>
            </a:r>
            <a:r>
              <a:rPr lang="en-US" altLang="zh-CN" dirty="0"/>
              <a:t>which has </a:t>
            </a:r>
            <a:r>
              <a:rPr lang="en-US" altLang="zh-CN" dirty="0" smtClean="0"/>
              <a:t>been loaded from the node loading. That is , you must always search the node backward. </a:t>
            </a:r>
            <a:endParaRPr lang="zh-CN" altLang="en-US" dirty="0"/>
          </a:p>
        </p:txBody>
      </p:sp>
      <p:sp>
        <p:nvSpPr>
          <p:cNvPr id="3" name="标题 2"/>
          <p:cNvSpPr>
            <a:spLocks noGrp="1"/>
          </p:cNvSpPr>
          <p:nvPr>
            <p:ph type="title"/>
          </p:nvPr>
        </p:nvSpPr>
        <p:spPr/>
        <p:txBody>
          <a:bodyPr/>
          <a:lstStyle/>
          <a:p>
            <a:r>
              <a:rPr lang="en-US" altLang="zh-CN" dirty="0" smtClean="0"/>
              <a:t>FAQ</a:t>
            </a:r>
            <a:endParaRPr lang="zh-CN" altLang="en-US" dirty="0"/>
          </a:p>
        </p:txBody>
      </p:sp>
    </p:spTree>
    <p:extLst>
      <p:ext uri="{BB962C8B-B14F-4D97-AF65-F5344CB8AC3E}">
        <p14:creationId xmlns:p14="http://schemas.microsoft.com/office/powerpoint/2010/main" val="12714405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normAutofit/>
          </a:bodyPr>
          <a:lstStyle/>
          <a:p>
            <a:r>
              <a:rPr lang="en-US" altLang="zh-CN" dirty="0" smtClean="0"/>
              <a:t>Not only for communication project, SDDS could also be used for other project, such as:</a:t>
            </a:r>
          </a:p>
          <a:p>
            <a:r>
              <a:rPr lang="en-US" altLang="zh-CN" dirty="0" smtClean="0"/>
              <a:t>Reading and writing the binary file with format, include:</a:t>
            </a:r>
          </a:p>
          <a:p>
            <a:pPr lvl="1"/>
            <a:r>
              <a:rPr lang="en-US" altLang="zh-CN" dirty="0" smtClean="0"/>
              <a:t>Image file</a:t>
            </a:r>
          </a:p>
          <a:p>
            <a:pPr lvl="1"/>
            <a:r>
              <a:rPr lang="en-US" altLang="zh-CN" dirty="0" smtClean="0"/>
              <a:t>Media file(wave, movie)</a:t>
            </a:r>
          </a:p>
          <a:p>
            <a:pPr lvl="1"/>
            <a:r>
              <a:rPr lang="en-US" altLang="zh-CN" dirty="0" smtClean="0"/>
              <a:t>Archive file (zip, </a:t>
            </a:r>
            <a:r>
              <a:rPr lang="en-US" altLang="zh-CN" dirty="0" err="1" smtClean="0"/>
              <a:t>rar</a:t>
            </a:r>
            <a:r>
              <a:rPr lang="en-US" altLang="zh-CN" dirty="0" smtClean="0"/>
              <a:t>, …)</a:t>
            </a:r>
          </a:p>
          <a:p>
            <a:pPr lvl="1"/>
            <a:r>
              <a:rPr lang="en-US" altLang="zh-CN" dirty="0" smtClean="0"/>
              <a:t>PDF document</a:t>
            </a:r>
          </a:p>
          <a:p>
            <a:pPr lvl="1"/>
            <a:endParaRPr lang="en-US" altLang="zh-CN" dirty="0"/>
          </a:p>
          <a:p>
            <a:pPr lvl="1"/>
            <a:r>
              <a:rPr lang="en-US" altLang="zh-CN" dirty="0" smtClean="0"/>
              <a:t>And we need your join to discover the more usage. </a:t>
            </a:r>
          </a:p>
          <a:p>
            <a:pPr lvl="1"/>
            <a:endParaRPr lang="en-US" altLang="zh-CN" dirty="0" smtClean="0"/>
          </a:p>
          <a:p>
            <a:endParaRPr lang="zh-CN" altLang="en-US" dirty="0"/>
          </a:p>
        </p:txBody>
      </p:sp>
      <p:sp>
        <p:nvSpPr>
          <p:cNvPr id="3" name="标题 2"/>
          <p:cNvSpPr>
            <a:spLocks noGrp="1"/>
          </p:cNvSpPr>
          <p:nvPr>
            <p:ph type="title"/>
          </p:nvPr>
        </p:nvSpPr>
        <p:spPr/>
        <p:txBody>
          <a:bodyPr/>
          <a:lstStyle/>
          <a:p>
            <a:r>
              <a:rPr lang="en-US" altLang="zh-CN" dirty="0" smtClean="0"/>
              <a:t>More usage</a:t>
            </a:r>
            <a:endParaRPr lang="zh-CN" altLang="en-US" dirty="0"/>
          </a:p>
        </p:txBody>
      </p:sp>
    </p:spTree>
    <p:extLst>
      <p:ext uri="{BB962C8B-B14F-4D97-AF65-F5344CB8AC3E}">
        <p14:creationId xmlns:p14="http://schemas.microsoft.com/office/powerpoint/2010/main" val="25450293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normAutofit/>
          </a:bodyPr>
          <a:lstStyle/>
          <a:p>
            <a:r>
              <a:rPr lang="en-US" altLang="zh-CN" dirty="0" smtClean="0"/>
              <a:t>SDDS Specification</a:t>
            </a:r>
          </a:p>
          <a:p>
            <a:pPr lvl="1"/>
            <a:r>
              <a:rPr lang="en-US" altLang="zh-CN" dirty="0" smtClean="0"/>
              <a:t>【</a:t>
            </a:r>
            <a:r>
              <a:rPr lang="zh-CN" altLang="en-US" dirty="0" smtClean="0"/>
              <a:t>链接待填充</a:t>
            </a:r>
            <a:r>
              <a:rPr lang="en-US" altLang="zh-CN" dirty="0" smtClean="0"/>
              <a:t>】</a:t>
            </a:r>
            <a:endParaRPr lang="en-US" altLang="zh-CN" dirty="0"/>
          </a:p>
          <a:p>
            <a:r>
              <a:rPr lang="en-US" altLang="zh-CN" dirty="0" smtClean="0"/>
              <a:t>SDDS </a:t>
            </a:r>
            <a:r>
              <a:rPr lang="en-US" altLang="zh-CN" dirty="0" smtClean="0"/>
              <a:t>Cheat Sheet</a:t>
            </a:r>
          </a:p>
          <a:p>
            <a:pPr lvl="1"/>
            <a:r>
              <a:rPr lang="en-US" altLang="zh-CN" dirty="0"/>
              <a:t>【</a:t>
            </a:r>
            <a:r>
              <a:rPr lang="zh-CN" altLang="en-US" dirty="0"/>
              <a:t>链接待填充</a:t>
            </a:r>
            <a:r>
              <a:rPr lang="en-US" altLang="zh-CN" dirty="0"/>
              <a:t>】</a:t>
            </a:r>
          </a:p>
          <a:p>
            <a:r>
              <a:rPr lang="en-US" altLang="zh-CN" dirty="0" smtClean="0"/>
              <a:t>Technical </a:t>
            </a:r>
            <a:r>
              <a:rPr lang="en-US" altLang="zh-CN" dirty="0" smtClean="0"/>
              <a:t>Support:</a:t>
            </a:r>
          </a:p>
          <a:p>
            <a:pPr lvl="1"/>
            <a:r>
              <a:rPr lang="en-US" altLang="zh-CN" dirty="0"/>
              <a:t>QQ </a:t>
            </a:r>
            <a:r>
              <a:rPr lang="en-US" altLang="zh-CN" dirty="0" smtClean="0"/>
              <a:t>group: </a:t>
            </a:r>
            <a:r>
              <a:rPr lang="en-US" altLang="zh-CN" dirty="0"/>
              <a:t>769010107</a:t>
            </a:r>
            <a:endParaRPr lang="en-US" altLang="zh-CN" dirty="0" smtClean="0"/>
          </a:p>
          <a:p>
            <a:pPr lvl="1"/>
            <a:endParaRPr lang="en-US" altLang="zh-CN" dirty="0"/>
          </a:p>
          <a:p>
            <a:pPr lvl="1"/>
            <a:endParaRPr lang="en-US" altLang="zh-CN" dirty="0" smtClean="0"/>
          </a:p>
          <a:p>
            <a:endParaRPr lang="en-US" altLang="zh-CN" dirty="0" smtClean="0"/>
          </a:p>
          <a:p>
            <a:endParaRPr lang="en-US" altLang="zh-CN" dirty="0"/>
          </a:p>
          <a:p>
            <a:endParaRPr lang="zh-CN" altLang="en-US" dirty="0"/>
          </a:p>
        </p:txBody>
      </p:sp>
      <p:sp>
        <p:nvSpPr>
          <p:cNvPr id="3" name="标题 2"/>
          <p:cNvSpPr>
            <a:spLocks noGrp="1"/>
          </p:cNvSpPr>
          <p:nvPr>
            <p:ph type="title"/>
          </p:nvPr>
        </p:nvSpPr>
        <p:spPr/>
        <p:txBody>
          <a:bodyPr/>
          <a:lstStyle/>
          <a:p>
            <a:r>
              <a:rPr lang="en-US" altLang="zh-CN" dirty="0" smtClean="0"/>
              <a:t>Related Resource</a:t>
            </a:r>
            <a:endParaRPr lang="zh-CN" altLang="en-US" dirty="0"/>
          </a:p>
        </p:txBody>
      </p:sp>
    </p:spTree>
    <p:extLst>
      <p:ext uri="{BB962C8B-B14F-4D97-AF65-F5344CB8AC3E}">
        <p14:creationId xmlns:p14="http://schemas.microsoft.com/office/powerpoint/2010/main" val="29137875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normAutofit/>
          </a:bodyPr>
          <a:lstStyle/>
          <a:p>
            <a:r>
              <a:rPr lang="en-US" altLang="zh-CN" dirty="0" smtClean="0"/>
              <a:t>If you fell the project is helpful, please start it in github.com.</a:t>
            </a:r>
          </a:p>
          <a:p>
            <a:pPr lvl="1"/>
            <a:endParaRPr lang="en-US" altLang="zh-CN" dirty="0" smtClean="0"/>
          </a:p>
          <a:p>
            <a:r>
              <a:rPr lang="en-US" altLang="zh-CN" dirty="0" smtClean="0"/>
              <a:t>And if </a:t>
            </a:r>
            <a:r>
              <a:rPr lang="en-US" altLang="zh-CN" dirty="0"/>
              <a:t>you </a:t>
            </a:r>
            <a:r>
              <a:rPr lang="en-US" altLang="zh-CN" dirty="0" smtClean="0"/>
              <a:t>interesting to contribute the project, </a:t>
            </a:r>
            <a:r>
              <a:rPr lang="en-US" altLang="zh-CN" dirty="0"/>
              <a:t>please </a:t>
            </a:r>
            <a:r>
              <a:rPr lang="en-US" altLang="zh-CN" dirty="0" smtClean="0"/>
              <a:t>fork </a:t>
            </a:r>
            <a:r>
              <a:rPr lang="en-US" altLang="zh-CN" dirty="0"/>
              <a:t>it in github.com.</a:t>
            </a:r>
          </a:p>
        </p:txBody>
      </p:sp>
      <p:sp>
        <p:nvSpPr>
          <p:cNvPr id="3" name="标题 2"/>
          <p:cNvSpPr>
            <a:spLocks noGrp="1"/>
          </p:cNvSpPr>
          <p:nvPr>
            <p:ph type="title"/>
          </p:nvPr>
        </p:nvSpPr>
        <p:spPr/>
        <p:txBody>
          <a:bodyPr/>
          <a:lstStyle/>
          <a:p>
            <a:r>
              <a:rPr lang="en-US" altLang="zh-CN" dirty="0" smtClean="0"/>
              <a:t>Please give a star to our project</a:t>
            </a:r>
            <a:endParaRPr lang="zh-CN" altLang="en-US" dirty="0"/>
          </a:p>
        </p:txBody>
      </p:sp>
    </p:spTree>
    <p:extLst>
      <p:ext uri="{BB962C8B-B14F-4D97-AF65-F5344CB8AC3E}">
        <p14:creationId xmlns:p14="http://schemas.microsoft.com/office/powerpoint/2010/main" val="21110813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09339" y="2505670"/>
            <a:ext cx="3525325" cy="923330"/>
          </a:xfrm>
          <a:prstGeom prst="rect">
            <a:avLst/>
          </a:prstGeom>
          <a:noFill/>
        </p:spPr>
        <p:txBody>
          <a:bodyPr wrap="none" lIns="91440" tIns="45720" rIns="91440" bIns="45720">
            <a:spAutoFit/>
          </a:bodyPr>
          <a:lstStyle/>
          <a:p>
            <a:pPr algn="ctr"/>
            <a:r>
              <a:rPr lang="en-US" altLang="zh-CN"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a:t>
            </a:r>
            <a:r>
              <a:rPr lang="en-US" altLang="zh-CN"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you!</a:t>
            </a:r>
            <a:endParaRPr lang="zh-CN" alt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2" name="矩形 1"/>
          <p:cNvSpPr/>
          <p:nvPr/>
        </p:nvSpPr>
        <p:spPr>
          <a:xfrm>
            <a:off x="3444128" y="3664857"/>
            <a:ext cx="2255746" cy="369332"/>
          </a:xfrm>
          <a:prstGeom prst="rect">
            <a:avLst/>
          </a:prstGeom>
        </p:spPr>
        <p:txBody>
          <a:bodyPr wrap="none">
            <a:spAutoFit/>
          </a:bodyPr>
          <a:lstStyle/>
          <a:p>
            <a:r>
              <a:rPr lang="en-US" altLang="zh-CN" dirty="0" smtClean="0"/>
              <a:t>&lt;</a:t>
            </a:r>
            <a:r>
              <a:rPr lang="en-US" altLang="zh-CN" dirty="0"/>
              <a:t>byteferry@qq.com&gt;</a:t>
            </a:r>
            <a:endParaRPr lang="zh-CN" altLang="en-US" dirty="0"/>
          </a:p>
        </p:txBody>
      </p:sp>
    </p:spTree>
    <p:extLst>
      <p:ext uri="{BB962C8B-B14F-4D97-AF65-F5344CB8AC3E}">
        <p14:creationId xmlns:p14="http://schemas.microsoft.com/office/powerpoint/2010/main" val="5547472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normAutofit fontScale="92500" lnSpcReduction="10000"/>
          </a:bodyPr>
          <a:lstStyle/>
          <a:p>
            <a:r>
              <a:rPr lang="en-US" altLang="zh-CN" dirty="0" smtClean="0"/>
              <a:t>Using the mode of core and extensions</a:t>
            </a:r>
          </a:p>
          <a:p>
            <a:pPr lvl="1"/>
            <a:r>
              <a:rPr lang="en-US" altLang="zh-CN" dirty="0" smtClean="0"/>
              <a:t>Support almost primitive data types all</a:t>
            </a:r>
            <a:r>
              <a:rPr lang="zh-CN" altLang="en-US" dirty="0" smtClean="0"/>
              <a:t>。</a:t>
            </a:r>
            <a:endParaRPr lang="en-US" altLang="zh-CN" dirty="0" smtClean="0"/>
          </a:p>
          <a:p>
            <a:pPr lvl="1"/>
            <a:r>
              <a:rPr lang="en-US" altLang="zh-CN" dirty="0" smtClean="0"/>
              <a:t>And the custom </a:t>
            </a:r>
            <a:r>
              <a:rPr lang="en-US" altLang="zh-CN" dirty="0" smtClean="0"/>
              <a:t>data type could be added </a:t>
            </a:r>
            <a:r>
              <a:rPr lang="en-US" altLang="zh-CN" dirty="0" smtClean="0"/>
              <a:t>in the extensions.</a:t>
            </a:r>
            <a:endParaRPr lang="en-US" altLang="zh-CN" dirty="0" smtClean="0"/>
          </a:p>
          <a:p>
            <a:r>
              <a:rPr lang="en-US" altLang="zh-CN" dirty="0" smtClean="0"/>
              <a:t>Just need call one function</a:t>
            </a:r>
          </a:p>
          <a:p>
            <a:pPr lvl="1"/>
            <a:r>
              <a:rPr lang="en-US" altLang="zh-CN" dirty="0"/>
              <a:t>Just need call decode </a:t>
            </a:r>
            <a:r>
              <a:rPr lang="en-US" altLang="zh-CN" dirty="0" smtClean="0"/>
              <a:t>function with argument </a:t>
            </a:r>
            <a:r>
              <a:rPr lang="en-US" altLang="zh-CN" dirty="0" err="1" smtClean="0"/>
              <a:t>byte_buffer</a:t>
            </a:r>
            <a:r>
              <a:rPr lang="en-US" altLang="zh-CN" dirty="0"/>
              <a:t> </a:t>
            </a:r>
            <a:r>
              <a:rPr lang="en-US" altLang="zh-CN" dirty="0" smtClean="0"/>
              <a:t>while decoding and you will get the data with </a:t>
            </a:r>
            <a:r>
              <a:rPr lang="en-US" altLang="zh-CN" dirty="0"/>
              <a:t>key-value </a:t>
            </a:r>
            <a:r>
              <a:rPr lang="en-US" altLang="zh-CN" dirty="0" smtClean="0"/>
              <a:t>format. </a:t>
            </a:r>
          </a:p>
          <a:p>
            <a:pPr lvl="1"/>
            <a:r>
              <a:rPr lang="en-US" altLang="zh-CN" dirty="0"/>
              <a:t> Just need call </a:t>
            </a:r>
            <a:r>
              <a:rPr lang="en-US" altLang="zh-CN" dirty="0" smtClean="0"/>
              <a:t>encode </a:t>
            </a:r>
            <a:r>
              <a:rPr lang="en-US" altLang="zh-CN" dirty="0"/>
              <a:t>function with argument key-value format</a:t>
            </a:r>
            <a:r>
              <a:rPr lang="en-US" altLang="zh-CN" dirty="0" smtClean="0"/>
              <a:t> </a:t>
            </a:r>
            <a:r>
              <a:rPr lang="en-US" altLang="zh-CN" dirty="0"/>
              <a:t>while </a:t>
            </a:r>
            <a:r>
              <a:rPr lang="en-US" altLang="zh-CN" dirty="0" smtClean="0"/>
              <a:t>encoding </a:t>
            </a:r>
            <a:r>
              <a:rPr lang="en-US" altLang="zh-CN" dirty="0"/>
              <a:t>and you will get the data with </a:t>
            </a:r>
            <a:r>
              <a:rPr lang="en-US" altLang="zh-CN" dirty="0" smtClean="0"/>
              <a:t>byte buffer . </a:t>
            </a:r>
            <a:endParaRPr lang="en-US" altLang="zh-CN" dirty="0"/>
          </a:p>
          <a:p>
            <a:r>
              <a:rPr lang="en-US" altLang="zh-CN" dirty="0" smtClean="0"/>
              <a:t>None Compilation </a:t>
            </a:r>
          </a:p>
          <a:p>
            <a:pPr lvl="1"/>
            <a:r>
              <a:rPr lang="en-US" altLang="zh-CN" dirty="0" smtClean="0"/>
              <a:t>Un</a:t>
            </a:r>
            <a:r>
              <a:rPr lang="en-US" altLang="zh-CN" dirty="0" smtClean="0"/>
              <a:t>like </a:t>
            </a:r>
            <a:r>
              <a:rPr lang="en-US" altLang="zh-CN" dirty="0" smtClean="0"/>
              <a:t>other DSL of binary stream</a:t>
            </a:r>
            <a:r>
              <a:rPr lang="en-US" altLang="zh-CN" dirty="0"/>
              <a:t>, the compilation </a:t>
            </a:r>
            <a:r>
              <a:rPr lang="en-US" altLang="zh-CN" dirty="0" smtClean="0"/>
              <a:t>is not </a:t>
            </a:r>
            <a:r>
              <a:rPr lang="en-US" altLang="zh-CN" dirty="0" smtClean="0"/>
              <a:t>required in SDDS. With </a:t>
            </a:r>
            <a:r>
              <a:rPr lang="en-US" altLang="zh-CN" dirty="0"/>
              <a:t>SDDS the protocol parse </a:t>
            </a:r>
            <a:r>
              <a:rPr lang="en-US" altLang="zh-CN" dirty="0" smtClean="0"/>
              <a:t> is completed </a:t>
            </a:r>
            <a:r>
              <a:rPr lang="en-US" altLang="zh-CN" dirty="0"/>
              <a:t>via </a:t>
            </a:r>
            <a:r>
              <a:rPr lang="en-US" altLang="zh-CN" dirty="0" smtClean="0"/>
              <a:t>common classes. </a:t>
            </a:r>
            <a:r>
              <a:rPr lang="en-US" altLang="zh-CN" dirty="0" smtClean="0"/>
              <a:t> So </a:t>
            </a:r>
            <a:r>
              <a:rPr lang="en-US" altLang="zh-CN" dirty="0" smtClean="0"/>
              <a:t>you only need to do:  write the schema, and add some function in the extension class. That is all.  </a:t>
            </a:r>
            <a:endParaRPr lang="en-US" altLang="zh-CN" dirty="0"/>
          </a:p>
          <a:p>
            <a:pPr lvl="1"/>
            <a:endParaRPr lang="en-US" altLang="zh-CN" dirty="0" smtClean="0"/>
          </a:p>
          <a:p>
            <a:endParaRPr lang="en-US" altLang="zh-CN" dirty="0"/>
          </a:p>
          <a:p>
            <a:pPr lvl="1"/>
            <a:endParaRPr lang="zh-CN" altLang="en-US" dirty="0"/>
          </a:p>
        </p:txBody>
      </p:sp>
      <p:sp>
        <p:nvSpPr>
          <p:cNvPr id="3" name="标题 2"/>
          <p:cNvSpPr>
            <a:spLocks noGrp="1"/>
          </p:cNvSpPr>
          <p:nvPr>
            <p:ph type="title"/>
          </p:nvPr>
        </p:nvSpPr>
        <p:spPr/>
        <p:txBody>
          <a:bodyPr/>
          <a:lstStyle/>
          <a:p>
            <a:r>
              <a:rPr lang="en-US" altLang="zh-CN" dirty="0" smtClean="0"/>
              <a:t>Benefits of SDDS </a:t>
            </a:r>
            <a:endParaRPr lang="zh-CN" altLang="en-US" sz="2400" dirty="0">
              <a:solidFill>
                <a:srgbClr val="0070C0"/>
              </a:solidFill>
            </a:endParaRPr>
          </a:p>
        </p:txBody>
      </p:sp>
    </p:spTree>
    <p:extLst>
      <p:ext uri="{BB962C8B-B14F-4D97-AF65-F5344CB8AC3E}">
        <p14:creationId xmlns:p14="http://schemas.microsoft.com/office/powerpoint/2010/main" val="1073527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1"/>
          </p:nvPr>
        </p:nvSpPr>
        <p:spPr>
          <a:xfrm>
            <a:off x="457200" y="1600200"/>
            <a:ext cx="4618856" cy="4525963"/>
          </a:xfrm>
        </p:spPr>
        <p:txBody>
          <a:bodyPr/>
          <a:lstStyle/>
          <a:p>
            <a:pPr marL="0" indent="0">
              <a:buNone/>
            </a:pPr>
            <a:r>
              <a:rPr lang="en-US" altLang="zh-CN" dirty="0"/>
              <a:t>"</a:t>
            </a:r>
            <a:r>
              <a:rPr lang="en-US" altLang="zh-CN" dirty="0" err="1"/>
              <a:t>body_length</a:t>
            </a:r>
            <a:r>
              <a:rPr lang="en-US" altLang="zh-CN" dirty="0"/>
              <a:t>"</a:t>
            </a:r>
            <a:r>
              <a:rPr lang="zh-CN" altLang="en-US" dirty="0"/>
              <a:t>：</a:t>
            </a:r>
            <a:r>
              <a:rPr lang="en-US" altLang="zh-CN" dirty="0" smtClean="0"/>
              <a:t>{</a:t>
            </a:r>
          </a:p>
          <a:p>
            <a:pPr marL="0" indent="0">
              <a:buNone/>
            </a:pPr>
            <a:r>
              <a:rPr lang="en-US" altLang="zh-CN" dirty="0"/>
              <a:t> </a:t>
            </a:r>
            <a:r>
              <a:rPr lang="en-US" altLang="zh-CN" dirty="0" smtClean="0"/>
              <a:t>   “id"</a:t>
            </a:r>
            <a:r>
              <a:rPr lang="zh-CN" altLang="en-US" dirty="0"/>
              <a:t>：</a:t>
            </a:r>
            <a:r>
              <a:rPr lang="en-US" altLang="zh-CN" dirty="0"/>
              <a:t>"</a:t>
            </a:r>
            <a:r>
              <a:rPr lang="en-US" altLang="zh-CN" dirty="0" err="1"/>
              <a:t>body_length</a:t>
            </a:r>
            <a:r>
              <a:rPr lang="en-US" altLang="zh-CN" dirty="0" smtClean="0"/>
              <a:t>",</a:t>
            </a:r>
            <a:endParaRPr lang="en-US" altLang="zh-CN" dirty="0"/>
          </a:p>
          <a:p>
            <a:pPr marL="0" indent="0">
              <a:buNone/>
            </a:pPr>
            <a:r>
              <a:rPr lang="en-US" altLang="zh-CN" dirty="0" smtClean="0"/>
              <a:t>    “name"</a:t>
            </a:r>
            <a:r>
              <a:rPr lang="zh-CN" altLang="en-US" dirty="0"/>
              <a:t>：</a:t>
            </a:r>
            <a:r>
              <a:rPr lang="en-US" altLang="zh-CN" dirty="0"/>
              <a:t>"</a:t>
            </a:r>
            <a:r>
              <a:rPr lang="en-US" altLang="zh-CN" dirty="0" err="1"/>
              <a:t>body_length</a:t>
            </a:r>
            <a:r>
              <a:rPr lang="en-US" altLang="zh-CN" dirty="0" smtClean="0"/>
              <a:t>",</a:t>
            </a:r>
          </a:p>
          <a:p>
            <a:pPr marL="0" indent="0">
              <a:buNone/>
            </a:pPr>
            <a:r>
              <a:rPr lang="en-US" altLang="zh-CN" dirty="0"/>
              <a:t> </a:t>
            </a:r>
            <a:r>
              <a:rPr lang="en-US" altLang="zh-CN" dirty="0" smtClean="0"/>
              <a:t>   </a:t>
            </a:r>
            <a:r>
              <a:rPr lang="en-US" altLang="zh-CN" dirty="0"/>
              <a:t>"position"</a:t>
            </a:r>
            <a:r>
              <a:rPr lang="zh-CN" altLang="en-US" dirty="0"/>
              <a:t>：</a:t>
            </a:r>
            <a:r>
              <a:rPr lang="en-US" altLang="zh-CN" dirty="0"/>
              <a:t>4</a:t>
            </a:r>
            <a:r>
              <a:rPr lang="en-US" altLang="zh-CN" dirty="0" smtClean="0"/>
              <a:t>,</a:t>
            </a:r>
            <a:endParaRPr lang="en-US" altLang="zh-CN" dirty="0"/>
          </a:p>
          <a:p>
            <a:pPr marL="0" indent="0">
              <a:buNone/>
            </a:pPr>
            <a:r>
              <a:rPr lang="en-US" altLang="zh-CN" dirty="0" smtClean="0"/>
              <a:t>    "</a:t>
            </a:r>
            <a:r>
              <a:rPr lang="en-US" altLang="zh-CN" dirty="0"/>
              <a:t>type"</a:t>
            </a:r>
            <a:r>
              <a:rPr lang="zh-CN" altLang="en-US" dirty="0"/>
              <a:t>：</a:t>
            </a:r>
            <a:r>
              <a:rPr lang="en-US" altLang="zh-CN" dirty="0"/>
              <a:t>"int32",</a:t>
            </a:r>
          </a:p>
          <a:p>
            <a:pPr marL="0" indent="0">
              <a:buNone/>
            </a:pPr>
            <a:r>
              <a:rPr lang="en-US" altLang="zh-CN" dirty="0" smtClean="0"/>
              <a:t>    "</a:t>
            </a:r>
            <a:r>
              <a:rPr lang="en-US" altLang="zh-CN" dirty="0"/>
              <a:t>unsigned"</a:t>
            </a:r>
            <a:r>
              <a:rPr lang="zh-CN" altLang="en-US" dirty="0" smtClean="0"/>
              <a:t>：</a:t>
            </a:r>
            <a:r>
              <a:rPr lang="en-US" altLang="zh-CN" dirty="0" smtClean="0"/>
              <a:t>true</a:t>
            </a:r>
            <a:endParaRPr lang="en-US" altLang="zh-CN" dirty="0"/>
          </a:p>
          <a:p>
            <a:pPr marL="0" indent="0">
              <a:buNone/>
            </a:pPr>
            <a:r>
              <a:rPr lang="en-US" altLang="zh-CN" dirty="0" smtClean="0"/>
              <a:t>}</a:t>
            </a:r>
            <a:endParaRPr lang="zh-CN" altLang="en-US" dirty="0"/>
          </a:p>
        </p:txBody>
      </p:sp>
      <p:sp>
        <p:nvSpPr>
          <p:cNvPr id="4" name="文本占位符 3"/>
          <p:cNvSpPr>
            <a:spLocks noGrp="1"/>
          </p:cNvSpPr>
          <p:nvPr>
            <p:ph type="body" sz="half" idx="2"/>
          </p:nvPr>
        </p:nvSpPr>
        <p:spPr>
          <a:xfrm>
            <a:off x="5364088" y="1600200"/>
            <a:ext cx="3322712" cy="4525963"/>
          </a:xfrm>
        </p:spPr>
        <p:txBody>
          <a:bodyPr/>
          <a:lstStyle/>
          <a:p>
            <a:r>
              <a:rPr lang="en-US" altLang="zh-CN" dirty="0" smtClean="0"/>
              <a:t>Reading </a:t>
            </a:r>
            <a:r>
              <a:rPr lang="en-US" altLang="zh-CN" dirty="0"/>
              <a:t>the </a:t>
            </a:r>
            <a:r>
              <a:rPr lang="en-US" altLang="zh-CN" dirty="0" err="1" smtClean="0"/>
              <a:t>body_length</a:t>
            </a:r>
            <a:r>
              <a:rPr lang="en-US" altLang="zh-CN" dirty="0"/>
              <a:t> </a:t>
            </a:r>
            <a:r>
              <a:rPr lang="en-US" altLang="zh-CN" dirty="0" smtClean="0"/>
              <a:t>with data type unsigned int32 from the position byte 4.</a:t>
            </a:r>
            <a:endParaRPr lang="zh-CN" altLang="en-US" dirty="0"/>
          </a:p>
        </p:txBody>
      </p:sp>
      <p:sp>
        <p:nvSpPr>
          <p:cNvPr id="3" name="标题 2"/>
          <p:cNvSpPr>
            <a:spLocks noGrp="1"/>
          </p:cNvSpPr>
          <p:nvPr>
            <p:ph type="title"/>
          </p:nvPr>
        </p:nvSpPr>
        <p:spPr/>
        <p:txBody>
          <a:bodyPr/>
          <a:lstStyle/>
          <a:p>
            <a:r>
              <a:rPr lang="en-US" altLang="zh-CN" dirty="0" smtClean="0"/>
              <a:t>Simple example</a:t>
            </a:r>
            <a:endParaRPr lang="zh-CN" altLang="en-US" dirty="0"/>
          </a:p>
        </p:txBody>
      </p:sp>
    </p:spTree>
    <p:extLst>
      <p:ext uri="{BB962C8B-B14F-4D97-AF65-F5344CB8AC3E}">
        <p14:creationId xmlns:p14="http://schemas.microsoft.com/office/powerpoint/2010/main" val="11599469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idx="1"/>
          </p:nvPr>
        </p:nvSpPr>
        <p:spPr>
          <a:xfrm>
            <a:off x="457200" y="1600201"/>
            <a:ext cx="8229600" cy="532656"/>
          </a:xfrm>
        </p:spPr>
        <p:txBody>
          <a:bodyPr/>
          <a:lstStyle/>
          <a:p>
            <a:r>
              <a:rPr lang="en-US" altLang="zh-CN" dirty="0" smtClean="0"/>
              <a:t>Integer</a:t>
            </a:r>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pPr lvl="1"/>
            <a:endParaRPr lang="zh-CN" altLang="en-US" dirty="0"/>
          </a:p>
        </p:txBody>
      </p:sp>
      <p:sp>
        <p:nvSpPr>
          <p:cNvPr id="5" name="标题 4"/>
          <p:cNvSpPr>
            <a:spLocks noGrp="1"/>
          </p:cNvSpPr>
          <p:nvPr>
            <p:ph type="title"/>
          </p:nvPr>
        </p:nvSpPr>
        <p:spPr/>
        <p:txBody>
          <a:bodyPr>
            <a:normAutofit/>
          </a:bodyPr>
          <a:lstStyle/>
          <a:p>
            <a:r>
              <a:rPr lang="en-US" altLang="zh-CN" dirty="0" smtClean="0"/>
              <a:t>Primitive data type supported by SDDS</a:t>
            </a:r>
            <a:endParaRPr lang="zh-CN" altLang="en-US" dirty="0"/>
          </a:p>
        </p:txBody>
      </p:sp>
      <p:graphicFrame>
        <p:nvGraphicFramePr>
          <p:cNvPr id="7" name="表格 6"/>
          <p:cNvGraphicFramePr>
            <a:graphicFrameLocks noGrp="1"/>
          </p:cNvGraphicFramePr>
          <p:nvPr>
            <p:extLst>
              <p:ext uri="{D42A27DB-BD31-4B8C-83A1-F6EECF244321}">
                <p14:modId xmlns:p14="http://schemas.microsoft.com/office/powerpoint/2010/main" val="171997059"/>
              </p:ext>
            </p:extLst>
          </p:nvPr>
        </p:nvGraphicFramePr>
        <p:xfrm>
          <a:off x="899592" y="2276872"/>
          <a:ext cx="7560840" cy="2225040"/>
        </p:xfrm>
        <a:graphic>
          <a:graphicData uri="http://schemas.openxmlformats.org/drawingml/2006/table">
            <a:tbl>
              <a:tblPr firstRow="1" bandRow="1"/>
              <a:tblGrid>
                <a:gridCol w="1890210"/>
                <a:gridCol w="1890210"/>
                <a:gridCol w="1332148"/>
                <a:gridCol w="2448272"/>
              </a:tblGrid>
              <a:tr h="370840">
                <a:tc>
                  <a:txBody>
                    <a:bodyPr/>
                    <a:lstStyle/>
                    <a:p>
                      <a:r>
                        <a:rPr lang="en-US" altLang="zh-CN" dirty="0" smtClean="0"/>
                        <a:t>name</a:t>
                      </a:r>
                      <a:endParaRPr lang="zh-CN" altLang="en-US" dirty="0"/>
                    </a:p>
                  </a:txBody>
                  <a:tcPr/>
                </a:tc>
                <a:tc>
                  <a:txBody>
                    <a:bodyPr/>
                    <a:lstStyle/>
                    <a:p>
                      <a:r>
                        <a:rPr lang="en-US" altLang="zh-CN" dirty="0" smtClean="0"/>
                        <a:t>Count of byte</a:t>
                      </a:r>
                      <a:endParaRPr lang="zh-CN" altLang="en-US" dirty="0"/>
                    </a:p>
                  </a:txBody>
                  <a:tcPr/>
                </a:tc>
                <a:tc>
                  <a:txBody>
                    <a:bodyPr/>
                    <a:lstStyle/>
                    <a:p>
                      <a:r>
                        <a:rPr lang="en-US" altLang="zh-CN" dirty="0" smtClean="0"/>
                        <a:t>Count of bit</a:t>
                      </a:r>
                      <a:endParaRPr lang="zh-CN" altLang="en-US" dirty="0"/>
                    </a:p>
                  </a:txBody>
                  <a:tcPr/>
                </a:tc>
                <a:tc>
                  <a:txBody>
                    <a:bodyPr/>
                    <a:lstStyle/>
                    <a:p>
                      <a:r>
                        <a:rPr lang="en-US" altLang="zh-CN" dirty="0" smtClean="0"/>
                        <a:t>Alias</a:t>
                      </a:r>
                      <a:endParaRPr lang="zh-CN" altLang="en-US" dirty="0"/>
                    </a:p>
                  </a:txBody>
                  <a:tcPr/>
                </a:tc>
              </a:tr>
              <a:tr h="370840">
                <a:tc>
                  <a:txBody>
                    <a:bodyPr/>
                    <a:lstStyle/>
                    <a:p>
                      <a:r>
                        <a:rPr lang="en-US" altLang="zh-CN" dirty="0" smtClean="0"/>
                        <a:t>int8</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8</a:t>
                      </a:r>
                      <a:endParaRPr lang="zh-CN" altLang="en-US" dirty="0"/>
                    </a:p>
                  </a:txBody>
                  <a:tcPr/>
                </a:tc>
                <a:tc>
                  <a:txBody>
                    <a:bodyPr/>
                    <a:lstStyle/>
                    <a:p>
                      <a:r>
                        <a:rPr lang="en-US" altLang="zh-CN" dirty="0" smtClean="0"/>
                        <a:t>char,  byte</a:t>
                      </a:r>
                      <a:endParaRPr lang="zh-CN" altLang="en-US" dirty="0"/>
                    </a:p>
                  </a:txBody>
                  <a:tcPr/>
                </a:tc>
              </a:tr>
              <a:tr h="370840">
                <a:tc>
                  <a:txBody>
                    <a:bodyPr/>
                    <a:lstStyle/>
                    <a:p>
                      <a:r>
                        <a:rPr lang="en-US" altLang="zh-CN" dirty="0" smtClean="0"/>
                        <a:t>int16</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16</a:t>
                      </a:r>
                      <a:endParaRPr lang="zh-CN" altLang="en-US" dirty="0"/>
                    </a:p>
                  </a:txBody>
                  <a:tcPr/>
                </a:tc>
                <a:tc>
                  <a:txBody>
                    <a:bodyPr/>
                    <a:lstStyle/>
                    <a:p>
                      <a:r>
                        <a:rPr lang="en-US" altLang="zh-CN" dirty="0" smtClean="0"/>
                        <a:t>short, word</a:t>
                      </a:r>
                      <a:endParaRPr lang="zh-CN" altLang="en-US" dirty="0"/>
                    </a:p>
                  </a:txBody>
                  <a:tcPr/>
                </a:tc>
              </a:tr>
              <a:tr h="370840">
                <a:tc>
                  <a:txBody>
                    <a:bodyPr/>
                    <a:lstStyle/>
                    <a:p>
                      <a:r>
                        <a:rPr lang="en-US" altLang="zh-CN" dirty="0" smtClean="0"/>
                        <a:t>int24</a:t>
                      </a:r>
                      <a:endParaRPr lang="zh-CN" altLang="en-US" dirty="0"/>
                    </a:p>
                  </a:txBody>
                  <a:tcPr/>
                </a:tc>
                <a:tc>
                  <a:txBody>
                    <a:bodyPr/>
                    <a:lstStyle/>
                    <a:p>
                      <a:r>
                        <a:rPr lang="en-US" altLang="zh-CN" dirty="0" smtClean="0"/>
                        <a:t>3</a:t>
                      </a:r>
                      <a:endParaRPr lang="zh-CN" altLang="en-US" dirty="0"/>
                    </a:p>
                  </a:txBody>
                  <a:tcPr/>
                </a:tc>
                <a:tc>
                  <a:txBody>
                    <a:bodyPr/>
                    <a:lstStyle/>
                    <a:p>
                      <a:r>
                        <a:rPr lang="en-US" altLang="zh-CN" dirty="0" smtClean="0"/>
                        <a:t>24</a:t>
                      </a:r>
                      <a:endParaRPr lang="zh-CN" altLang="en-US" dirty="0"/>
                    </a:p>
                  </a:txBody>
                  <a:tcPr/>
                </a:tc>
                <a:tc>
                  <a:txBody>
                    <a:bodyPr/>
                    <a:lstStyle/>
                    <a:p>
                      <a:endParaRPr lang="zh-CN" altLang="en-US" dirty="0"/>
                    </a:p>
                  </a:txBody>
                  <a:tcPr/>
                </a:tc>
              </a:tr>
              <a:tr h="370840">
                <a:tc>
                  <a:txBody>
                    <a:bodyPr/>
                    <a:lstStyle/>
                    <a:p>
                      <a:r>
                        <a:rPr lang="en-US" altLang="zh-CN" dirty="0" smtClean="0"/>
                        <a:t>int32</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32</a:t>
                      </a:r>
                      <a:endParaRPr lang="zh-CN" altLang="en-US" dirty="0"/>
                    </a:p>
                  </a:txBody>
                  <a:tcPr/>
                </a:tc>
                <a:tc>
                  <a:txBody>
                    <a:bodyPr/>
                    <a:lstStyle/>
                    <a:p>
                      <a:r>
                        <a:rPr lang="en-US" altLang="zh-CN" dirty="0" err="1" smtClean="0"/>
                        <a:t>int</a:t>
                      </a:r>
                      <a:r>
                        <a:rPr lang="en-US" altLang="zh-CN" dirty="0" smtClean="0"/>
                        <a:t>, </a:t>
                      </a:r>
                      <a:r>
                        <a:rPr lang="en-US" altLang="zh-CN" dirty="0" err="1" smtClean="0"/>
                        <a:t>dword</a:t>
                      </a:r>
                      <a:endParaRPr lang="zh-CN" altLang="en-US" dirty="0"/>
                    </a:p>
                  </a:txBody>
                  <a:tcPr/>
                </a:tc>
              </a:tr>
              <a:tr h="370840">
                <a:tc>
                  <a:txBody>
                    <a:bodyPr/>
                    <a:lstStyle/>
                    <a:p>
                      <a:r>
                        <a:rPr lang="en-US" altLang="zh-CN" dirty="0" smtClean="0"/>
                        <a:t>int64</a:t>
                      </a:r>
                      <a:endParaRPr lang="zh-CN" altLang="en-US" dirty="0"/>
                    </a:p>
                  </a:txBody>
                  <a:tcPr/>
                </a:tc>
                <a:tc>
                  <a:txBody>
                    <a:bodyPr/>
                    <a:lstStyle/>
                    <a:p>
                      <a:r>
                        <a:rPr lang="en-US" altLang="zh-CN" dirty="0" smtClean="0"/>
                        <a:t>8</a:t>
                      </a:r>
                      <a:endParaRPr lang="zh-CN" altLang="en-US" dirty="0"/>
                    </a:p>
                  </a:txBody>
                  <a:tcPr/>
                </a:tc>
                <a:tc>
                  <a:txBody>
                    <a:bodyPr/>
                    <a:lstStyle/>
                    <a:p>
                      <a:r>
                        <a:rPr lang="en-US" altLang="zh-CN" dirty="0" smtClean="0"/>
                        <a:t>64</a:t>
                      </a:r>
                      <a:endParaRPr lang="zh-CN" altLang="en-US" dirty="0"/>
                    </a:p>
                  </a:txBody>
                  <a:tcPr/>
                </a:tc>
                <a:tc>
                  <a:txBody>
                    <a:bodyPr/>
                    <a:lstStyle/>
                    <a:p>
                      <a:r>
                        <a:rPr lang="en-US" altLang="zh-CN" dirty="0" smtClean="0"/>
                        <a:t>long</a:t>
                      </a:r>
                      <a:endParaRPr lang="zh-CN" altLang="en-US" dirty="0"/>
                    </a:p>
                  </a:txBody>
                  <a:tcPr/>
                </a:tc>
              </a:tr>
            </a:tbl>
          </a:graphicData>
        </a:graphic>
      </p:graphicFrame>
      <p:sp>
        <p:nvSpPr>
          <p:cNvPr id="8" name="文本占位符 5"/>
          <p:cNvSpPr txBox="1">
            <a:spLocks/>
          </p:cNvSpPr>
          <p:nvPr/>
        </p:nvSpPr>
        <p:spPr>
          <a:xfrm>
            <a:off x="539552" y="4653136"/>
            <a:ext cx="8229600" cy="1584176"/>
          </a:xfrm>
          <a:prstGeom prst="rect">
            <a:avLst/>
          </a:prstGeom>
        </p:spPr>
        <p:txBody>
          <a:bodyPr>
            <a:normAutofit fontScale="70000" lnSpcReduction="20000"/>
          </a:bodyPr>
          <a:lstStyle>
            <a:defPPr>
              <a:defRPr>
                <a:solidFill>
                  <a:schemeClr val="tx1"/>
                </a:solidFill>
                <a:latin typeface="+mn-lt"/>
                <a:ea typeface="+mn-ea"/>
                <a:cs typeface="+mn-cs"/>
              </a:defRPr>
            </a:defPPr>
            <a:lvl1pPr marL="342900" indent="-342900" eaLnBrk="1" hangingPunct="1">
              <a:buChar char="•"/>
              <a:defRPr sz="2800">
                <a:latin typeface="+mn-lt"/>
              </a:defRPr>
            </a:lvl1pPr>
            <a:lvl2pPr marL="742950" indent="-285750" eaLnBrk="1" hangingPunct="1">
              <a:buChar char="–"/>
              <a:defRPr sz="2400">
                <a:latin typeface="+mn-lt"/>
              </a:defRPr>
            </a:lvl2pPr>
            <a:lvl3pPr marL="1143000" indent="-228600" eaLnBrk="1" hangingPunct="1">
              <a:buChar char="•"/>
              <a:defRPr sz="2400">
                <a:latin typeface="+mn-lt"/>
              </a:defRPr>
            </a:lvl3pPr>
            <a:lvl4pPr marL="1600200" indent="-228600" eaLnBrk="1" hangingPunct="1">
              <a:buChar char="–"/>
              <a:defRPr sz="2000">
                <a:latin typeface="+mn-lt"/>
              </a:defRPr>
            </a:lvl4pPr>
            <a:lvl5pPr marL="2057400" indent="-228600" eaLnBrk="1" hangingPunct="1">
              <a:buChar char="»"/>
              <a:defRPr sz="2000">
                <a:latin typeface="+mn-lt"/>
              </a:defRPr>
            </a:lvl5pPr>
            <a:lvl6pPr marL="2514600" indent="-228600" eaLnBrk="1" hangingPunct="1">
              <a:buChar char="•"/>
              <a:defRPr sz="2000"/>
            </a:lvl6pPr>
            <a:lvl7pPr marL="2971800" indent="-228600" eaLnBrk="1" hangingPunct="1">
              <a:buChar char="•"/>
              <a:defRPr sz="2000"/>
            </a:lvl7pPr>
            <a:lvl8pPr marL="3429000" indent="-228600" eaLnBrk="1" hangingPunct="1">
              <a:buChar char="•"/>
              <a:defRPr sz="2000"/>
            </a:lvl8pPr>
            <a:lvl9pPr marL="3886200" indent="-228600" eaLnBrk="1" hangingPunct="1">
              <a:buChar char="•"/>
              <a:defRPr sz="2000"/>
            </a:lvl9pPr>
          </a:lstStyle>
          <a:p>
            <a:pPr lvl="1"/>
            <a:r>
              <a:rPr lang="en-US" altLang="zh-CN" dirty="0" smtClean="0"/>
              <a:t>Sign</a:t>
            </a:r>
            <a:r>
              <a:rPr lang="zh-CN" altLang="en-US" dirty="0" smtClean="0"/>
              <a:t>：</a:t>
            </a:r>
            <a:endParaRPr lang="en-US" altLang="zh-CN" dirty="0" smtClean="0"/>
          </a:p>
          <a:p>
            <a:pPr lvl="2"/>
            <a:r>
              <a:rPr lang="en-US" altLang="zh-CN" dirty="0" smtClean="0"/>
              <a:t>Both signed and unsigned are supported.</a:t>
            </a:r>
          </a:p>
          <a:p>
            <a:pPr lvl="1"/>
            <a:r>
              <a:rPr lang="en-US" altLang="zh-CN" dirty="0" smtClean="0"/>
              <a:t>Endian</a:t>
            </a:r>
          </a:p>
          <a:p>
            <a:pPr lvl="2"/>
            <a:r>
              <a:rPr lang="en-US" altLang="zh-CN" dirty="0"/>
              <a:t>Both </a:t>
            </a:r>
            <a:r>
              <a:rPr lang="en-US" altLang="zh-CN" dirty="0" smtClean="0"/>
              <a:t> big-endian and </a:t>
            </a:r>
            <a:r>
              <a:rPr lang="en-US" altLang="zh-CN" dirty="0"/>
              <a:t>little-endian are supported</a:t>
            </a:r>
            <a:r>
              <a:rPr lang="en-US" altLang="zh-CN" dirty="0" smtClean="0"/>
              <a:t>.</a:t>
            </a:r>
          </a:p>
          <a:p>
            <a:pPr lvl="1"/>
            <a:r>
              <a:rPr lang="en-US" altLang="zh-CN" dirty="0" smtClean="0"/>
              <a:t>Alias</a:t>
            </a:r>
          </a:p>
          <a:p>
            <a:pPr lvl="2"/>
            <a:r>
              <a:rPr lang="en-US" altLang="zh-CN" dirty="0" smtClean="0"/>
              <a:t>All Alias of the data type could be used in the schema of SDDS.  The engine of SDDS could know the alias without  any problem.</a:t>
            </a:r>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lvl="1"/>
            <a:endParaRPr lang="zh-CN" altLang="en-US" dirty="0"/>
          </a:p>
        </p:txBody>
      </p:sp>
    </p:spTree>
    <p:extLst>
      <p:ext uri="{BB962C8B-B14F-4D97-AF65-F5344CB8AC3E}">
        <p14:creationId xmlns:p14="http://schemas.microsoft.com/office/powerpoint/2010/main" val="23487190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idx="1"/>
          </p:nvPr>
        </p:nvSpPr>
        <p:spPr>
          <a:xfrm>
            <a:off x="457200" y="1600201"/>
            <a:ext cx="8229600" cy="532656"/>
          </a:xfrm>
        </p:spPr>
        <p:txBody>
          <a:bodyPr/>
          <a:lstStyle/>
          <a:p>
            <a:r>
              <a:rPr lang="en-US" altLang="zh-CN" dirty="0" smtClean="0"/>
              <a:t>Float:</a:t>
            </a:r>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pPr lvl="1"/>
            <a:endParaRPr lang="zh-CN" altLang="en-US" dirty="0"/>
          </a:p>
        </p:txBody>
      </p:sp>
      <p:sp>
        <p:nvSpPr>
          <p:cNvPr id="5" name="标题 4"/>
          <p:cNvSpPr>
            <a:spLocks noGrp="1"/>
          </p:cNvSpPr>
          <p:nvPr>
            <p:ph type="title"/>
          </p:nvPr>
        </p:nvSpPr>
        <p:spPr/>
        <p:txBody>
          <a:bodyPr/>
          <a:lstStyle/>
          <a:p>
            <a:r>
              <a:rPr lang="en-US" altLang="zh-CN" dirty="0"/>
              <a:t>Primitive data type supported by SDDS</a:t>
            </a:r>
            <a:endParaRPr lang="zh-CN" altLang="en-US" dirty="0"/>
          </a:p>
        </p:txBody>
      </p:sp>
      <p:graphicFrame>
        <p:nvGraphicFramePr>
          <p:cNvPr id="7" name="表格 6"/>
          <p:cNvGraphicFramePr>
            <a:graphicFrameLocks noGrp="1"/>
          </p:cNvGraphicFramePr>
          <p:nvPr>
            <p:extLst>
              <p:ext uri="{D42A27DB-BD31-4B8C-83A1-F6EECF244321}">
                <p14:modId xmlns:p14="http://schemas.microsoft.com/office/powerpoint/2010/main" val="3516707544"/>
              </p:ext>
            </p:extLst>
          </p:nvPr>
        </p:nvGraphicFramePr>
        <p:xfrm>
          <a:off x="899592" y="2276872"/>
          <a:ext cx="7560840" cy="1112520"/>
        </p:xfrm>
        <a:graphic>
          <a:graphicData uri="http://schemas.openxmlformats.org/drawingml/2006/table">
            <a:tbl>
              <a:tblPr firstRow="1" bandRow="1"/>
              <a:tblGrid>
                <a:gridCol w="1890210"/>
                <a:gridCol w="1890210"/>
                <a:gridCol w="1332148"/>
                <a:gridCol w="2448272"/>
              </a:tblGrid>
              <a:tr h="370840">
                <a:tc>
                  <a:txBody>
                    <a:bodyPr/>
                    <a:lstStyle/>
                    <a:p>
                      <a:r>
                        <a:rPr lang="en-US" altLang="zh-CN" dirty="0" smtClean="0"/>
                        <a:t>name</a:t>
                      </a:r>
                      <a:endParaRPr lang="zh-CN" altLang="en-US" dirty="0"/>
                    </a:p>
                  </a:txBody>
                  <a:tcPr/>
                </a:tc>
                <a:tc>
                  <a:txBody>
                    <a:bodyPr/>
                    <a:lstStyle/>
                    <a:p>
                      <a:r>
                        <a:rPr lang="en-US" altLang="zh-CN" dirty="0" smtClean="0"/>
                        <a:t>Byte count</a:t>
                      </a:r>
                      <a:endParaRPr lang="zh-CN" altLang="en-US" dirty="0"/>
                    </a:p>
                  </a:txBody>
                  <a:tcPr/>
                </a:tc>
                <a:tc>
                  <a:txBody>
                    <a:bodyPr/>
                    <a:lstStyle/>
                    <a:p>
                      <a:r>
                        <a:rPr lang="en-US" altLang="zh-CN" dirty="0" smtClean="0"/>
                        <a:t>Bit count</a:t>
                      </a:r>
                      <a:endParaRPr lang="zh-CN" altLang="en-US" dirty="0"/>
                    </a:p>
                  </a:txBody>
                  <a:tcPr/>
                </a:tc>
                <a:tc>
                  <a:txBody>
                    <a:bodyPr/>
                    <a:lstStyle/>
                    <a:p>
                      <a:r>
                        <a:rPr lang="en-US" altLang="zh-CN" dirty="0" smtClean="0"/>
                        <a:t>Alias</a:t>
                      </a:r>
                      <a:endParaRPr lang="zh-CN" altLang="en-US" dirty="0"/>
                    </a:p>
                  </a:txBody>
                  <a:tcPr/>
                </a:tc>
              </a:tr>
              <a:tr h="370840">
                <a:tc>
                  <a:txBody>
                    <a:bodyPr/>
                    <a:lstStyle/>
                    <a:p>
                      <a:r>
                        <a:rPr lang="en-US" altLang="zh-CN" dirty="0" smtClean="0"/>
                        <a:t>float32</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8</a:t>
                      </a:r>
                      <a:endParaRPr lang="zh-CN" altLang="en-US" dirty="0"/>
                    </a:p>
                  </a:txBody>
                  <a:tcPr/>
                </a:tc>
                <a:tc>
                  <a:txBody>
                    <a:bodyPr/>
                    <a:lstStyle/>
                    <a:p>
                      <a:r>
                        <a:rPr lang="en-US" altLang="zh-CN" dirty="0" smtClean="0"/>
                        <a:t>single</a:t>
                      </a:r>
                      <a:endParaRPr lang="zh-CN" altLang="en-US" dirty="0"/>
                    </a:p>
                  </a:txBody>
                  <a:tcPr/>
                </a:tc>
              </a:tr>
              <a:tr h="370840">
                <a:tc>
                  <a:txBody>
                    <a:bodyPr/>
                    <a:lstStyle/>
                    <a:p>
                      <a:r>
                        <a:rPr lang="en-US" altLang="zh-CN" dirty="0" smtClean="0"/>
                        <a:t>float64</a:t>
                      </a:r>
                      <a:endParaRPr lang="zh-CN" altLang="en-US" dirty="0"/>
                    </a:p>
                  </a:txBody>
                  <a:tcPr/>
                </a:tc>
                <a:tc>
                  <a:txBody>
                    <a:bodyPr/>
                    <a:lstStyle/>
                    <a:p>
                      <a:r>
                        <a:rPr lang="en-US" altLang="zh-CN" dirty="0" smtClean="0"/>
                        <a:t>8</a:t>
                      </a:r>
                      <a:endParaRPr lang="zh-CN" altLang="en-US" dirty="0"/>
                    </a:p>
                  </a:txBody>
                  <a:tcPr/>
                </a:tc>
                <a:tc>
                  <a:txBody>
                    <a:bodyPr/>
                    <a:lstStyle/>
                    <a:p>
                      <a:r>
                        <a:rPr lang="en-US" altLang="zh-CN" dirty="0" smtClean="0"/>
                        <a:t>16</a:t>
                      </a:r>
                      <a:endParaRPr lang="zh-CN" altLang="en-US" dirty="0"/>
                    </a:p>
                  </a:txBody>
                  <a:tcPr/>
                </a:tc>
                <a:tc>
                  <a:txBody>
                    <a:bodyPr/>
                    <a:lstStyle/>
                    <a:p>
                      <a:r>
                        <a:rPr lang="en-US" altLang="zh-CN" dirty="0" smtClean="0"/>
                        <a:t>double</a:t>
                      </a:r>
                      <a:endParaRPr lang="zh-CN" altLang="en-US" dirty="0"/>
                    </a:p>
                  </a:txBody>
                  <a:tcPr/>
                </a:tc>
              </a:tr>
            </a:tbl>
          </a:graphicData>
        </a:graphic>
      </p:graphicFrame>
      <p:sp>
        <p:nvSpPr>
          <p:cNvPr id="8" name="文本占位符 5"/>
          <p:cNvSpPr txBox="1">
            <a:spLocks/>
          </p:cNvSpPr>
          <p:nvPr/>
        </p:nvSpPr>
        <p:spPr>
          <a:xfrm>
            <a:off x="539552" y="4653136"/>
            <a:ext cx="8229600" cy="1584176"/>
          </a:xfrm>
          <a:prstGeom prst="rect">
            <a:avLst/>
          </a:prstGeom>
        </p:spPr>
        <p:txBody>
          <a:bodyPr>
            <a:normAutofit fontScale="85000" lnSpcReduction="20000"/>
          </a:bodyPr>
          <a:lstStyle>
            <a:defPPr>
              <a:defRPr>
                <a:solidFill>
                  <a:schemeClr val="tx1"/>
                </a:solidFill>
                <a:latin typeface="+mn-lt"/>
                <a:ea typeface="+mn-ea"/>
                <a:cs typeface="+mn-cs"/>
              </a:defRPr>
            </a:defPPr>
            <a:lvl1pPr marL="342900" indent="-342900" eaLnBrk="1" hangingPunct="1">
              <a:buChar char="•"/>
              <a:defRPr sz="2800">
                <a:latin typeface="+mn-lt"/>
              </a:defRPr>
            </a:lvl1pPr>
            <a:lvl2pPr marL="742950" indent="-285750" eaLnBrk="1" hangingPunct="1">
              <a:buChar char="–"/>
              <a:defRPr sz="2400">
                <a:latin typeface="+mn-lt"/>
              </a:defRPr>
            </a:lvl2pPr>
            <a:lvl3pPr marL="1143000" indent="-228600" eaLnBrk="1" hangingPunct="1">
              <a:buChar char="•"/>
              <a:defRPr sz="2400">
                <a:latin typeface="+mn-lt"/>
              </a:defRPr>
            </a:lvl3pPr>
            <a:lvl4pPr marL="1600200" indent="-228600" eaLnBrk="1" hangingPunct="1">
              <a:buChar char="–"/>
              <a:defRPr sz="2000">
                <a:latin typeface="+mn-lt"/>
              </a:defRPr>
            </a:lvl4pPr>
            <a:lvl5pPr marL="2057400" indent="-228600" eaLnBrk="1" hangingPunct="1">
              <a:buChar char="»"/>
              <a:defRPr sz="2000">
                <a:latin typeface="+mn-lt"/>
              </a:defRPr>
            </a:lvl5pPr>
            <a:lvl6pPr marL="2514600" indent="-228600" eaLnBrk="1" hangingPunct="1">
              <a:buChar char="•"/>
              <a:defRPr sz="2000"/>
            </a:lvl6pPr>
            <a:lvl7pPr marL="2971800" indent="-228600" eaLnBrk="1" hangingPunct="1">
              <a:buChar char="•"/>
              <a:defRPr sz="2000"/>
            </a:lvl7pPr>
            <a:lvl8pPr marL="3429000" indent="-228600" eaLnBrk="1" hangingPunct="1">
              <a:buChar char="•"/>
              <a:defRPr sz="2000"/>
            </a:lvl8pPr>
            <a:lvl9pPr marL="3886200" indent="-228600" eaLnBrk="1" hangingPunct="1">
              <a:buChar char="•"/>
              <a:defRPr sz="2000"/>
            </a:lvl9pPr>
          </a:lstStyle>
          <a:p>
            <a:pPr lvl="1"/>
            <a:r>
              <a:rPr lang="en-US" altLang="zh-CN" dirty="0" smtClean="0"/>
              <a:t>Alias</a:t>
            </a:r>
          </a:p>
          <a:p>
            <a:pPr lvl="2"/>
            <a:r>
              <a:rPr lang="en-US" altLang="zh-CN" dirty="0" smtClean="0"/>
              <a:t>All of the alias could be used in the SDDS schema, and could be parsed by  engine. </a:t>
            </a:r>
          </a:p>
          <a:p>
            <a:pPr lvl="1"/>
            <a:r>
              <a:rPr lang="en-US" altLang="zh-CN" dirty="0" smtClean="0"/>
              <a:t>64 bit support</a:t>
            </a:r>
          </a:p>
          <a:p>
            <a:pPr lvl="2"/>
            <a:r>
              <a:rPr lang="en-US" altLang="zh-CN" dirty="0" smtClean="0"/>
              <a:t>The </a:t>
            </a:r>
            <a:r>
              <a:rPr lang="en-US" altLang="zh-CN" dirty="0"/>
              <a:t>64-bit </a:t>
            </a:r>
            <a:r>
              <a:rPr lang="en-US" altLang="zh-CN" dirty="0" smtClean="0"/>
              <a:t>environment is required when we use the  </a:t>
            </a:r>
            <a:r>
              <a:rPr lang="en-US" altLang="zh-CN" dirty="0"/>
              <a:t>data </a:t>
            </a:r>
            <a:r>
              <a:rPr lang="en-US" altLang="zh-CN" dirty="0" smtClean="0"/>
              <a:t>type Float64</a:t>
            </a:r>
            <a:r>
              <a:rPr lang="zh-CN" altLang="en-US" dirty="0" smtClean="0"/>
              <a:t> </a:t>
            </a:r>
            <a:r>
              <a:rPr lang="en-US" altLang="zh-CN" dirty="0" smtClean="0"/>
              <a:t>and int64 .</a:t>
            </a:r>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lvl="1"/>
            <a:endParaRPr lang="zh-CN" altLang="en-US" dirty="0"/>
          </a:p>
        </p:txBody>
      </p:sp>
    </p:spTree>
    <p:extLst>
      <p:ext uri="{BB962C8B-B14F-4D97-AF65-F5344CB8AC3E}">
        <p14:creationId xmlns:p14="http://schemas.microsoft.com/office/powerpoint/2010/main" val="21849448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idx="1"/>
          </p:nvPr>
        </p:nvSpPr>
        <p:spPr>
          <a:xfrm>
            <a:off x="457200" y="1600201"/>
            <a:ext cx="8229600" cy="532656"/>
          </a:xfrm>
        </p:spPr>
        <p:txBody>
          <a:bodyPr/>
          <a:lstStyle/>
          <a:p>
            <a:r>
              <a:rPr lang="en-US" altLang="zh-CN" dirty="0" smtClean="0"/>
              <a:t>Other data type:</a:t>
            </a:r>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pPr lvl="1"/>
            <a:endParaRPr lang="zh-CN" altLang="en-US" dirty="0"/>
          </a:p>
        </p:txBody>
      </p:sp>
      <p:sp>
        <p:nvSpPr>
          <p:cNvPr id="5" name="标题 4"/>
          <p:cNvSpPr>
            <a:spLocks noGrp="1"/>
          </p:cNvSpPr>
          <p:nvPr>
            <p:ph type="title"/>
          </p:nvPr>
        </p:nvSpPr>
        <p:spPr/>
        <p:txBody>
          <a:bodyPr/>
          <a:lstStyle/>
          <a:p>
            <a:r>
              <a:rPr lang="en-US" altLang="zh-CN" dirty="0" smtClean="0"/>
              <a:t>Primitive data </a:t>
            </a:r>
            <a:r>
              <a:rPr lang="en-US" altLang="zh-CN" dirty="0"/>
              <a:t>type supported by SDDS</a:t>
            </a:r>
            <a:endParaRPr lang="zh-CN" altLang="en-US" dirty="0"/>
          </a:p>
        </p:txBody>
      </p:sp>
      <p:graphicFrame>
        <p:nvGraphicFramePr>
          <p:cNvPr id="7" name="表格 6"/>
          <p:cNvGraphicFramePr>
            <a:graphicFrameLocks noGrp="1"/>
          </p:cNvGraphicFramePr>
          <p:nvPr>
            <p:extLst>
              <p:ext uri="{D42A27DB-BD31-4B8C-83A1-F6EECF244321}">
                <p14:modId xmlns:p14="http://schemas.microsoft.com/office/powerpoint/2010/main" val="2409145144"/>
              </p:ext>
            </p:extLst>
          </p:nvPr>
        </p:nvGraphicFramePr>
        <p:xfrm>
          <a:off x="899592" y="2276872"/>
          <a:ext cx="7632848" cy="2595880"/>
        </p:xfrm>
        <a:graphic>
          <a:graphicData uri="http://schemas.openxmlformats.org/drawingml/2006/table">
            <a:tbl>
              <a:tblPr firstRow="1" bandRow="1"/>
              <a:tblGrid>
                <a:gridCol w="1728192"/>
                <a:gridCol w="5904656"/>
              </a:tblGrid>
              <a:tr h="370840">
                <a:tc>
                  <a:txBody>
                    <a:bodyPr/>
                    <a:lstStyle/>
                    <a:p>
                      <a:r>
                        <a:rPr lang="en-US" altLang="zh-CN" dirty="0" smtClean="0"/>
                        <a:t>name</a:t>
                      </a:r>
                      <a:endParaRPr lang="zh-CN" altLang="en-US" dirty="0"/>
                    </a:p>
                  </a:txBody>
                  <a:tcPr/>
                </a:tc>
                <a:tc>
                  <a:txBody>
                    <a:bodyPr/>
                    <a:lstStyle/>
                    <a:p>
                      <a:r>
                        <a:rPr lang="en-US" altLang="zh-CN" dirty="0" smtClean="0"/>
                        <a:t>comment</a:t>
                      </a:r>
                      <a:endParaRPr lang="zh-CN" altLang="en-US" dirty="0"/>
                    </a:p>
                  </a:txBody>
                  <a:tcPr/>
                </a:tc>
              </a:tr>
              <a:tr h="370840">
                <a:tc>
                  <a:txBody>
                    <a:bodyPr/>
                    <a:lstStyle/>
                    <a:p>
                      <a:r>
                        <a:rPr lang="en-US" altLang="zh-CN" dirty="0" smtClean="0"/>
                        <a:t>bytes</a:t>
                      </a:r>
                      <a:endParaRPr lang="zh-CN" altLang="en-US" dirty="0"/>
                    </a:p>
                  </a:txBody>
                  <a:tcPr/>
                </a:tc>
                <a:tc>
                  <a:txBody>
                    <a:bodyPr/>
                    <a:lstStyle/>
                    <a:p>
                      <a:r>
                        <a:rPr lang="en-US" altLang="zh-CN" dirty="0" smtClean="0"/>
                        <a:t>Read</a:t>
                      </a:r>
                      <a:r>
                        <a:rPr lang="en-US" altLang="zh-CN" baseline="0" dirty="0" smtClean="0"/>
                        <a:t> or write the count of bytes.</a:t>
                      </a:r>
                      <a:endParaRPr lang="zh-CN" altLang="en-US" dirty="0"/>
                    </a:p>
                  </a:txBody>
                  <a:tcPr/>
                </a:tc>
              </a:tr>
              <a:tr h="370840">
                <a:tc>
                  <a:txBody>
                    <a:bodyPr/>
                    <a:lstStyle/>
                    <a:p>
                      <a:r>
                        <a:rPr lang="en-US" altLang="zh-CN" dirty="0" smtClean="0"/>
                        <a:t>bit</a:t>
                      </a:r>
                      <a:endParaRPr lang="zh-CN" altLang="en-US" dirty="0"/>
                    </a:p>
                  </a:txBody>
                  <a:tcPr/>
                </a:tc>
                <a:tc>
                  <a:txBody>
                    <a:bodyPr/>
                    <a:lstStyle/>
                    <a:p>
                      <a:r>
                        <a:rPr lang="en-US" altLang="zh-CN" dirty="0" smtClean="0"/>
                        <a:t>Read</a:t>
                      </a:r>
                      <a:r>
                        <a:rPr lang="en-US" altLang="zh-CN" baseline="0" dirty="0" smtClean="0"/>
                        <a:t> or write  bit.</a:t>
                      </a:r>
                      <a:endParaRPr lang="zh-CN" altLang="en-US" dirty="0"/>
                    </a:p>
                  </a:txBody>
                  <a:tcPr/>
                </a:tc>
              </a:tr>
              <a:tr h="370840">
                <a:tc>
                  <a:txBody>
                    <a:bodyPr/>
                    <a:lstStyle/>
                    <a:p>
                      <a:r>
                        <a:rPr lang="en-US" altLang="zh-CN" dirty="0" smtClean="0"/>
                        <a:t>bits</a:t>
                      </a:r>
                      <a:endParaRPr lang="zh-CN" altLang="en-US" dirty="0"/>
                    </a:p>
                  </a:txBody>
                  <a:tcPr/>
                </a:tc>
                <a:tc>
                  <a:txBody>
                    <a:bodyPr/>
                    <a:lstStyle/>
                    <a:p>
                      <a:r>
                        <a:rPr lang="en-US" altLang="zh-CN" dirty="0" smtClean="0"/>
                        <a:t>Read</a:t>
                      </a:r>
                      <a:r>
                        <a:rPr lang="en-US" altLang="zh-CN" baseline="0" dirty="0" smtClean="0"/>
                        <a:t> or write the count of bits.</a:t>
                      </a:r>
                      <a:endParaRPr lang="zh-CN" altLang="en-US" dirty="0"/>
                    </a:p>
                  </a:txBody>
                  <a:tcPr/>
                </a:tc>
              </a:tr>
              <a:tr h="370840">
                <a:tc>
                  <a:txBody>
                    <a:bodyPr/>
                    <a:lstStyle/>
                    <a:p>
                      <a:r>
                        <a:rPr lang="en-US" altLang="zh-CN" dirty="0" smtClean="0"/>
                        <a:t>string</a:t>
                      </a:r>
                      <a:endParaRPr lang="zh-CN" altLang="en-US" dirty="0"/>
                    </a:p>
                  </a:txBody>
                  <a:tcPr/>
                </a:tc>
                <a:tc>
                  <a:txBody>
                    <a:bodyPr/>
                    <a:lstStyle/>
                    <a:p>
                      <a:r>
                        <a:rPr lang="en-US" altLang="zh-CN" dirty="0" smtClean="0"/>
                        <a:t>Read</a:t>
                      </a:r>
                      <a:r>
                        <a:rPr lang="en-US" altLang="zh-CN" baseline="0" dirty="0" smtClean="0"/>
                        <a:t> or write string</a:t>
                      </a:r>
                      <a:endParaRPr lang="zh-CN" altLang="en-US" dirty="0"/>
                    </a:p>
                  </a:txBody>
                  <a:tcPr/>
                </a:tc>
              </a:tr>
              <a:tr h="370840">
                <a:tc>
                  <a:txBody>
                    <a:bodyPr/>
                    <a:lstStyle/>
                    <a:p>
                      <a:r>
                        <a:rPr lang="en-US" altLang="zh-CN" dirty="0" smtClean="0"/>
                        <a:t>bcd8421</a:t>
                      </a:r>
                      <a:endParaRPr lang="zh-CN" altLang="en-US" dirty="0"/>
                    </a:p>
                  </a:txBody>
                  <a:tcPr/>
                </a:tc>
                <a:tc>
                  <a:txBody>
                    <a:bodyPr/>
                    <a:lstStyle/>
                    <a:p>
                      <a:r>
                        <a:rPr lang="en-US" altLang="zh-CN" dirty="0" smtClean="0"/>
                        <a:t>Read</a:t>
                      </a:r>
                      <a:r>
                        <a:rPr lang="en-US" altLang="zh-CN" baseline="0" dirty="0" smtClean="0"/>
                        <a:t> or write BCD data with 8421 mode.</a:t>
                      </a:r>
                      <a:endParaRPr lang="zh-CN" altLang="en-US" dirty="0"/>
                    </a:p>
                  </a:txBody>
                  <a:tcPr/>
                </a:tc>
              </a:tr>
              <a:tr h="370840">
                <a:tc>
                  <a:txBody>
                    <a:bodyPr/>
                    <a:lstStyle/>
                    <a:p>
                      <a:r>
                        <a:rPr lang="en-US" altLang="zh-CN" dirty="0" smtClean="0"/>
                        <a:t>hex</a:t>
                      </a:r>
                      <a:endParaRPr lang="zh-CN" altLang="en-US" dirty="0"/>
                    </a:p>
                  </a:txBody>
                  <a:tcPr/>
                </a:tc>
                <a:tc>
                  <a:txBody>
                    <a:bodyPr/>
                    <a:lstStyle/>
                    <a:p>
                      <a:r>
                        <a:rPr lang="en-US" altLang="zh-CN" dirty="0" smtClean="0"/>
                        <a:t>Read</a:t>
                      </a:r>
                      <a:r>
                        <a:rPr lang="en-US" altLang="zh-CN" baseline="0" dirty="0" smtClean="0"/>
                        <a:t> or write hex string.</a:t>
                      </a:r>
                      <a:endParaRPr lang="zh-CN" altLang="en-US" dirty="0"/>
                    </a:p>
                  </a:txBody>
                  <a:tcPr/>
                </a:tc>
              </a:tr>
            </a:tbl>
          </a:graphicData>
        </a:graphic>
      </p:graphicFrame>
      <p:sp>
        <p:nvSpPr>
          <p:cNvPr id="8" name="文本占位符 5"/>
          <p:cNvSpPr txBox="1">
            <a:spLocks/>
          </p:cNvSpPr>
          <p:nvPr/>
        </p:nvSpPr>
        <p:spPr>
          <a:xfrm>
            <a:off x="539552" y="5085184"/>
            <a:ext cx="8229600" cy="1152128"/>
          </a:xfrm>
          <a:prstGeom prst="rect">
            <a:avLst/>
          </a:prstGeom>
        </p:spPr>
        <p:txBody>
          <a:bodyPr>
            <a:normAutofit lnSpcReduction="10000"/>
          </a:bodyPr>
          <a:lstStyle>
            <a:defPPr>
              <a:defRPr>
                <a:solidFill>
                  <a:schemeClr val="tx1"/>
                </a:solidFill>
                <a:latin typeface="+mn-lt"/>
                <a:ea typeface="+mn-ea"/>
                <a:cs typeface="+mn-cs"/>
              </a:defRPr>
            </a:defPPr>
            <a:lvl1pPr marL="342900" indent="-342900" eaLnBrk="1" hangingPunct="1">
              <a:buChar char="•"/>
              <a:defRPr sz="2800">
                <a:latin typeface="+mn-lt"/>
              </a:defRPr>
            </a:lvl1pPr>
            <a:lvl2pPr marL="742950" indent="-285750" eaLnBrk="1" hangingPunct="1">
              <a:buChar char="–"/>
              <a:defRPr sz="2400">
                <a:latin typeface="+mn-lt"/>
              </a:defRPr>
            </a:lvl2pPr>
            <a:lvl3pPr marL="1143000" indent="-228600" eaLnBrk="1" hangingPunct="1">
              <a:buChar char="•"/>
              <a:defRPr sz="2400">
                <a:latin typeface="+mn-lt"/>
              </a:defRPr>
            </a:lvl3pPr>
            <a:lvl4pPr marL="1600200" indent="-228600" eaLnBrk="1" hangingPunct="1">
              <a:buChar char="–"/>
              <a:defRPr sz="2000">
                <a:latin typeface="+mn-lt"/>
              </a:defRPr>
            </a:lvl4pPr>
            <a:lvl5pPr marL="2057400" indent="-228600" eaLnBrk="1" hangingPunct="1">
              <a:buChar char="»"/>
              <a:defRPr sz="2000">
                <a:latin typeface="+mn-lt"/>
              </a:defRPr>
            </a:lvl5pPr>
            <a:lvl6pPr marL="2514600" indent="-228600" eaLnBrk="1" hangingPunct="1">
              <a:buChar char="•"/>
              <a:defRPr sz="2000"/>
            </a:lvl6pPr>
            <a:lvl7pPr marL="2971800" indent="-228600" eaLnBrk="1" hangingPunct="1">
              <a:buChar char="•"/>
              <a:defRPr sz="2000"/>
            </a:lvl7pPr>
            <a:lvl8pPr marL="3429000" indent="-228600" eaLnBrk="1" hangingPunct="1">
              <a:buChar char="•"/>
              <a:defRPr sz="2000"/>
            </a:lvl8pPr>
            <a:lvl9pPr marL="3886200" indent="-228600" eaLnBrk="1" hangingPunct="1">
              <a:buChar char="•"/>
              <a:defRPr sz="2000"/>
            </a:lvl9pPr>
          </a:lstStyle>
          <a:p>
            <a:pPr lvl="1"/>
            <a:r>
              <a:rPr lang="en-US" altLang="zh-CN" dirty="0" smtClean="0"/>
              <a:t>The manner of operations</a:t>
            </a:r>
          </a:p>
          <a:p>
            <a:pPr lvl="2"/>
            <a:r>
              <a:rPr lang="en-US" altLang="zh-CN" dirty="0"/>
              <a:t>The operations </a:t>
            </a:r>
            <a:r>
              <a:rPr lang="en-US" altLang="zh-CN" dirty="0" smtClean="0"/>
              <a:t> of  read, write, insert, replace are supported by SDDS engine.</a:t>
            </a:r>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lvl="1"/>
            <a:endParaRPr lang="zh-CN" altLang="en-US" dirty="0"/>
          </a:p>
        </p:txBody>
      </p:sp>
    </p:spTree>
    <p:extLst>
      <p:ext uri="{BB962C8B-B14F-4D97-AF65-F5344CB8AC3E}">
        <p14:creationId xmlns:p14="http://schemas.microsoft.com/office/powerpoint/2010/main" val="31044957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r>
              <a:rPr lang="en-US" altLang="zh-CN" dirty="0"/>
              <a:t>S</a:t>
            </a:r>
            <a:r>
              <a:rPr lang="en-US" altLang="zh-CN" dirty="0" smtClean="0"/>
              <a:t>ummary</a:t>
            </a:r>
            <a:r>
              <a:rPr lang="zh-CN" altLang="en-US" dirty="0" smtClean="0"/>
              <a:t>：</a:t>
            </a:r>
            <a:endParaRPr lang="en-US" altLang="zh-CN" dirty="0" smtClean="0"/>
          </a:p>
          <a:p>
            <a:pPr lvl="1"/>
            <a:r>
              <a:rPr lang="en-US" altLang="zh-CN" dirty="0"/>
              <a:t>This is  a quick tutorial </a:t>
            </a:r>
            <a:r>
              <a:rPr lang="en-US" altLang="zh-CN" dirty="0" smtClean="0"/>
              <a:t> for creating a schema step by step  with a requirement of </a:t>
            </a:r>
            <a:r>
              <a:rPr lang="en-US" altLang="zh-CN" dirty="0"/>
              <a:t>device </a:t>
            </a:r>
            <a:r>
              <a:rPr lang="en-US" altLang="zh-CN" dirty="0" smtClean="0"/>
              <a:t>monitor. </a:t>
            </a:r>
          </a:p>
          <a:p>
            <a:r>
              <a:rPr lang="en-US" altLang="zh-CN" dirty="0" smtClean="0"/>
              <a:t>Requirement:</a:t>
            </a:r>
          </a:p>
          <a:p>
            <a:pPr lvl="1"/>
            <a:r>
              <a:rPr lang="en-US" altLang="zh-CN" dirty="0" smtClean="0"/>
              <a:t>Monitor every device with data </a:t>
            </a:r>
            <a:r>
              <a:rPr lang="en-US" altLang="zh-CN" dirty="0"/>
              <a:t>of temperature, </a:t>
            </a:r>
            <a:r>
              <a:rPr lang="en-US" altLang="zh-CN" dirty="0" smtClean="0"/>
              <a:t>humidity, PH-value,   speed. </a:t>
            </a:r>
          </a:p>
          <a:p>
            <a:pPr lvl="1"/>
            <a:r>
              <a:rPr lang="en-US" altLang="zh-CN" dirty="0" smtClean="0"/>
              <a:t>And we must could start and stop the device. </a:t>
            </a:r>
            <a:endParaRPr lang="zh-CN" altLang="en-US" dirty="0"/>
          </a:p>
        </p:txBody>
      </p:sp>
      <p:sp>
        <p:nvSpPr>
          <p:cNvPr id="3" name="标题 2"/>
          <p:cNvSpPr>
            <a:spLocks noGrp="1"/>
          </p:cNvSpPr>
          <p:nvPr>
            <p:ph type="title"/>
          </p:nvPr>
        </p:nvSpPr>
        <p:spPr/>
        <p:txBody>
          <a:bodyPr/>
          <a:lstStyle/>
          <a:p>
            <a:r>
              <a:rPr lang="en-US" altLang="zh-CN" dirty="0" smtClean="0"/>
              <a:t>Quick tutorial of SDDS</a:t>
            </a:r>
            <a:endParaRPr lang="zh-CN" altLang="en-US" dirty="0"/>
          </a:p>
        </p:txBody>
      </p:sp>
    </p:spTree>
    <p:extLst>
      <p:ext uri="{BB962C8B-B14F-4D97-AF65-F5344CB8AC3E}">
        <p14:creationId xmlns:p14="http://schemas.microsoft.com/office/powerpoint/2010/main" val="2576600300"/>
      </p:ext>
    </p:extLst>
  </p:cSld>
  <p:clrMapOvr>
    <a:masterClrMapping/>
  </p:clrMapOvr>
  <p:timing>
    <p:tnLst>
      <p:par>
        <p:cTn id="1" dur="indefinite" restart="never" nodeType="tmRoot"/>
      </p:par>
    </p:tnLst>
  </p:timing>
</p:sld>
</file>

<file path=ppt/theme/theme1.xml><?xml version="1.0" encoding="utf-8"?>
<a:theme xmlns:a="http://schemas.openxmlformats.org/drawingml/2006/main" name="Design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odule">
      <a:majorFont>
        <a:latin typeface="Corbel"/>
        <a:ea typeface=""/>
        <a:cs typeface=""/>
        <a:font script="Jpan" typeface="HGｺﾞｼｯｸM"/>
        <a:font script="Hang" typeface="HY엽서L"/>
        <a:font script="Hans" typeface="楷体_GB2312"/>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楷体_GB2312"/>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Effects">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tint val="100000"/>
                <a:shade val="50000"/>
                <a:satMod val="145000"/>
              </a:schemeClr>
            </a:gs>
            <a:gs pos="40000">
              <a:schemeClr val="phClr">
                <a:tint val="100000"/>
                <a:shade val="70000"/>
                <a:satMod val="145000"/>
              </a:schemeClr>
            </a:gs>
            <a:gs pos="100000">
              <a:schemeClr val="phClr">
                <a:tint val="85000"/>
                <a:shade val="100000"/>
                <a:satMod val="155000"/>
              </a:schemeClr>
            </a:gs>
          </a:gsLst>
          <a:lin ang="16200000" scaled="1"/>
        </a:gradFill>
        <a:gradFill rotWithShape="1">
          <a:gsLst>
            <a:gs pos="0">
              <a:schemeClr val="phClr">
                <a:tint val="100000"/>
                <a:shade val="50000"/>
                <a:satMod val="145000"/>
              </a:schemeClr>
            </a:gs>
            <a:gs pos="30000">
              <a:schemeClr val="phClr">
                <a:tint val="100000"/>
                <a:shade val="65000"/>
                <a:satMod val="155000"/>
              </a:schemeClr>
            </a:gs>
            <a:gs pos="100000">
              <a:schemeClr val="phClr">
                <a:tint val="60000"/>
                <a:shade val="100000"/>
                <a:satMod val="170000"/>
              </a:schemeClr>
            </a:gs>
          </a:gsLst>
          <a:lin ang="16200000" scaled="1"/>
        </a:gradFill>
      </a:bgFillStyleLst>
    </a:fmtScheme>
  </a:themeElements>
  <a:objectDefaults/>
  <a:extraClrSchemeLst/>
</a:theme>
</file>

<file path=ppt/theme/theme2.xml><?xml version="1.0" encoding="utf-8"?>
<a:theme xmlns:a="http://schemas.openxmlformats.org/drawingml/2006/main" name="Custom Theme">
  <a:themeElements>
    <a:clrScheme name="Office Colors">
      <a:dk1>
        <a:sysClr val="windowText" lastClr="000000"/>
      </a:dk1>
      <a:lt1>
        <a:sysClr val="window" lastClr="FFFFFF"/>
      </a:lt1>
      <a:dk2>
        <a:srgbClr val="1F497D"/>
      </a:dk2>
      <a:lt2>
        <a:srgbClr val="FAF3E8"/>
      </a:lt2>
      <a:accent1>
        <a:srgbClr val="5C83B4"/>
      </a:accent1>
      <a:accent2>
        <a:srgbClr val="C0504D"/>
      </a:accent2>
      <a:accent3>
        <a:srgbClr val="9DBB61"/>
      </a:accent3>
      <a:accent4>
        <a:srgbClr val="8066A0"/>
      </a:accent4>
      <a:accent5>
        <a:srgbClr val="4BACC6"/>
      </a:accent5>
      <a:accent6>
        <a:srgbClr val="F59D56"/>
      </a:accent6>
      <a:hlink>
        <a:srgbClr val="0000FF"/>
      </a:hlink>
      <a:folHlink>
        <a:srgbClr val="800080"/>
      </a:folHlink>
    </a:clrScheme>
    <a:fontScheme name="Office Fonts">
      <a:majorFont>
        <a:latin typeface="Calibri"/>
        <a:ea typeface="MS PGothic"/>
        <a:cs typeface=""/>
      </a:majorFont>
      <a:minorFont>
        <a:latin typeface="Calibri"/>
        <a:ea typeface="MS PGothic"/>
        <a:cs typeface=""/>
      </a:minorFont>
    </a:fontScheme>
    <a:fmtScheme name="Office Effects">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tint val="100000"/>
                <a:shade val="50000"/>
                <a:satMod val="145000"/>
              </a:schemeClr>
            </a:gs>
            <a:gs pos="40000">
              <a:schemeClr val="phClr">
                <a:tint val="100000"/>
                <a:shade val="70000"/>
                <a:satMod val="145000"/>
              </a:schemeClr>
            </a:gs>
            <a:gs pos="100000">
              <a:schemeClr val="phClr">
                <a:tint val="85000"/>
                <a:shade val="100000"/>
                <a:satMod val="155000"/>
              </a:schemeClr>
            </a:gs>
          </a:gsLst>
          <a:lin ang="16200000" scaled="1"/>
        </a:gradFill>
        <a:gradFill rotWithShape="1">
          <a:gsLst>
            <a:gs pos="0">
              <a:schemeClr val="phClr">
                <a:tint val="100000"/>
                <a:shade val="50000"/>
                <a:satMod val="145000"/>
              </a:schemeClr>
            </a:gs>
            <a:gs pos="30000">
              <a:schemeClr val="phClr">
                <a:tint val="100000"/>
                <a:shade val="65000"/>
                <a:satMod val="155000"/>
              </a:schemeClr>
            </a:gs>
            <a:gs pos="100000">
              <a:schemeClr val="phClr">
                <a:tint val="60000"/>
                <a:shade val="10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Custom Theme">
  <a:themeElements>
    <a:clrScheme name="Office Colors">
      <a:dk1>
        <a:sysClr val="windowText" lastClr="000000"/>
      </a:dk1>
      <a:lt1>
        <a:sysClr val="window" lastClr="FFFFFF"/>
      </a:lt1>
      <a:dk2>
        <a:srgbClr val="1F497D"/>
      </a:dk2>
      <a:lt2>
        <a:srgbClr val="FAF3E8"/>
      </a:lt2>
      <a:accent1>
        <a:srgbClr val="5C83B4"/>
      </a:accent1>
      <a:accent2>
        <a:srgbClr val="C0504D"/>
      </a:accent2>
      <a:accent3>
        <a:srgbClr val="9DBB61"/>
      </a:accent3>
      <a:accent4>
        <a:srgbClr val="8066A0"/>
      </a:accent4>
      <a:accent5>
        <a:srgbClr val="4BACC6"/>
      </a:accent5>
      <a:accent6>
        <a:srgbClr val="F59D56"/>
      </a:accent6>
      <a:hlink>
        <a:srgbClr val="0000FF"/>
      </a:hlink>
      <a:folHlink>
        <a:srgbClr val="800080"/>
      </a:folHlink>
    </a:clrScheme>
    <a:fontScheme name="Office Fonts">
      <a:majorFont>
        <a:latin typeface="Calibri"/>
        <a:ea typeface="MS PGothic"/>
        <a:cs typeface=""/>
      </a:majorFont>
      <a:minorFont>
        <a:latin typeface="Calibri"/>
        <a:ea typeface="MS PGothic"/>
        <a:cs typeface=""/>
      </a:minorFont>
    </a:fontScheme>
    <a:fmtScheme name="Office Effects">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tint val="100000"/>
                <a:shade val="50000"/>
                <a:satMod val="145000"/>
              </a:schemeClr>
            </a:gs>
            <a:gs pos="40000">
              <a:schemeClr val="phClr">
                <a:tint val="100000"/>
                <a:shade val="70000"/>
                <a:satMod val="145000"/>
              </a:schemeClr>
            </a:gs>
            <a:gs pos="100000">
              <a:schemeClr val="phClr">
                <a:tint val="85000"/>
                <a:shade val="100000"/>
                <a:satMod val="155000"/>
              </a:schemeClr>
            </a:gs>
          </a:gsLst>
          <a:lin ang="16200000" scaled="1"/>
        </a:gradFill>
        <a:gradFill rotWithShape="1">
          <a:gsLst>
            <a:gs pos="0">
              <a:schemeClr val="phClr">
                <a:tint val="100000"/>
                <a:shade val="50000"/>
                <a:satMod val="145000"/>
              </a:schemeClr>
            </a:gs>
            <a:gs pos="30000">
              <a:schemeClr val="phClr">
                <a:tint val="100000"/>
                <a:shade val="65000"/>
                <a:satMod val="155000"/>
              </a:schemeClr>
            </a:gs>
            <a:gs pos="100000">
              <a:schemeClr val="phClr">
                <a:tint val="60000"/>
                <a:shade val="100000"/>
                <a:satMod val="170000"/>
              </a:schemeClr>
            </a:gs>
          </a:gsLst>
          <a:lin ang="16200000" scaled="1"/>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736A6CF-9BC2-44D0-8C0E-F5E0FE03DF1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DesignTemplate</Template>
  <TotalTime>0</TotalTime>
  <Words>2970</Words>
  <Application>Microsoft Office PowerPoint</Application>
  <PresentationFormat>全屏显示(4:3)</PresentationFormat>
  <Paragraphs>464</Paragraphs>
  <Slides>35</Slides>
  <Notes>4</Notes>
  <HiddenSlides>0</HiddenSlides>
  <MMClips>0</MMClips>
  <ScaleCrop>false</ScaleCrop>
  <HeadingPairs>
    <vt:vector size="4" baseType="variant">
      <vt:variant>
        <vt:lpstr>主题</vt:lpstr>
      </vt:variant>
      <vt:variant>
        <vt:i4>1</vt:i4>
      </vt:variant>
      <vt:variant>
        <vt:lpstr>幻灯片标题</vt:lpstr>
      </vt:variant>
      <vt:variant>
        <vt:i4>35</vt:i4>
      </vt:variant>
    </vt:vector>
  </HeadingPairs>
  <TitlesOfParts>
    <vt:vector size="36" baseType="lpstr">
      <vt:lpstr>DesignTemplate</vt:lpstr>
      <vt:lpstr>Rapid Tool For Binary Communication </vt:lpstr>
      <vt:lpstr>What is SDDS？</vt:lpstr>
      <vt:lpstr>Why SDDS</vt:lpstr>
      <vt:lpstr>Benefits of SDDS </vt:lpstr>
      <vt:lpstr>Simple example</vt:lpstr>
      <vt:lpstr>Primitive data type supported by SDDS</vt:lpstr>
      <vt:lpstr>Primitive data type supported by SDDS</vt:lpstr>
      <vt:lpstr>Primitive data type supported by SDDS</vt:lpstr>
      <vt:lpstr>Quick tutorial of SDDS</vt:lpstr>
      <vt:lpstr>Step 1: Planning the message id</vt:lpstr>
      <vt:lpstr>Step 2: Copy the root of SDDS Schema</vt:lpstr>
      <vt:lpstr>Step 3: exit the message node  </vt:lpstr>
      <vt:lpstr>Step 4: edit the stx node </vt:lpstr>
      <vt:lpstr>Step 5: edit head node</vt:lpstr>
      <vt:lpstr>Step 6:  edit message_header node</vt:lpstr>
      <vt:lpstr>Step 7: edit body_property_detail node</vt:lpstr>
      <vt:lpstr>Step 8: complete body_length node</vt:lpstr>
      <vt:lpstr>Step 9: Complete  body node(1)</vt:lpstr>
      <vt:lpstr>Step 9，Complete body node(2)</vt:lpstr>
      <vt:lpstr>Passing the Arguments ：Selector</vt:lpstr>
      <vt:lpstr>Selector： "#"  ID Selector</vt:lpstr>
      <vt:lpstr>Selector："@" Path Selector</vt:lpstr>
      <vt:lpstr>Selector： "$"  Index Selector</vt:lpstr>
      <vt:lpstr>Selector：”*” Function Selector</vt:lpstr>
      <vt:lpstr>Step 10: Complete the node of history data</vt:lpstr>
      <vt:lpstr>Before the finish</vt:lpstr>
      <vt:lpstr>More features</vt:lpstr>
      <vt:lpstr>More features</vt:lpstr>
      <vt:lpstr>7 semantics</vt:lpstr>
      <vt:lpstr>FAQ</vt:lpstr>
      <vt:lpstr>FAQ</vt:lpstr>
      <vt:lpstr>More usage</vt:lpstr>
      <vt:lpstr>Related Resource</vt:lpstr>
      <vt:lpstr>Please give a star to our project</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2019-03-16T15:10:35Z</dcterms:created>
  <dcterms:modified xsi:type="dcterms:W3CDTF">2019-04-14T06:09:16Z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TC100738469990</vt:lpwstr>
  </property>
</Properties>
</file>