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538" r:id="rId2"/>
    <p:sldId id="545" r:id="rId3"/>
    <p:sldId id="543" r:id="rId4"/>
    <p:sldId id="542" r:id="rId5"/>
    <p:sldId id="544" r:id="rId6"/>
    <p:sldId id="541" r:id="rId7"/>
    <p:sldId id="552" r:id="rId8"/>
    <p:sldId id="553" r:id="rId9"/>
    <p:sldId id="554" r:id="rId10"/>
    <p:sldId id="558" r:id="rId11"/>
    <p:sldId id="559" r:id="rId12"/>
    <p:sldId id="555" r:id="rId13"/>
    <p:sldId id="557" r:id="rId14"/>
    <p:sldId id="560" r:id="rId15"/>
    <p:sldId id="561" r:id="rId16"/>
    <p:sldId id="563" r:id="rId17"/>
    <p:sldId id="562" r:id="rId18"/>
    <p:sldId id="577" r:id="rId19"/>
    <p:sldId id="578" r:id="rId20"/>
    <p:sldId id="573" r:id="rId21"/>
    <p:sldId id="580" r:id="rId22"/>
    <p:sldId id="581" r:id="rId23"/>
    <p:sldId id="574" r:id="rId24"/>
    <p:sldId id="579" r:id="rId25"/>
    <p:sldId id="566" r:id="rId26"/>
    <p:sldId id="567" r:id="rId27"/>
    <p:sldId id="568" r:id="rId28"/>
    <p:sldId id="569" r:id="rId29"/>
    <p:sldId id="570" r:id="rId30"/>
    <p:sldId id="571" r:id="rId31"/>
    <p:sldId id="572" r:id="rId32"/>
    <p:sldId id="564" r:id="rId33"/>
    <p:sldId id="583" r:id="rId34"/>
    <p:sldId id="582" r:id="rId35"/>
    <p:sldId id="565" r:id="rId36"/>
    <p:sldId id="531" r:id="rId3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4D4D4C"/>
    <a:srgbClr val="343433"/>
    <a:srgbClr val="FF6C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1C44C-FDC3-1240-A375-B4DD2ADAF790}" v="62" dt="2024-03-19T00:44:03.341"/>
    <p1510:client id="{1EB97CF6-67CF-9CED-9E91-20473BDC3E63}" v="2" dt="2024-03-19T02:14:24.512"/>
    <p1510:client id="{20AB49EE-BE67-08FB-5ABE-0D69FB5270D6}" v="342" dt="2024-03-19T04:17:54.082"/>
    <p1510:client id="{350165BB-E5B2-8338-15C8-562CF3097341}" v="804" dt="2024-03-19T01:26:28.738"/>
    <p1510:client id="{396675B8-5E14-134D-1027-79516A2B6706}" v="151" dt="2024-03-18T19:33:03.545"/>
    <p1510:client id="{3F17574D-BEC8-0469-A4E4-EF294D713A8E}" v="252" dt="2024-03-19T02:19:59.785"/>
    <p1510:client id="{51CC823E-E5B5-0641-1B46-4F086C5EE02E}" v="32" dt="2024-03-19T04:24:55.565"/>
    <p1510:client id="{658B32CC-4C94-61E5-C6F6-26022C56DE9E}" v="15" dt="2024-03-19T02:02:02.924"/>
    <p1510:client id="{9660B522-F415-281B-D418-D51CBCD8C955}" v="606" dt="2024-03-19T02:12:27.451"/>
    <p1510:client id="{A792E11D-2DA1-299C-0F49-893018E49B0A}" v="2" dt="2024-03-19T02:14:56.335"/>
    <p1510:client id="{C2433DAF-D309-50C8-EC4C-5657C0283168}" v="72" dt="2024-03-19T02:14:03.917"/>
    <p1510:client id="{D763F028-A491-DA94-6239-A35EB68E6350}" v="248" dt="2024-03-19T02:07:29.767"/>
    <p1510:client id="{EE645AED-B346-4961-AF32-5C3BDA19149A}" v="29" dt="2024-03-19T00:53:36.424"/>
    <p1510:client id="{FFA9D002-9CAC-755B-13BC-6FD303AA615A}" v="1" dt="2024-03-19T02:14:35.85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95"/>
        <p:guide pos="3840"/>
        <p:guide orient="horz" pos="18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m Castañeda Cuervo" userId="S::bcastaeda21@soy.sena.edu.co::c9da4792-aacb-42f4-957b-626c85fc9cfa" providerId="AD" clId="Web-{20AB49EE-BE67-08FB-5ABE-0D69FB5270D6}"/>
    <pc:docChg chg="addSld delSld modSld sldOrd">
      <pc:chgData name="Bryam Castañeda Cuervo" userId="S::bcastaeda21@soy.sena.edu.co::c9da4792-aacb-42f4-957b-626c85fc9cfa" providerId="AD" clId="Web-{20AB49EE-BE67-08FB-5ABE-0D69FB5270D6}" dt="2024-03-19T04:17:54.082" v="170" actId="1076"/>
      <pc:docMkLst>
        <pc:docMk/>
      </pc:docMkLst>
      <pc:sldChg chg="ord">
        <pc:chgData name="Bryam Castañeda Cuervo" userId="S::bcastaeda21@soy.sena.edu.co::c9da4792-aacb-42f4-957b-626c85fc9cfa" providerId="AD" clId="Web-{20AB49EE-BE67-08FB-5ABE-0D69FB5270D6}" dt="2024-03-19T04:15:45.751" v="136"/>
        <pc:sldMkLst>
          <pc:docMk/>
          <pc:sldMk cId="2604626685" sldId="531"/>
        </pc:sldMkLst>
      </pc:sldChg>
      <pc:sldChg chg="modSp">
        <pc:chgData name="Bryam Castañeda Cuervo" userId="S::bcastaeda21@soy.sena.edu.co::c9da4792-aacb-42f4-957b-626c85fc9cfa" providerId="AD" clId="Web-{20AB49EE-BE67-08FB-5ABE-0D69FB5270D6}" dt="2024-03-19T04:16:09.501" v="151" actId="20577"/>
        <pc:sldMkLst>
          <pc:docMk/>
          <pc:sldMk cId="2512672686" sldId="564"/>
        </pc:sldMkLst>
        <pc:spChg chg="mod">
          <ac:chgData name="Bryam Castañeda Cuervo" userId="S::bcastaeda21@soy.sena.edu.co::c9da4792-aacb-42f4-957b-626c85fc9cfa" providerId="AD" clId="Web-{20AB49EE-BE67-08FB-5ABE-0D69FB5270D6}" dt="2024-03-19T04:16:09.501" v="151" actId="20577"/>
          <ac:spMkLst>
            <pc:docMk/>
            <pc:sldMk cId="2512672686" sldId="564"/>
            <ac:spMk id="5" creationId="{35BFFB67-C3D4-337D-C327-AB25D270EADA}"/>
          </ac:spMkLst>
        </pc:spChg>
      </pc:sldChg>
      <pc:sldChg chg="ord">
        <pc:chgData name="Bryam Castañeda Cuervo" userId="S::bcastaeda21@soy.sena.edu.co::c9da4792-aacb-42f4-957b-626c85fc9cfa" providerId="AD" clId="Web-{20AB49EE-BE67-08FB-5ABE-0D69FB5270D6}" dt="2024-03-19T02:22:36.882" v="0"/>
        <pc:sldMkLst>
          <pc:docMk/>
          <pc:sldMk cId="2873895223" sldId="565"/>
        </pc:sldMkLst>
      </pc:sldChg>
      <pc:sldChg chg="del">
        <pc:chgData name="Bryam Castañeda Cuervo" userId="S::bcastaeda21@soy.sena.edu.co::c9da4792-aacb-42f4-957b-626c85fc9cfa" providerId="AD" clId="Web-{20AB49EE-BE67-08FB-5ABE-0D69FB5270D6}" dt="2024-03-19T02:31:17.502" v="123"/>
        <pc:sldMkLst>
          <pc:docMk/>
          <pc:sldMk cId="3217920580" sldId="575"/>
        </pc:sldMkLst>
      </pc:sldChg>
      <pc:sldChg chg="del">
        <pc:chgData name="Bryam Castañeda Cuervo" userId="S::bcastaeda21@soy.sena.edu.co::c9da4792-aacb-42f4-957b-626c85fc9cfa" providerId="AD" clId="Web-{20AB49EE-BE67-08FB-5ABE-0D69FB5270D6}" dt="2024-03-19T02:31:13.799" v="122"/>
        <pc:sldMkLst>
          <pc:docMk/>
          <pc:sldMk cId="1546681791" sldId="576"/>
        </pc:sldMkLst>
      </pc:sldChg>
      <pc:sldChg chg="addSp delSp modSp add ord replId">
        <pc:chgData name="Bryam Castañeda Cuervo" userId="S::bcastaeda21@soy.sena.edu.co::c9da4792-aacb-42f4-957b-626c85fc9cfa" providerId="AD" clId="Web-{20AB49EE-BE67-08FB-5ABE-0D69FB5270D6}" dt="2024-03-19T02:28:51.655" v="61"/>
        <pc:sldMkLst>
          <pc:docMk/>
          <pc:sldMk cId="2084235089" sldId="579"/>
        </pc:sldMkLst>
        <pc:spChg chg="add del">
          <ac:chgData name="Bryam Castañeda Cuervo" userId="S::bcastaeda21@soy.sena.edu.co::c9da4792-aacb-42f4-957b-626c85fc9cfa" providerId="AD" clId="Web-{20AB49EE-BE67-08FB-5ABE-0D69FB5270D6}" dt="2024-03-19T02:27:50.185" v="23"/>
          <ac:spMkLst>
            <pc:docMk/>
            <pc:sldMk cId="2084235089" sldId="579"/>
            <ac:spMk id="7" creationId="{01D0AF59-99C3-4251-AB9A-C966C6AD4400}"/>
          </ac:spMkLst>
        </pc:spChg>
        <pc:spChg chg="add del">
          <ac:chgData name="Bryam Castañeda Cuervo" userId="S::bcastaeda21@soy.sena.edu.co::c9da4792-aacb-42f4-957b-626c85fc9cfa" providerId="AD" clId="Web-{20AB49EE-BE67-08FB-5ABE-0D69FB5270D6}" dt="2024-03-19T02:27:50.185" v="23"/>
          <ac:spMkLst>
            <pc:docMk/>
            <pc:sldMk cId="2084235089" sldId="579"/>
            <ac:spMk id="8" creationId="{1855405F-37A2-4869-9154-F8BE3BECE6C3}"/>
          </ac:spMkLst>
        </pc:spChg>
        <pc:spChg chg="add del">
          <ac:chgData name="Bryam Castañeda Cuervo" userId="S::bcastaeda21@soy.sena.edu.co::c9da4792-aacb-42f4-957b-626c85fc9cfa" providerId="AD" clId="Web-{20AB49EE-BE67-08FB-5ABE-0D69FB5270D6}" dt="2024-03-19T02:28:13.451" v="31"/>
          <ac:spMkLst>
            <pc:docMk/>
            <pc:sldMk cId="2084235089" sldId="579"/>
            <ac:spMk id="9" creationId="{F3060C83-F051-4F0E-ABAD-AA0DFC48B218}"/>
          </ac:spMkLst>
        </pc:spChg>
        <pc:spChg chg="add del">
          <ac:chgData name="Bryam Castañeda Cuervo" userId="S::bcastaeda21@soy.sena.edu.co::c9da4792-aacb-42f4-957b-626c85fc9cfa" providerId="AD" clId="Web-{20AB49EE-BE67-08FB-5ABE-0D69FB5270D6}" dt="2024-03-19T02:26:55.465" v="15"/>
          <ac:spMkLst>
            <pc:docMk/>
            <pc:sldMk cId="2084235089" sldId="579"/>
            <ac:spMk id="10" creationId="{32BC26D8-82FB-445E-AA49-62A77D7C1EE0}"/>
          </ac:spMkLst>
        </pc:spChg>
        <pc:spChg chg="add del">
          <ac:chgData name="Bryam Castañeda Cuervo" userId="S::bcastaeda21@soy.sena.edu.co::c9da4792-aacb-42f4-957b-626c85fc9cfa" providerId="AD" clId="Web-{20AB49EE-BE67-08FB-5ABE-0D69FB5270D6}" dt="2024-03-19T02:27:51.263" v="25"/>
          <ac:spMkLst>
            <pc:docMk/>
            <pc:sldMk cId="2084235089" sldId="579"/>
            <ac:spMk id="11" creationId="{86FF76B9-219D-4469-AF87-0236D29032F1}"/>
          </ac:spMkLst>
        </pc:spChg>
        <pc:spChg chg="add del">
          <ac:chgData name="Bryam Castañeda Cuervo" userId="S::bcastaeda21@soy.sena.edu.co::c9da4792-aacb-42f4-957b-626c85fc9cfa" providerId="AD" clId="Web-{20AB49EE-BE67-08FB-5ABE-0D69FB5270D6}" dt="2024-03-19T02:26:55.465" v="15"/>
          <ac:spMkLst>
            <pc:docMk/>
            <pc:sldMk cId="2084235089" sldId="579"/>
            <ac:spMk id="12" creationId="{CB44330D-EA18-4254-AA95-EB49948539B8}"/>
          </ac:spMkLst>
        </pc:spChg>
        <pc:spChg chg="add del">
          <ac:chgData name="Bryam Castañeda Cuervo" userId="S::bcastaeda21@soy.sena.edu.co::c9da4792-aacb-42f4-957b-626c85fc9cfa" providerId="AD" clId="Web-{20AB49EE-BE67-08FB-5ABE-0D69FB5270D6}" dt="2024-03-19T02:28:13.451" v="31"/>
          <ac:spMkLst>
            <pc:docMk/>
            <pc:sldMk cId="2084235089" sldId="579"/>
            <ac:spMk id="13" creationId="{83C98ABE-055B-441F-B07E-44F97F083C39}"/>
          </ac:spMkLst>
        </pc:spChg>
        <pc:spChg chg="add del">
          <ac:chgData name="Bryam Castañeda Cuervo" userId="S::bcastaeda21@soy.sena.edu.co::c9da4792-aacb-42f4-957b-626c85fc9cfa" providerId="AD" clId="Web-{20AB49EE-BE67-08FB-5ABE-0D69FB5270D6}" dt="2024-03-19T02:26:56.575" v="17"/>
          <ac:spMkLst>
            <pc:docMk/>
            <pc:sldMk cId="2084235089" sldId="579"/>
            <ac:spMk id="14" creationId="{29FDB030-9B49-4CED-8CCD-4D99382388AC}"/>
          </ac:spMkLst>
        </pc:spChg>
        <pc:spChg chg="add del">
          <ac:chgData name="Bryam Castañeda Cuervo" userId="S::bcastaeda21@soy.sena.edu.co::c9da4792-aacb-42f4-957b-626c85fc9cfa" providerId="AD" clId="Web-{20AB49EE-BE67-08FB-5ABE-0D69FB5270D6}" dt="2024-03-19T02:26:56.575" v="17"/>
          <ac:spMkLst>
            <pc:docMk/>
            <pc:sldMk cId="2084235089" sldId="579"/>
            <ac:spMk id="15" creationId="{F3060C83-F051-4F0E-ABAD-AA0DFC48B218}"/>
          </ac:spMkLst>
        </pc:spChg>
        <pc:spChg chg="add del">
          <ac:chgData name="Bryam Castañeda Cuervo" userId="S::bcastaeda21@soy.sena.edu.co::c9da4792-aacb-42f4-957b-626c85fc9cfa" providerId="AD" clId="Web-{20AB49EE-BE67-08FB-5ABE-0D69FB5270D6}" dt="2024-03-19T02:26:56.575" v="17"/>
          <ac:spMkLst>
            <pc:docMk/>
            <pc:sldMk cId="2084235089" sldId="579"/>
            <ac:spMk id="16" creationId="{3783CA14-24A1-485C-8B30-D6A5D87987AD}"/>
          </ac:spMkLst>
        </pc:spChg>
        <pc:spChg chg="add del">
          <ac:chgData name="Bryam Castañeda Cuervo" userId="S::bcastaeda21@soy.sena.edu.co::c9da4792-aacb-42f4-957b-626c85fc9cfa" providerId="AD" clId="Web-{20AB49EE-BE67-08FB-5ABE-0D69FB5270D6}" dt="2024-03-19T02:26:56.575" v="17"/>
          <ac:spMkLst>
            <pc:docMk/>
            <pc:sldMk cId="2084235089" sldId="579"/>
            <ac:spMk id="17" creationId="{83C98ABE-055B-441F-B07E-44F97F083C39}"/>
          </ac:spMkLst>
        </pc:spChg>
        <pc:spChg chg="add del">
          <ac:chgData name="Bryam Castañeda Cuervo" userId="S::bcastaeda21@soy.sena.edu.co::c9da4792-aacb-42f4-957b-626c85fc9cfa" providerId="AD" clId="Web-{20AB49EE-BE67-08FB-5ABE-0D69FB5270D6}" dt="2024-03-19T02:26:56.575" v="17"/>
          <ac:spMkLst>
            <pc:docMk/>
            <pc:sldMk cId="2084235089" sldId="579"/>
            <ac:spMk id="18" creationId="{9A97C86A-04D6-40F7-AE84-31AB43E6A846}"/>
          </ac:spMkLst>
        </pc:spChg>
        <pc:spChg chg="add del">
          <ac:chgData name="Bryam Castañeda Cuervo" userId="S::bcastaeda21@soy.sena.edu.co::c9da4792-aacb-42f4-957b-626c85fc9cfa" providerId="AD" clId="Web-{20AB49EE-BE67-08FB-5ABE-0D69FB5270D6}" dt="2024-03-19T02:26:56.575" v="17"/>
          <ac:spMkLst>
            <pc:docMk/>
            <pc:sldMk cId="2084235089" sldId="579"/>
            <ac:spMk id="20" creationId="{FF9F2414-84E8-453E-B1F3-389FDE8192D9}"/>
          </ac:spMkLst>
        </pc:spChg>
        <pc:spChg chg="add del">
          <ac:chgData name="Bryam Castañeda Cuervo" userId="S::bcastaeda21@soy.sena.edu.co::c9da4792-aacb-42f4-957b-626c85fc9cfa" providerId="AD" clId="Web-{20AB49EE-BE67-08FB-5ABE-0D69FB5270D6}" dt="2024-03-19T02:28:13.451" v="31"/>
          <ac:spMkLst>
            <pc:docMk/>
            <pc:sldMk cId="2084235089" sldId="579"/>
            <ac:spMk id="21" creationId="{29FDB030-9B49-4CED-8CCD-4D99382388AC}"/>
          </ac:spMkLst>
        </pc:spChg>
        <pc:spChg chg="add del">
          <ac:chgData name="Bryam Castañeda Cuervo" userId="S::bcastaeda21@soy.sena.edu.co::c9da4792-aacb-42f4-957b-626c85fc9cfa" providerId="AD" clId="Web-{20AB49EE-BE67-08FB-5ABE-0D69FB5270D6}" dt="2024-03-19T02:26:56.575" v="17"/>
          <ac:spMkLst>
            <pc:docMk/>
            <pc:sldMk cId="2084235089" sldId="579"/>
            <ac:spMk id="22" creationId="{3ECA69A1-7536-43AC-85EF-C7106179F5ED}"/>
          </ac:spMkLst>
        </pc:spChg>
        <pc:spChg chg="add del">
          <ac:chgData name="Bryam Castañeda Cuervo" userId="S::bcastaeda21@soy.sena.edu.co::c9da4792-aacb-42f4-957b-626c85fc9cfa" providerId="AD" clId="Web-{20AB49EE-BE67-08FB-5ABE-0D69FB5270D6}" dt="2024-03-19T02:27:51.263" v="25"/>
          <ac:spMkLst>
            <pc:docMk/>
            <pc:sldMk cId="2084235089" sldId="579"/>
            <ac:spMk id="23" creationId="{2E80C965-DB6D-4F81-9E9E-B027384D0BD6}"/>
          </ac:spMkLst>
        </pc:spChg>
        <pc:spChg chg="add del">
          <ac:chgData name="Bryam Castañeda Cuervo" userId="S::bcastaeda21@soy.sena.edu.co::c9da4792-aacb-42f4-957b-626c85fc9cfa" providerId="AD" clId="Web-{20AB49EE-BE67-08FB-5ABE-0D69FB5270D6}" dt="2024-03-19T02:26:57.747" v="19"/>
          <ac:spMkLst>
            <pc:docMk/>
            <pc:sldMk cId="2084235089" sldId="579"/>
            <ac:spMk id="24" creationId="{F3060C83-F051-4F0E-ABAD-AA0DFC48B218}"/>
          </ac:spMkLst>
        </pc:spChg>
        <pc:spChg chg="add del">
          <ac:chgData name="Bryam Castañeda Cuervo" userId="S::bcastaeda21@soy.sena.edu.co::c9da4792-aacb-42f4-957b-626c85fc9cfa" providerId="AD" clId="Web-{20AB49EE-BE67-08FB-5ABE-0D69FB5270D6}" dt="2024-03-19T02:26:57.747" v="19"/>
          <ac:spMkLst>
            <pc:docMk/>
            <pc:sldMk cId="2084235089" sldId="579"/>
            <ac:spMk id="25" creationId="{83C98ABE-055B-441F-B07E-44F97F083C39}"/>
          </ac:spMkLst>
        </pc:spChg>
        <pc:spChg chg="add del">
          <ac:chgData name="Bryam Castañeda Cuervo" userId="S::bcastaeda21@soy.sena.edu.co::c9da4792-aacb-42f4-957b-626c85fc9cfa" providerId="AD" clId="Web-{20AB49EE-BE67-08FB-5ABE-0D69FB5270D6}" dt="2024-03-19T02:26:57.747" v="19"/>
          <ac:spMkLst>
            <pc:docMk/>
            <pc:sldMk cId="2084235089" sldId="579"/>
            <ac:spMk id="26" creationId="{29FDB030-9B49-4CED-8CCD-4D99382388AC}"/>
          </ac:spMkLst>
        </pc:spChg>
        <pc:spChg chg="add del">
          <ac:chgData name="Bryam Castañeda Cuervo" userId="S::bcastaeda21@soy.sena.edu.co::c9da4792-aacb-42f4-957b-626c85fc9cfa" providerId="AD" clId="Web-{20AB49EE-BE67-08FB-5ABE-0D69FB5270D6}" dt="2024-03-19T02:26:57.747" v="19"/>
          <ac:spMkLst>
            <pc:docMk/>
            <pc:sldMk cId="2084235089" sldId="579"/>
            <ac:spMk id="27" creationId="{3783CA14-24A1-485C-8B30-D6A5D87987AD}"/>
          </ac:spMkLst>
        </pc:spChg>
        <pc:spChg chg="add del">
          <ac:chgData name="Bryam Castañeda Cuervo" userId="S::bcastaeda21@soy.sena.edu.co::c9da4792-aacb-42f4-957b-626c85fc9cfa" providerId="AD" clId="Web-{20AB49EE-BE67-08FB-5ABE-0D69FB5270D6}" dt="2024-03-19T02:26:57.747" v="19"/>
          <ac:spMkLst>
            <pc:docMk/>
            <pc:sldMk cId="2084235089" sldId="579"/>
            <ac:spMk id="28" creationId="{9A97C86A-04D6-40F7-AE84-31AB43E6A846}"/>
          </ac:spMkLst>
        </pc:spChg>
        <pc:spChg chg="add del">
          <ac:chgData name="Bryam Castañeda Cuervo" userId="S::bcastaeda21@soy.sena.edu.co::c9da4792-aacb-42f4-957b-626c85fc9cfa" providerId="AD" clId="Web-{20AB49EE-BE67-08FB-5ABE-0D69FB5270D6}" dt="2024-03-19T02:26:57.747" v="19"/>
          <ac:spMkLst>
            <pc:docMk/>
            <pc:sldMk cId="2084235089" sldId="579"/>
            <ac:spMk id="29" creationId="{FF9F2414-84E8-453E-B1F3-389FDE8192D9}"/>
          </ac:spMkLst>
        </pc:spChg>
        <pc:spChg chg="add del">
          <ac:chgData name="Bryam Castañeda Cuervo" userId="S::bcastaeda21@soy.sena.edu.co::c9da4792-aacb-42f4-957b-626c85fc9cfa" providerId="AD" clId="Web-{20AB49EE-BE67-08FB-5ABE-0D69FB5270D6}" dt="2024-03-19T02:26:57.747" v="19"/>
          <ac:spMkLst>
            <pc:docMk/>
            <pc:sldMk cId="2084235089" sldId="579"/>
            <ac:spMk id="30" creationId="{3ECA69A1-7536-43AC-85EF-C7106179F5ED}"/>
          </ac:spMkLst>
        </pc:spChg>
        <pc:spChg chg="add del">
          <ac:chgData name="Bryam Castañeda Cuervo" userId="S::bcastaeda21@soy.sena.edu.co::c9da4792-aacb-42f4-957b-626c85fc9cfa" providerId="AD" clId="Web-{20AB49EE-BE67-08FB-5ABE-0D69FB5270D6}" dt="2024-03-19T02:27:51.263" v="25"/>
          <ac:spMkLst>
            <pc:docMk/>
            <pc:sldMk cId="2084235089" sldId="579"/>
            <ac:spMk id="31" creationId="{633C5E46-DAC5-4661-9C87-22B08E2A512F}"/>
          </ac:spMkLst>
        </pc:spChg>
        <pc:spChg chg="add del">
          <ac:chgData name="Bryam Castañeda Cuervo" userId="S::bcastaeda21@soy.sena.edu.co::c9da4792-aacb-42f4-957b-626c85fc9cfa" providerId="AD" clId="Web-{20AB49EE-BE67-08FB-5ABE-0D69FB5270D6}" dt="2024-03-19T02:28:13.451" v="31"/>
          <ac:spMkLst>
            <pc:docMk/>
            <pc:sldMk cId="2084235089" sldId="579"/>
            <ac:spMk id="32" creationId="{3783CA14-24A1-485C-8B30-D6A5D87987AD}"/>
          </ac:spMkLst>
        </pc:spChg>
        <pc:spChg chg="add del">
          <ac:chgData name="Bryam Castañeda Cuervo" userId="S::bcastaeda21@soy.sena.edu.co::c9da4792-aacb-42f4-957b-626c85fc9cfa" providerId="AD" clId="Web-{20AB49EE-BE67-08FB-5ABE-0D69FB5270D6}" dt="2024-03-19T02:28:08.311" v="27"/>
          <ac:spMkLst>
            <pc:docMk/>
            <pc:sldMk cId="2084235089" sldId="579"/>
            <ac:spMk id="33" creationId="{32BC26D8-82FB-445E-AA49-62A77D7C1EE0}"/>
          </ac:spMkLst>
        </pc:spChg>
        <pc:spChg chg="add del">
          <ac:chgData name="Bryam Castañeda Cuervo" userId="S::bcastaeda21@soy.sena.edu.co::c9da4792-aacb-42f4-957b-626c85fc9cfa" providerId="AD" clId="Web-{20AB49EE-BE67-08FB-5ABE-0D69FB5270D6}" dt="2024-03-19T02:28:08.311" v="27"/>
          <ac:spMkLst>
            <pc:docMk/>
            <pc:sldMk cId="2084235089" sldId="579"/>
            <ac:spMk id="34" creationId="{CB44330D-EA18-4254-AA95-EB49948539B8}"/>
          </ac:spMkLst>
        </pc:spChg>
        <pc:spChg chg="add del">
          <ac:chgData name="Bryam Castañeda Cuervo" userId="S::bcastaeda21@soy.sena.edu.co::c9da4792-aacb-42f4-957b-626c85fc9cfa" providerId="AD" clId="Web-{20AB49EE-BE67-08FB-5ABE-0D69FB5270D6}" dt="2024-03-19T02:28:13.451" v="31"/>
          <ac:spMkLst>
            <pc:docMk/>
            <pc:sldMk cId="2084235089" sldId="579"/>
            <ac:spMk id="35" creationId="{9A97C86A-04D6-40F7-AE84-31AB43E6A846}"/>
          </ac:spMkLst>
        </pc:spChg>
        <pc:spChg chg="add del">
          <ac:chgData name="Bryam Castañeda Cuervo" userId="S::bcastaeda21@soy.sena.edu.co::c9da4792-aacb-42f4-957b-626c85fc9cfa" providerId="AD" clId="Web-{20AB49EE-BE67-08FB-5ABE-0D69FB5270D6}" dt="2024-03-19T02:28:13.451" v="31"/>
          <ac:spMkLst>
            <pc:docMk/>
            <pc:sldMk cId="2084235089" sldId="579"/>
            <ac:spMk id="36" creationId="{FF9F2414-84E8-453E-B1F3-389FDE8192D9}"/>
          </ac:spMkLst>
        </pc:spChg>
        <pc:spChg chg="add del">
          <ac:chgData name="Bryam Castañeda Cuervo" userId="S::bcastaeda21@soy.sena.edu.co::c9da4792-aacb-42f4-957b-626c85fc9cfa" providerId="AD" clId="Web-{20AB49EE-BE67-08FB-5ABE-0D69FB5270D6}" dt="2024-03-19T02:28:13.451" v="31"/>
          <ac:spMkLst>
            <pc:docMk/>
            <pc:sldMk cId="2084235089" sldId="579"/>
            <ac:spMk id="37" creationId="{3ECA69A1-7536-43AC-85EF-C7106179F5ED}"/>
          </ac:spMkLst>
        </pc:spChg>
        <pc:spChg chg="add del">
          <ac:chgData name="Bryam Castañeda Cuervo" userId="S::bcastaeda21@soy.sena.edu.co::c9da4792-aacb-42f4-957b-626c85fc9cfa" providerId="AD" clId="Web-{20AB49EE-BE67-08FB-5ABE-0D69FB5270D6}" dt="2024-03-19T02:28:16.670" v="35"/>
          <ac:spMkLst>
            <pc:docMk/>
            <pc:sldMk cId="2084235089" sldId="579"/>
            <ac:spMk id="38" creationId="{F3060C83-F051-4F0E-ABAD-AA0DFC48B218}"/>
          </ac:spMkLst>
        </pc:spChg>
        <pc:spChg chg="add del">
          <ac:chgData name="Bryam Castañeda Cuervo" userId="S::bcastaeda21@soy.sena.edu.co::c9da4792-aacb-42f4-957b-626c85fc9cfa" providerId="AD" clId="Web-{20AB49EE-BE67-08FB-5ABE-0D69FB5270D6}" dt="2024-03-19T02:28:16.670" v="35"/>
          <ac:spMkLst>
            <pc:docMk/>
            <pc:sldMk cId="2084235089" sldId="579"/>
            <ac:spMk id="39" creationId="{83C98ABE-055B-441F-B07E-44F97F083C39}"/>
          </ac:spMkLst>
        </pc:spChg>
        <pc:spChg chg="add del">
          <ac:chgData name="Bryam Castañeda Cuervo" userId="S::bcastaeda21@soy.sena.edu.co::c9da4792-aacb-42f4-957b-626c85fc9cfa" providerId="AD" clId="Web-{20AB49EE-BE67-08FB-5ABE-0D69FB5270D6}" dt="2024-03-19T02:28:16.670" v="35"/>
          <ac:spMkLst>
            <pc:docMk/>
            <pc:sldMk cId="2084235089" sldId="579"/>
            <ac:spMk id="40" creationId="{29FDB030-9B49-4CED-8CCD-4D99382388AC}"/>
          </ac:spMkLst>
        </pc:spChg>
        <pc:spChg chg="add del">
          <ac:chgData name="Bryam Castañeda Cuervo" userId="S::bcastaeda21@soy.sena.edu.co::c9da4792-aacb-42f4-957b-626c85fc9cfa" providerId="AD" clId="Web-{20AB49EE-BE67-08FB-5ABE-0D69FB5270D6}" dt="2024-03-19T02:28:16.670" v="35"/>
          <ac:spMkLst>
            <pc:docMk/>
            <pc:sldMk cId="2084235089" sldId="579"/>
            <ac:spMk id="41" creationId="{3783CA14-24A1-485C-8B30-D6A5D87987AD}"/>
          </ac:spMkLst>
        </pc:spChg>
        <pc:spChg chg="add del">
          <ac:chgData name="Bryam Castañeda Cuervo" userId="S::bcastaeda21@soy.sena.edu.co::c9da4792-aacb-42f4-957b-626c85fc9cfa" providerId="AD" clId="Web-{20AB49EE-BE67-08FB-5ABE-0D69FB5270D6}" dt="2024-03-19T02:28:16.670" v="35"/>
          <ac:spMkLst>
            <pc:docMk/>
            <pc:sldMk cId="2084235089" sldId="579"/>
            <ac:spMk id="42" creationId="{9A97C86A-04D6-40F7-AE84-31AB43E6A846}"/>
          </ac:spMkLst>
        </pc:spChg>
        <pc:spChg chg="add del">
          <ac:chgData name="Bryam Castañeda Cuervo" userId="S::bcastaeda21@soy.sena.edu.co::c9da4792-aacb-42f4-957b-626c85fc9cfa" providerId="AD" clId="Web-{20AB49EE-BE67-08FB-5ABE-0D69FB5270D6}" dt="2024-03-19T02:28:16.670" v="35"/>
          <ac:spMkLst>
            <pc:docMk/>
            <pc:sldMk cId="2084235089" sldId="579"/>
            <ac:spMk id="43" creationId="{FF9F2414-84E8-453E-B1F3-389FDE8192D9}"/>
          </ac:spMkLst>
        </pc:spChg>
        <pc:spChg chg="add del">
          <ac:chgData name="Bryam Castañeda Cuervo" userId="S::bcastaeda21@soy.sena.edu.co::c9da4792-aacb-42f4-957b-626c85fc9cfa" providerId="AD" clId="Web-{20AB49EE-BE67-08FB-5ABE-0D69FB5270D6}" dt="2024-03-19T02:28:16.670" v="35"/>
          <ac:spMkLst>
            <pc:docMk/>
            <pc:sldMk cId="2084235089" sldId="579"/>
            <ac:spMk id="44" creationId="{3ECA69A1-7536-43AC-85EF-C7106179F5ED}"/>
          </ac:spMkLst>
        </pc:spChg>
        <pc:grpChg chg="add del">
          <ac:chgData name="Bryam Castañeda Cuervo" userId="S::bcastaeda21@soy.sena.edu.co::c9da4792-aacb-42f4-957b-626c85fc9cfa" providerId="AD" clId="Web-{20AB49EE-BE67-08FB-5ABE-0D69FB5270D6}" dt="2024-03-19T02:27:51.263" v="25"/>
          <ac:grpSpMkLst>
            <pc:docMk/>
            <pc:sldMk cId="2084235089" sldId="579"/>
            <ac:grpSpMk id="19" creationId="{DB88BD78-87E1-424D-B479-C37D8E41B12E}"/>
          </ac:grpSpMkLst>
        </pc:grpChg>
        <pc:graphicFrameChg chg="add del mod modGraphic">
          <ac:chgData name="Bryam Castañeda Cuervo" userId="S::bcastaeda21@soy.sena.edu.co::c9da4792-aacb-42f4-957b-626c85fc9cfa" providerId="AD" clId="Web-{20AB49EE-BE67-08FB-5ABE-0D69FB5270D6}" dt="2024-03-19T02:26:44.778" v="12"/>
          <ac:graphicFrameMkLst>
            <pc:docMk/>
            <pc:sldMk cId="2084235089" sldId="579"/>
            <ac:graphicFrameMk id="3" creationId="{6591A353-07D4-E9F2-141F-C2DEBDD594C0}"/>
          </ac:graphicFrameMkLst>
        </pc:graphicFrameChg>
        <pc:graphicFrameChg chg="add mod modGraphic">
          <ac:chgData name="Bryam Castañeda Cuervo" userId="S::bcastaeda21@soy.sena.edu.co::c9da4792-aacb-42f4-957b-626c85fc9cfa" providerId="AD" clId="Web-{20AB49EE-BE67-08FB-5ABE-0D69FB5270D6}" dt="2024-03-19T02:28:51.655" v="61"/>
          <ac:graphicFrameMkLst>
            <pc:docMk/>
            <pc:sldMk cId="2084235089" sldId="579"/>
            <ac:graphicFrameMk id="5" creationId="{6DEF7466-FE70-3111-1703-F06239B01D2B}"/>
          </ac:graphicFrameMkLst>
        </pc:graphicFrameChg>
        <pc:graphicFrameChg chg="del">
          <ac:chgData name="Bryam Castañeda Cuervo" userId="S::bcastaeda21@soy.sena.edu.co::c9da4792-aacb-42f4-957b-626c85fc9cfa" providerId="AD" clId="Web-{20AB49EE-BE67-08FB-5ABE-0D69FB5270D6}" dt="2024-03-19T02:25:59.292" v="3"/>
          <ac:graphicFrameMkLst>
            <pc:docMk/>
            <pc:sldMk cId="2084235089" sldId="579"/>
            <ac:graphicFrameMk id="6" creationId="{EAFDCB1C-F1FE-B785-7C86-7CF3428C4668}"/>
          </ac:graphicFrameMkLst>
        </pc:graphicFrameChg>
      </pc:sldChg>
      <pc:sldChg chg="addSp delSp modSp add replId">
        <pc:chgData name="Bryam Castañeda Cuervo" userId="S::bcastaeda21@soy.sena.edu.co::c9da4792-aacb-42f4-957b-626c85fc9cfa" providerId="AD" clId="Web-{20AB49EE-BE67-08FB-5ABE-0D69FB5270D6}" dt="2024-03-19T02:30:30.876" v="109"/>
        <pc:sldMkLst>
          <pc:docMk/>
          <pc:sldMk cId="4261526469" sldId="580"/>
        </pc:sldMkLst>
        <pc:spChg chg="add del">
          <ac:chgData name="Bryam Castañeda Cuervo" userId="S::bcastaeda21@soy.sena.edu.co::c9da4792-aacb-42f4-957b-626c85fc9cfa" providerId="AD" clId="Web-{20AB49EE-BE67-08FB-5ABE-0D69FB5270D6}" dt="2024-03-19T02:30:02.360" v="84"/>
          <ac:spMkLst>
            <pc:docMk/>
            <pc:sldMk cId="4261526469" sldId="580"/>
            <ac:spMk id="10" creationId="{32BC26D8-82FB-445E-AA49-62A77D7C1EE0}"/>
          </ac:spMkLst>
        </pc:spChg>
        <pc:spChg chg="add del">
          <ac:chgData name="Bryam Castañeda Cuervo" userId="S::bcastaeda21@soy.sena.edu.co::c9da4792-aacb-42f4-957b-626c85fc9cfa" providerId="AD" clId="Web-{20AB49EE-BE67-08FB-5ABE-0D69FB5270D6}" dt="2024-03-19T02:30:02.360" v="84"/>
          <ac:spMkLst>
            <pc:docMk/>
            <pc:sldMk cId="4261526469" sldId="580"/>
            <ac:spMk id="12" creationId="{CB44330D-EA18-4254-AA95-EB49948539B8}"/>
          </ac:spMkLst>
        </pc:spChg>
        <pc:spChg chg="add del">
          <ac:chgData name="Bryam Castañeda Cuervo" userId="S::bcastaeda21@soy.sena.edu.co::c9da4792-aacb-42f4-957b-626c85fc9cfa" providerId="AD" clId="Web-{20AB49EE-BE67-08FB-5ABE-0D69FB5270D6}" dt="2024-03-19T02:30:13.813" v="88"/>
          <ac:spMkLst>
            <pc:docMk/>
            <pc:sldMk cId="4261526469" sldId="580"/>
            <ac:spMk id="13" creationId="{B9FF99BD-075F-4761-A995-6FC574BD25EA}"/>
          </ac:spMkLst>
        </pc:spChg>
        <pc:spChg chg="add del">
          <ac:chgData name="Bryam Castañeda Cuervo" userId="S::bcastaeda21@soy.sena.edu.co::c9da4792-aacb-42f4-957b-626c85fc9cfa" providerId="AD" clId="Web-{20AB49EE-BE67-08FB-5ABE-0D69FB5270D6}" dt="2024-03-19T02:30:13.813" v="88"/>
          <ac:spMkLst>
            <pc:docMk/>
            <pc:sldMk cId="4261526469" sldId="580"/>
            <ac:spMk id="15" creationId="{A7B21A54-9BA3-4EA9-B460-5A829ADD9051}"/>
          </ac:spMkLst>
        </pc:spChg>
        <pc:spChg chg="add del">
          <ac:chgData name="Bryam Castañeda Cuervo" userId="S::bcastaeda21@soy.sena.edu.co::c9da4792-aacb-42f4-957b-626c85fc9cfa" providerId="AD" clId="Web-{20AB49EE-BE67-08FB-5ABE-0D69FB5270D6}" dt="2024-03-19T02:30:13.813" v="88"/>
          <ac:spMkLst>
            <pc:docMk/>
            <pc:sldMk cId="4261526469" sldId="580"/>
            <ac:spMk id="17" creationId="{6FA8F714-B9D8-488A-8CCA-E9948FF913A9}"/>
          </ac:spMkLst>
        </pc:spChg>
        <pc:spChg chg="add del">
          <ac:chgData name="Bryam Castañeda Cuervo" userId="S::bcastaeda21@soy.sena.edu.co::c9da4792-aacb-42f4-957b-626c85fc9cfa" providerId="AD" clId="Web-{20AB49EE-BE67-08FB-5ABE-0D69FB5270D6}" dt="2024-03-19T02:30:15.767" v="90"/>
          <ac:spMkLst>
            <pc:docMk/>
            <pc:sldMk cId="4261526469" sldId="580"/>
            <ac:spMk id="19" creationId="{B9FF99BD-075F-4761-A995-6FC574BD25EA}"/>
          </ac:spMkLst>
        </pc:spChg>
        <pc:spChg chg="add del">
          <ac:chgData name="Bryam Castañeda Cuervo" userId="S::bcastaeda21@soy.sena.edu.co::c9da4792-aacb-42f4-957b-626c85fc9cfa" providerId="AD" clId="Web-{20AB49EE-BE67-08FB-5ABE-0D69FB5270D6}" dt="2024-03-19T02:30:15.767" v="90"/>
          <ac:spMkLst>
            <pc:docMk/>
            <pc:sldMk cId="4261526469" sldId="580"/>
            <ac:spMk id="20" creationId="{A7B21A54-9BA3-4EA9-B460-5A829ADD9051}"/>
          </ac:spMkLst>
        </pc:spChg>
        <pc:spChg chg="add del">
          <ac:chgData name="Bryam Castañeda Cuervo" userId="S::bcastaeda21@soy.sena.edu.co::c9da4792-aacb-42f4-957b-626c85fc9cfa" providerId="AD" clId="Web-{20AB49EE-BE67-08FB-5ABE-0D69FB5270D6}" dt="2024-03-19T02:30:15.767" v="90"/>
          <ac:spMkLst>
            <pc:docMk/>
            <pc:sldMk cId="4261526469" sldId="580"/>
            <ac:spMk id="21" creationId="{6FA8F714-B9D8-488A-8CCA-E9948FF913A9}"/>
          </ac:spMkLst>
        </pc:spChg>
        <pc:spChg chg="add del">
          <ac:chgData name="Bryam Castañeda Cuervo" userId="S::bcastaeda21@soy.sena.edu.co::c9da4792-aacb-42f4-957b-626c85fc9cfa" providerId="AD" clId="Web-{20AB49EE-BE67-08FB-5ABE-0D69FB5270D6}" dt="2024-03-19T02:30:20.360" v="92"/>
          <ac:spMkLst>
            <pc:docMk/>
            <pc:sldMk cId="4261526469" sldId="580"/>
            <ac:spMk id="23" creationId="{B9FF99BD-075F-4761-A995-6FC574BD25EA}"/>
          </ac:spMkLst>
        </pc:spChg>
        <pc:spChg chg="add del">
          <ac:chgData name="Bryam Castañeda Cuervo" userId="S::bcastaeda21@soy.sena.edu.co::c9da4792-aacb-42f4-957b-626c85fc9cfa" providerId="AD" clId="Web-{20AB49EE-BE67-08FB-5ABE-0D69FB5270D6}" dt="2024-03-19T02:30:20.360" v="92"/>
          <ac:spMkLst>
            <pc:docMk/>
            <pc:sldMk cId="4261526469" sldId="580"/>
            <ac:spMk id="24" creationId="{A7B21A54-9BA3-4EA9-B460-5A829ADD9051}"/>
          </ac:spMkLst>
        </pc:spChg>
        <pc:spChg chg="add del">
          <ac:chgData name="Bryam Castañeda Cuervo" userId="S::bcastaeda21@soy.sena.edu.co::c9da4792-aacb-42f4-957b-626c85fc9cfa" providerId="AD" clId="Web-{20AB49EE-BE67-08FB-5ABE-0D69FB5270D6}" dt="2024-03-19T02:30:20.360" v="92"/>
          <ac:spMkLst>
            <pc:docMk/>
            <pc:sldMk cId="4261526469" sldId="580"/>
            <ac:spMk id="25" creationId="{6FA8F714-B9D8-488A-8CCA-E9948FF913A9}"/>
          </ac:spMkLst>
        </pc:spChg>
        <pc:graphicFrameChg chg="add del mod modGraphic">
          <ac:chgData name="Bryam Castañeda Cuervo" userId="S::bcastaeda21@soy.sena.edu.co::c9da4792-aacb-42f4-957b-626c85fc9cfa" providerId="AD" clId="Web-{20AB49EE-BE67-08FB-5ABE-0D69FB5270D6}" dt="2024-03-19T02:29:48.438" v="81"/>
          <ac:graphicFrameMkLst>
            <pc:docMk/>
            <pc:sldMk cId="4261526469" sldId="580"/>
            <ac:graphicFrameMk id="3" creationId="{91FB0694-AF74-3AD1-9800-783B30597444}"/>
          </ac:graphicFrameMkLst>
        </pc:graphicFrameChg>
        <pc:graphicFrameChg chg="add del mod modGraphic">
          <ac:chgData name="Bryam Castañeda Cuervo" userId="S::bcastaeda21@soy.sena.edu.co::c9da4792-aacb-42f4-957b-626c85fc9cfa" providerId="AD" clId="Web-{20AB49EE-BE67-08FB-5ABE-0D69FB5270D6}" dt="2024-03-19T02:30:05.938" v="85"/>
          <ac:graphicFrameMkLst>
            <pc:docMk/>
            <pc:sldMk cId="4261526469" sldId="580"/>
            <ac:graphicFrameMk id="5" creationId="{64001AFC-690F-204E-6998-89DDD6FDB525}"/>
          </ac:graphicFrameMkLst>
        </pc:graphicFrameChg>
        <pc:graphicFrameChg chg="del mod modGraphic">
          <ac:chgData name="Bryam Castañeda Cuervo" userId="S::bcastaeda21@soy.sena.edu.co::c9da4792-aacb-42f4-957b-626c85fc9cfa" providerId="AD" clId="Web-{20AB49EE-BE67-08FB-5ABE-0D69FB5270D6}" dt="2024-03-19T02:29:40.688" v="79"/>
          <ac:graphicFrameMkLst>
            <pc:docMk/>
            <pc:sldMk cId="4261526469" sldId="580"/>
            <ac:graphicFrameMk id="6" creationId="{EAFDCB1C-F1FE-B785-7C86-7CF3428C4668}"/>
          </ac:graphicFrameMkLst>
        </pc:graphicFrameChg>
        <pc:graphicFrameChg chg="add mod modGraphic">
          <ac:chgData name="Bryam Castañeda Cuervo" userId="S::bcastaeda21@soy.sena.edu.co::c9da4792-aacb-42f4-957b-626c85fc9cfa" providerId="AD" clId="Web-{20AB49EE-BE67-08FB-5ABE-0D69FB5270D6}" dt="2024-03-19T02:30:30.876" v="109"/>
          <ac:graphicFrameMkLst>
            <pc:docMk/>
            <pc:sldMk cId="4261526469" sldId="580"/>
            <ac:graphicFrameMk id="8" creationId="{633B7379-CF5C-8E51-F175-D683464D3351}"/>
          </ac:graphicFrameMkLst>
        </pc:graphicFrameChg>
      </pc:sldChg>
      <pc:sldChg chg="addSp delSp modSp add replId">
        <pc:chgData name="Bryam Castañeda Cuervo" userId="S::bcastaeda21@soy.sena.edu.co::c9da4792-aacb-42f4-957b-626c85fc9cfa" providerId="AD" clId="Web-{20AB49EE-BE67-08FB-5ABE-0D69FB5270D6}" dt="2024-03-19T02:31:48.581" v="134"/>
        <pc:sldMkLst>
          <pc:docMk/>
          <pc:sldMk cId="374958466" sldId="581"/>
        </pc:sldMkLst>
        <pc:spChg chg="add del">
          <ac:chgData name="Bryam Castañeda Cuervo" userId="S::bcastaeda21@soy.sena.edu.co::c9da4792-aacb-42f4-957b-626c85fc9cfa" providerId="AD" clId="Web-{20AB49EE-BE67-08FB-5ABE-0D69FB5270D6}" dt="2024-03-19T02:31:03.314" v="114"/>
          <ac:spMkLst>
            <pc:docMk/>
            <pc:sldMk cId="374958466" sldId="581"/>
            <ac:spMk id="9" creationId="{B9FF99BD-075F-4761-A995-6FC574BD25EA}"/>
          </ac:spMkLst>
        </pc:spChg>
        <pc:spChg chg="add del">
          <ac:chgData name="Bryam Castañeda Cuervo" userId="S::bcastaeda21@soy.sena.edu.co::c9da4792-aacb-42f4-957b-626c85fc9cfa" providerId="AD" clId="Web-{20AB49EE-BE67-08FB-5ABE-0D69FB5270D6}" dt="2024-03-19T02:31:03.314" v="114"/>
          <ac:spMkLst>
            <pc:docMk/>
            <pc:sldMk cId="374958466" sldId="581"/>
            <ac:spMk id="11" creationId="{A7B21A54-9BA3-4EA9-B460-5A829ADD9051}"/>
          </ac:spMkLst>
        </pc:spChg>
        <pc:spChg chg="add del">
          <ac:chgData name="Bryam Castañeda Cuervo" userId="S::bcastaeda21@soy.sena.edu.co::c9da4792-aacb-42f4-957b-626c85fc9cfa" providerId="AD" clId="Web-{20AB49EE-BE67-08FB-5ABE-0D69FB5270D6}" dt="2024-03-19T02:31:03.314" v="114"/>
          <ac:spMkLst>
            <pc:docMk/>
            <pc:sldMk cId="374958466" sldId="581"/>
            <ac:spMk id="13" creationId="{6FA8F714-B9D8-488A-8CCA-E9948FF913A9}"/>
          </ac:spMkLst>
        </pc:spChg>
        <pc:graphicFrameChg chg="del">
          <ac:chgData name="Bryam Castañeda Cuervo" userId="S::bcastaeda21@soy.sena.edu.co::c9da4792-aacb-42f4-957b-626c85fc9cfa" providerId="AD" clId="Web-{20AB49EE-BE67-08FB-5ABE-0D69FB5270D6}" dt="2024-03-19T02:30:56.111" v="111"/>
          <ac:graphicFrameMkLst>
            <pc:docMk/>
            <pc:sldMk cId="374958466" sldId="581"/>
            <ac:graphicFrameMk id="3" creationId="{15B469FC-EE6F-685E-D602-2306301C1297}"/>
          </ac:graphicFrameMkLst>
        </pc:graphicFrameChg>
        <pc:graphicFrameChg chg="add mod modGraphic">
          <ac:chgData name="Bryam Castañeda Cuervo" userId="S::bcastaeda21@soy.sena.edu.co::c9da4792-aacb-42f4-957b-626c85fc9cfa" providerId="AD" clId="Web-{20AB49EE-BE67-08FB-5ABE-0D69FB5270D6}" dt="2024-03-19T02:31:48.581" v="134"/>
          <ac:graphicFrameMkLst>
            <pc:docMk/>
            <pc:sldMk cId="374958466" sldId="581"/>
            <ac:graphicFrameMk id="4" creationId="{6D61856C-BA8D-488D-9FA8-CBD52F08A17E}"/>
          </ac:graphicFrameMkLst>
        </pc:graphicFrameChg>
      </pc:sldChg>
      <pc:sldChg chg="add replId">
        <pc:chgData name="Bryam Castañeda Cuervo" userId="S::bcastaeda21@soy.sena.edu.co::c9da4792-aacb-42f4-957b-626c85fc9cfa" providerId="AD" clId="Web-{20AB49EE-BE67-08FB-5ABE-0D69FB5270D6}" dt="2024-03-19T04:16:02.548" v="137"/>
        <pc:sldMkLst>
          <pc:docMk/>
          <pc:sldMk cId="2991854892" sldId="582"/>
        </pc:sldMkLst>
      </pc:sldChg>
      <pc:sldChg chg="addSp delSp modSp add ord replId">
        <pc:chgData name="Bryam Castañeda Cuervo" userId="S::bcastaeda21@soy.sena.edu.co::c9da4792-aacb-42f4-957b-626c85fc9cfa" providerId="AD" clId="Web-{20AB49EE-BE67-08FB-5ABE-0D69FB5270D6}" dt="2024-03-19T04:17:54.082" v="170" actId="1076"/>
        <pc:sldMkLst>
          <pc:docMk/>
          <pc:sldMk cId="3845649558" sldId="583"/>
        </pc:sldMkLst>
        <pc:spChg chg="add mod">
          <ac:chgData name="Bryam Castañeda Cuervo" userId="S::bcastaeda21@soy.sena.edu.co::c9da4792-aacb-42f4-957b-626c85fc9cfa" providerId="AD" clId="Web-{20AB49EE-BE67-08FB-5ABE-0D69FB5270D6}" dt="2024-03-19T04:17:54.082" v="170" actId="1076"/>
          <ac:spMkLst>
            <pc:docMk/>
            <pc:sldMk cId="3845649558" sldId="583"/>
            <ac:spMk id="6" creationId="{548E13E2-FCBD-126F-D027-13A97AC98E66}"/>
          </ac:spMkLst>
        </pc:spChg>
        <pc:picChg chg="add mod">
          <ac:chgData name="Bryam Castañeda Cuervo" userId="S::bcastaeda21@soy.sena.edu.co::c9da4792-aacb-42f4-957b-626c85fc9cfa" providerId="AD" clId="Web-{20AB49EE-BE67-08FB-5ABE-0D69FB5270D6}" dt="2024-03-19T04:16:59.424" v="158" actId="1076"/>
          <ac:picMkLst>
            <pc:docMk/>
            <pc:sldMk cId="3845649558" sldId="583"/>
            <ac:picMk id="2" creationId="{E2144F61-3253-592C-15FE-B7C33FB8B5C8}"/>
          </ac:picMkLst>
        </pc:picChg>
        <pc:picChg chg="del">
          <ac:chgData name="Bryam Castañeda Cuervo" userId="S::bcastaeda21@soy.sena.edu.co::c9da4792-aacb-42f4-957b-626c85fc9cfa" providerId="AD" clId="Web-{20AB49EE-BE67-08FB-5ABE-0D69FB5270D6}" dt="2024-03-19T04:16:22.767" v="154"/>
          <ac:picMkLst>
            <pc:docMk/>
            <pc:sldMk cId="3845649558" sldId="583"/>
            <ac:picMk id="5" creationId="{69094F2C-EA2B-AEC4-0DF7-32E317377A1F}"/>
          </ac:picMkLst>
        </pc:picChg>
      </pc:sldChg>
    </pc:docChg>
  </pc:docChgLst>
  <pc:docChgLst>
    <pc:chgData name="Bryam Castañeda Cuervo" userId="S::bcastaeda21@soy.sena.edu.co::c9da4792-aacb-42f4-957b-626c85fc9cfa" providerId="AD" clId="Web-{1431C44C-FDC3-1240-A375-B4DD2ADAF790}"/>
    <pc:docChg chg="addSld modSld sldOrd">
      <pc:chgData name="Bryam Castañeda Cuervo" userId="S::bcastaeda21@soy.sena.edu.co::c9da4792-aacb-42f4-957b-626c85fc9cfa" providerId="AD" clId="Web-{1431C44C-FDC3-1240-A375-B4DD2ADAF790}" dt="2024-03-19T00:44:03.341" v="31"/>
      <pc:docMkLst>
        <pc:docMk/>
      </pc:docMkLst>
      <pc:sldChg chg="modSp">
        <pc:chgData name="Bryam Castañeda Cuervo" userId="S::bcastaeda21@soy.sena.edu.co::c9da4792-aacb-42f4-957b-626c85fc9cfa" providerId="AD" clId="Web-{1431C44C-FDC3-1240-A375-B4DD2ADAF790}" dt="2024-03-19T00:43:01.308" v="29" actId="20577"/>
        <pc:sldMkLst>
          <pc:docMk/>
          <pc:sldMk cId="45512608" sldId="543"/>
        </pc:sldMkLst>
        <pc:spChg chg="mod">
          <ac:chgData name="Bryam Castañeda Cuervo" userId="S::bcastaeda21@soy.sena.edu.co::c9da4792-aacb-42f4-957b-626c85fc9cfa" providerId="AD" clId="Web-{1431C44C-FDC3-1240-A375-B4DD2ADAF790}" dt="2024-03-19T00:43:01.308" v="29" actId="20577"/>
          <ac:spMkLst>
            <pc:docMk/>
            <pc:sldMk cId="45512608" sldId="543"/>
            <ac:spMk id="3" creationId="{CF6697F3-B1A3-FADB-1243-D89866428CB1}"/>
          </ac:spMkLst>
        </pc:spChg>
      </pc:sldChg>
      <pc:sldChg chg="add ord replId">
        <pc:chgData name="Bryam Castañeda Cuervo" userId="S::bcastaeda21@soy.sena.edu.co::c9da4792-aacb-42f4-957b-626c85fc9cfa" providerId="AD" clId="Web-{1431C44C-FDC3-1240-A375-B4DD2ADAF790}" dt="2024-03-19T00:44:03.341" v="31"/>
        <pc:sldMkLst>
          <pc:docMk/>
          <pc:sldMk cId="846474400" sldId="560"/>
        </pc:sldMkLst>
      </pc:sldChg>
    </pc:docChg>
  </pc:docChgLst>
  <pc:docChgLst>
    <pc:chgData name="Usuario invitado" userId="S::urn:spo:anon#856cfeb0bc4857ab7e304a4e8e1a9b259f8e938decb5a5be2bff3ceeef1a6d1f::" providerId="AD" clId="Web-{3E9EA35B-01E1-EB1C-AAB1-84BC32F01D29}"/>
    <pc:docChg chg="modSld">
      <pc:chgData name="Usuario invitado" userId="S::urn:spo:anon#856cfeb0bc4857ab7e304a4e8e1a9b259f8e938decb5a5be2bff3ceeef1a6d1f::" providerId="AD" clId="Web-{3E9EA35B-01E1-EB1C-AAB1-84BC32F01D29}" dt="2024-02-21T01:50:25.038" v="33" actId="20577"/>
      <pc:docMkLst>
        <pc:docMk/>
      </pc:docMkLst>
      <pc:sldChg chg="modSp">
        <pc:chgData name="Usuario invitado" userId="S::urn:spo:anon#856cfeb0bc4857ab7e304a4e8e1a9b259f8e938decb5a5be2bff3ceeef1a6d1f::" providerId="AD" clId="Web-{3E9EA35B-01E1-EB1C-AAB1-84BC32F01D29}" dt="2024-02-21T01:50:25.038" v="33" actId="20577"/>
        <pc:sldMkLst>
          <pc:docMk/>
          <pc:sldMk cId="3409726023" sldId="538"/>
        </pc:sldMkLst>
        <pc:spChg chg="mod">
          <ac:chgData name="Usuario invitado" userId="S::urn:spo:anon#856cfeb0bc4857ab7e304a4e8e1a9b259f8e938decb5a5be2bff3ceeef1a6d1f::" providerId="AD" clId="Web-{3E9EA35B-01E1-EB1C-AAB1-84BC32F01D29}" dt="2024-02-21T01:50:25.038" v="33" actId="20577"/>
          <ac:spMkLst>
            <pc:docMk/>
            <pc:sldMk cId="3409726023" sldId="538"/>
            <ac:spMk id="5" creationId="{015D167A-EE62-EA02-E6F4-53710691F485}"/>
          </ac:spMkLst>
        </pc:spChg>
      </pc:sldChg>
      <pc:sldChg chg="addSp delSp modSp">
        <pc:chgData name="Usuario invitado" userId="S::urn:spo:anon#856cfeb0bc4857ab7e304a4e8e1a9b259f8e938decb5a5be2bff3ceeef1a6d1f::" providerId="AD" clId="Web-{3E9EA35B-01E1-EB1C-AAB1-84BC32F01D29}" dt="2024-02-21T01:45:56.382" v="11"/>
        <pc:sldMkLst>
          <pc:docMk/>
          <pc:sldMk cId="45512608" sldId="543"/>
        </pc:sldMkLst>
        <pc:spChg chg="del mod">
          <ac:chgData name="Usuario invitado" userId="S::urn:spo:anon#856cfeb0bc4857ab7e304a4e8e1a9b259f8e938decb5a5be2bff3ceeef1a6d1f::" providerId="AD" clId="Web-{3E9EA35B-01E1-EB1C-AAB1-84BC32F01D29}" dt="2024-02-21T01:45:56.382" v="11"/>
          <ac:spMkLst>
            <pc:docMk/>
            <pc:sldMk cId="45512608" sldId="543"/>
            <ac:spMk id="10" creationId="{DF3D6E8D-DEA4-A7FB-21D2-1166914AC17E}"/>
          </ac:spMkLst>
        </pc:spChg>
        <pc:picChg chg="add del mod">
          <ac:chgData name="Usuario invitado" userId="S::urn:spo:anon#856cfeb0bc4857ab7e304a4e8e1a9b259f8e938decb5a5be2bff3ceeef1a6d1f::" providerId="AD" clId="Web-{3E9EA35B-01E1-EB1C-AAB1-84BC32F01D29}" dt="2024-02-21T01:44:41.893" v="2"/>
          <ac:picMkLst>
            <pc:docMk/>
            <pc:sldMk cId="45512608" sldId="543"/>
            <ac:picMk id="5" creationId="{1C0CC437-52D6-D56C-0CC7-EC883724941F}"/>
          </ac:picMkLst>
        </pc:picChg>
        <pc:picChg chg="add del mod">
          <ac:chgData name="Usuario invitado" userId="S::urn:spo:anon#856cfeb0bc4857ab7e304a4e8e1a9b259f8e938decb5a5be2bff3ceeef1a6d1f::" providerId="AD" clId="Web-{3E9EA35B-01E1-EB1C-AAB1-84BC32F01D29}" dt="2024-02-21T01:45:43.991" v="8"/>
          <ac:picMkLst>
            <pc:docMk/>
            <pc:sldMk cId="45512608" sldId="543"/>
            <ac:picMk id="7" creationId="{42281AC2-0986-B810-6636-DA8D134BCF1A}"/>
          </ac:picMkLst>
        </pc:picChg>
      </pc:sldChg>
    </pc:docChg>
  </pc:docChgLst>
  <pc:docChgLst>
    <pc:chgData name="Usuario invitado" userId="S::urn:spo:anon#ce11209d1c579d7501fbba4ef92c9764724d76f37349084296a0e66385f0a0d8::" providerId="AD" clId="Web-{2C426A2C-A9A2-0F30-55B9-8A4157A2D0E3}"/>
    <pc:docChg chg="modSld">
      <pc:chgData name="Usuario invitado" userId="S::urn:spo:anon#ce11209d1c579d7501fbba4ef92c9764724d76f37349084296a0e66385f0a0d8::" providerId="AD" clId="Web-{2C426A2C-A9A2-0F30-55B9-8A4157A2D0E3}" dt="2024-03-04T19:48:40.485" v="8" actId="1076"/>
      <pc:docMkLst>
        <pc:docMk/>
      </pc:docMkLst>
      <pc:sldChg chg="addSp modSp">
        <pc:chgData name="Usuario invitado" userId="S::urn:spo:anon#ce11209d1c579d7501fbba4ef92c9764724d76f37349084296a0e66385f0a0d8::" providerId="AD" clId="Web-{2C426A2C-A9A2-0F30-55B9-8A4157A2D0E3}" dt="2024-03-04T19:48:40.485" v="8" actId="1076"/>
        <pc:sldMkLst>
          <pc:docMk/>
          <pc:sldMk cId="3409726023" sldId="538"/>
        </pc:sldMkLst>
        <pc:picChg chg="add mod">
          <ac:chgData name="Usuario invitado" userId="S::urn:spo:anon#ce11209d1c579d7501fbba4ef92c9764724d76f37349084296a0e66385f0a0d8::" providerId="AD" clId="Web-{2C426A2C-A9A2-0F30-55B9-8A4157A2D0E3}" dt="2024-03-04T19:48:40.485" v="8" actId="1076"/>
          <ac:picMkLst>
            <pc:docMk/>
            <pc:sldMk cId="3409726023" sldId="538"/>
            <ac:picMk id="2" creationId="{66CE5427-CC61-85DF-8EAD-4DBA37D29076}"/>
          </ac:picMkLst>
        </pc:picChg>
      </pc:sldChg>
    </pc:docChg>
  </pc:docChgLst>
  <pc:docChgLst>
    <pc:chgData name="Dilan Santiago Lopez Romero" userId="S::dslpez8@soy.sena.edu.co::10f260f3-08fe-41c6-b307-9b68f9ec0819" providerId="AD" clId="Web-{DF4ADA28-E41D-9053-CEDC-BC89D277B520}"/>
    <pc:docChg chg="addSld delSld modSld">
      <pc:chgData name="Dilan Santiago Lopez Romero" userId="S::dslpez8@soy.sena.edu.co::10f260f3-08fe-41c6-b307-9b68f9ec0819" providerId="AD" clId="Web-{DF4ADA28-E41D-9053-CEDC-BC89D277B520}" dt="2024-02-26T20:32:37.499" v="57" actId="20577"/>
      <pc:docMkLst>
        <pc:docMk/>
      </pc:docMkLst>
      <pc:sldChg chg="modSp add del">
        <pc:chgData name="Dilan Santiago Lopez Romero" userId="S::dslpez8@soy.sena.edu.co::10f260f3-08fe-41c6-b307-9b68f9ec0819" providerId="AD" clId="Web-{DF4ADA28-E41D-9053-CEDC-BC89D277B520}" dt="2024-02-26T20:32:05.841" v="16"/>
        <pc:sldMkLst>
          <pc:docMk/>
          <pc:sldMk cId="2406503837" sldId="550"/>
        </pc:sldMkLst>
        <pc:spChg chg="mod">
          <ac:chgData name="Dilan Santiago Lopez Romero" userId="S::dslpez8@soy.sena.edu.co::10f260f3-08fe-41c6-b307-9b68f9ec0819" providerId="AD" clId="Web-{DF4ADA28-E41D-9053-CEDC-BC89D277B520}" dt="2024-02-26T20:31:40.747" v="2" actId="14100"/>
          <ac:spMkLst>
            <pc:docMk/>
            <pc:sldMk cId="2406503837" sldId="550"/>
            <ac:spMk id="5" creationId="{35BFFB67-C3D4-337D-C327-AB25D270EADA}"/>
          </ac:spMkLst>
        </pc:spChg>
      </pc:sldChg>
      <pc:sldChg chg="modSp">
        <pc:chgData name="Dilan Santiago Lopez Romero" userId="S::dslpez8@soy.sena.edu.co::10f260f3-08fe-41c6-b307-9b68f9ec0819" providerId="AD" clId="Web-{DF4ADA28-E41D-9053-CEDC-BC89D277B520}" dt="2024-02-26T20:32:37.499" v="57" actId="20577"/>
        <pc:sldMkLst>
          <pc:docMk/>
          <pc:sldMk cId="3869565419" sldId="551"/>
        </pc:sldMkLst>
        <pc:spChg chg="mod">
          <ac:chgData name="Dilan Santiago Lopez Romero" userId="S::dslpez8@soy.sena.edu.co::10f260f3-08fe-41c6-b307-9b68f9ec0819" providerId="AD" clId="Web-{DF4ADA28-E41D-9053-CEDC-BC89D277B520}" dt="2024-02-26T20:32:37.499" v="57" actId="20577"/>
          <ac:spMkLst>
            <pc:docMk/>
            <pc:sldMk cId="3869565419" sldId="551"/>
            <ac:spMk id="5" creationId="{35BFFB67-C3D4-337D-C327-AB25D270EADA}"/>
          </ac:spMkLst>
        </pc:spChg>
      </pc:sldChg>
    </pc:docChg>
  </pc:docChgLst>
  <pc:docChgLst>
    <pc:chgData name="Bryam Castañeda Cuervo" userId="S::bcastaeda21@soy.sena.edu.co::c9da4792-aacb-42f4-957b-626c85fc9cfa" providerId="AD" clId="Web-{1EB97CF6-67CF-9CED-9E91-20473BDC3E63}"/>
    <pc:docChg chg="modSld">
      <pc:chgData name="Bryam Castañeda Cuervo" userId="S::bcastaeda21@soy.sena.edu.co::c9da4792-aacb-42f4-957b-626c85fc9cfa" providerId="AD" clId="Web-{1EB97CF6-67CF-9CED-9E91-20473BDC3E63}" dt="2024-03-19T02:14:24.512" v="1" actId="1076"/>
      <pc:docMkLst>
        <pc:docMk/>
      </pc:docMkLst>
      <pc:sldChg chg="modSp">
        <pc:chgData name="Bryam Castañeda Cuervo" userId="S::bcastaeda21@soy.sena.edu.co::c9da4792-aacb-42f4-957b-626c85fc9cfa" providerId="AD" clId="Web-{1EB97CF6-67CF-9CED-9E91-20473BDC3E63}" dt="2024-03-19T02:14:24.512" v="1" actId="1076"/>
        <pc:sldMkLst>
          <pc:docMk/>
          <pc:sldMk cId="1569342397" sldId="577"/>
        </pc:sldMkLst>
        <pc:spChg chg="mod">
          <ac:chgData name="Bryam Castañeda Cuervo" userId="S::bcastaeda21@soy.sena.edu.co::c9da4792-aacb-42f4-957b-626c85fc9cfa" providerId="AD" clId="Web-{1EB97CF6-67CF-9CED-9E91-20473BDC3E63}" dt="2024-03-19T02:14:24.512" v="1" actId="1076"/>
          <ac:spMkLst>
            <pc:docMk/>
            <pc:sldMk cId="1569342397" sldId="577"/>
            <ac:spMk id="5" creationId="{35BFFB67-C3D4-337D-C327-AB25D270EADA}"/>
          </ac:spMkLst>
        </pc:spChg>
      </pc:sldChg>
    </pc:docChg>
  </pc:docChgLst>
  <pc:docChgLst>
    <pc:chgData name="Bryam Castañeda Cuervo" userId="S::bcastaeda21@soy.sena.edu.co::c9da4792-aacb-42f4-957b-626c85fc9cfa" providerId="AD" clId="Web-{A792E11D-2DA1-299C-0F49-893018E49B0A}"/>
    <pc:docChg chg="modSld">
      <pc:chgData name="Bryam Castañeda Cuervo" userId="S::bcastaeda21@soy.sena.edu.co::c9da4792-aacb-42f4-957b-626c85fc9cfa" providerId="AD" clId="Web-{A792E11D-2DA1-299C-0F49-893018E49B0A}" dt="2024-03-19T02:14:56.335" v="1" actId="1076"/>
      <pc:docMkLst>
        <pc:docMk/>
      </pc:docMkLst>
      <pc:sldChg chg="modSp">
        <pc:chgData name="Bryam Castañeda Cuervo" userId="S::bcastaeda21@soy.sena.edu.co::c9da4792-aacb-42f4-957b-626c85fc9cfa" providerId="AD" clId="Web-{A792E11D-2DA1-299C-0F49-893018E49B0A}" dt="2024-03-19T02:14:56.335" v="1" actId="1076"/>
        <pc:sldMkLst>
          <pc:docMk/>
          <pc:sldMk cId="1569342397" sldId="577"/>
        </pc:sldMkLst>
        <pc:spChg chg="mod">
          <ac:chgData name="Bryam Castañeda Cuervo" userId="S::bcastaeda21@soy.sena.edu.co::c9da4792-aacb-42f4-957b-626c85fc9cfa" providerId="AD" clId="Web-{A792E11D-2DA1-299C-0F49-893018E49B0A}" dt="2024-03-19T02:14:56.335" v="1" actId="1076"/>
          <ac:spMkLst>
            <pc:docMk/>
            <pc:sldMk cId="1569342397" sldId="577"/>
            <ac:spMk id="5" creationId="{35BFFB67-C3D4-337D-C327-AB25D270EADA}"/>
          </ac:spMkLst>
        </pc:spChg>
      </pc:sldChg>
    </pc:docChg>
  </pc:docChgLst>
  <pc:docChgLst>
    <pc:chgData name="Dilan Santiago Lopez Romero" userId="S::dslpez8@soy.sena.edu.co::10f260f3-08fe-41c6-b307-9b68f9ec0819" providerId="AD" clId="Web-{AD243192-74C2-1E57-26CB-2D6855C2BE50}"/>
    <pc:docChg chg="delSld modSld">
      <pc:chgData name="Dilan Santiago Lopez Romero" userId="S::dslpez8@soy.sena.edu.co::10f260f3-08fe-41c6-b307-9b68f9ec0819" providerId="AD" clId="Web-{AD243192-74C2-1E57-26CB-2D6855C2BE50}" dt="2024-02-21T01:04:19.358" v="33"/>
      <pc:docMkLst>
        <pc:docMk/>
      </pc:docMkLst>
      <pc:sldChg chg="del">
        <pc:chgData name="Dilan Santiago Lopez Romero" userId="S::dslpez8@soy.sena.edu.co::10f260f3-08fe-41c6-b307-9b68f9ec0819" providerId="AD" clId="Web-{AD243192-74C2-1E57-26CB-2D6855C2BE50}" dt="2024-02-21T01:03:53.982" v="0"/>
        <pc:sldMkLst>
          <pc:docMk/>
          <pc:sldMk cId="298984937" sldId="527"/>
        </pc:sldMkLst>
      </pc:sldChg>
      <pc:sldChg chg="modSp">
        <pc:chgData name="Dilan Santiago Lopez Romero" userId="S::dslpez8@soy.sena.edu.co::10f260f3-08fe-41c6-b307-9b68f9ec0819" providerId="AD" clId="Web-{AD243192-74C2-1E57-26CB-2D6855C2BE50}" dt="2024-02-21T01:04:14.639" v="31" actId="20577"/>
        <pc:sldMkLst>
          <pc:docMk/>
          <pc:sldMk cId="3409726023" sldId="538"/>
        </pc:sldMkLst>
        <pc:spChg chg="mod">
          <ac:chgData name="Dilan Santiago Lopez Romero" userId="S::dslpez8@soy.sena.edu.co::10f260f3-08fe-41c6-b307-9b68f9ec0819" providerId="AD" clId="Web-{AD243192-74C2-1E57-26CB-2D6855C2BE50}" dt="2024-02-21T01:04:14.639" v="31" actId="20577"/>
          <ac:spMkLst>
            <pc:docMk/>
            <pc:sldMk cId="3409726023" sldId="538"/>
            <ac:spMk id="5" creationId="{015D167A-EE62-EA02-E6F4-53710691F485}"/>
          </ac:spMkLst>
        </pc:spChg>
      </pc:sldChg>
      <pc:sldChg chg="del">
        <pc:chgData name="Dilan Santiago Lopez Romero" userId="S::dslpez8@soy.sena.edu.co::10f260f3-08fe-41c6-b307-9b68f9ec0819" providerId="AD" clId="Web-{AD243192-74C2-1E57-26CB-2D6855C2BE50}" dt="2024-02-21T01:04:18.186" v="32"/>
        <pc:sldMkLst>
          <pc:docMk/>
          <pc:sldMk cId="1124616190" sldId="539"/>
        </pc:sldMkLst>
      </pc:sldChg>
      <pc:sldChg chg="del">
        <pc:chgData name="Dilan Santiago Lopez Romero" userId="S::dslpez8@soy.sena.edu.co::10f260f3-08fe-41c6-b307-9b68f9ec0819" providerId="AD" clId="Web-{AD243192-74C2-1E57-26CB-2D6855C2BE50}" dt="2024-02-21T01:04:19.358" v="33"/>
        <pc:sldMkLst>
          <pc:docMk/>
          <pc:sldMk cId="281080768" sldId="540"/>
        </pc:sldMkLst>
      </pc:sldChg>
    </pc:docChg>
  </pc:docChgLst>
  <pc:docChgLst>
    <pc:chgData name="Dilan Santiago Lopez Romero" userId="S::dslpez8@soy.sena.edu.co::10f260f3-08fe-41c6-b307-9b68f9ec0819" providerId="AD" clId="Web-{0E6D0F3D-B71D-DE50-C208-60E362B4CB28}"/>
    <pc:docChg chg="addSld delSld modSld sldOrd">
      <pc:chgData name="Dilan Santiago Lopez Romero" userId="S::dslpez8@soy.sena.edu.co::10f260f3-08fe-41c6-b307-9b68f9ec0819" providerId="AD" clId="Web-{0E6D0F3D-B71D-DE50-C208-60E362B4CB28}" dt="2024-02-21T02:40:01.829" v="1048" actId="20577"/>
      <pc:docMkLst>
        <pc:docMk/>
      </pc:docMkLst>
      <pc:sldChg chg="del">
        <pc:chgData name="Dilan Santiago Lopez Romero" userId="S::dslpez8@soy.sena.edu.co::10f260f3-08fe-41c6-b307-9b68f9ec0819" providerId="AD" clId="Web-{0E6D0F3D-B71D-DE50-C208-60E362B4CB28}" dt="2024-02-21T02:23:57.896" v="732"/>
        <pc:sldMkLst>
          <pc:docMk/>
          <pc:sldMk cId="2269292441" sldId="532"/>
        </pc:sldMkLst>
      </pc:sldChg>
      <pc:sldChg chg="del">
        <pc:chgData name="Dilan Santiago Lopez Romero" userId="S::dslpez8@soy.sena.edu.co::10f260f3-08fe-41c6-b307-9b68f9ec0819" providerId="AD" clId="Web-{0E6D0F3D-B71D-DE50-C208-60E362B4CB28}" dt="2024-02-21T01:25:42.922" v="197"/>
        <pc:sldMkLst>
          <pc:docMk/>
          <pc:sldMk cId="1971142826" sldId="535"/>
        </pc:sldMkLst>
      </pc:sldChg>
      <pc:sldChg chg="add del">
        <pc:chgData name="Dilan Santiago Lopez Romero" userId="S::dslpez8@soy.sena.edu.co::10f260f3-08fe-41c6-b307-9b68f9ec0819" providerId="AD" clId="Web-{0E6D0F3D-B71D-DE50-C208-60E362B4CB28}" dt="2024-02-21T02:23:50.145" v="731"/>
        <pc:sldMkLst>
          <pc:docMk/>
          <pc:sldMk cId="458058105" sldId="536"/>
        </pc:sldMkLst>
      </pc:sldChg>
      <pc:sldChg chg="delSp modSp del ord">
        <pc:chgData name="Dilan Santiago Lopez Romero" userId="S::dslpez8@soy.sena.edu.co::10f260f3-08fe-41c6-b307-9b68f9ec0819" providerId="AD" clId="Web-{0E6D0F3D-B71D-DE50-C208-60E362B4CB28}" dt="2024-02-21T01:24:18.154" v="185"/>
        <pc:sldMkLst>
          <pc:docMk/>
          <pc:sldMk cId="3038000178" sldId="537"/>
        </pc:sldMkLst>
        <pc:spChg chg="mod">
          <ac:chgData name="Dilan Santiago Lopez Romero" userId="S::dslpez8@soy.sena.edu.co::10f260f3-08fe-41c6-b307-9b68f9ec0819" providerId="AD" clId="Web-{0E6D0F3D-B71D-DE50-C208-60E362B4CB28}" dt="2024-02-21T01:23:51.747" v="173" actId="20577"/>
          <ac:spMkLst>
            <pc:docMk/>
            <pc:sldMk cId="3038000178" sldId="537"/>
            <ac:spMk id="2" creationId="{2B951D1C-ACAB-30A9-933A-FC96DF28A2F0}"/>
          </ac:spMkLst>
        </pc:spChg>
        <pc:spChg chg="del mod">
          <ac:chgData name="Dilan Santiago Lopez Romero" userId="S::dslpez8@soy.sena.edu.co::10f260f3-08fe-41c6-b307-9b68f9ec0819" providerId="AD" clId="Web-{0E6D0F3D-B71D-DE50-C208-60E362B4CB28}" dt="2024-02-21T01:22:57.683" v="168"/>
          <ac:spMkLst>
            <pc:docMk/>
            <pc:sldMk cId="3038000178" sldId="537"/>
            <ac:spMk id="3" creationId="{CF6697F3-B1A3-FADB-1243-D89866428CB1}"/>
          </ac:spMkLst>
        </pc:spChg>
      </pc:sldChg>
      <pc:sldChg chg="modSp">
        <pc:chgData name="Dilan Santiago Lopez Romero" userId="S::dslpez8@soy.sena.edu.co::10f260f3-08fe-41c6-b307-9b68f9ec0819" providerId="AD" clId="Web-{0E6D0F3D-B71D-DE50-C208-60E362B4CB28}" dt="2024-02-21T02:40:01.829" v="1048" actId="20577"/>
        <pc:sldMkLst>
          <pc:docMk/>
          <pc:sldMk cId="3409726023" sldId="538"/>
        </pc:sldMkLst>
        <pc:spChg chg="mod">
          <ac:chgData name="Dilan Santiago Lopez Romero" userId="S::dslpez8@soy.sena.edu.co::10f260f3-08fe-41c6-b307-9b68f9ec0819" providerId="AD" clId="Web-{0E6D0F3D-B71D-DE50-C208-60E362B4CB28}" dt="2024-02-21T02:40:01.829" v="1048" actId="20577"/>
          <ac:spMkLst>
            <pc:docMk/>
            <pc:sldMk cId="3409726023" sldId="538"/>
            <ac:spMk id="5" creationId="{015D167A-EE62-EA02-E6F4-53710691F485}"/>
          </ac:spMkLst>
        </pc:spChg>
      </pc:sldChg>
      <pc:sldChg chg="modSp">
        <pc:chgData name="Dilan Santiago Lopez Romero" userId="S::dslpez8@soy.sena.edu.co::10f260f3-08fe-41c6-b307-9b68f9ec0819" providerId="AD" clId="Web-{0E6D0F3D-B71D-DE50-C208-60E362B4CB28}" dt="2024-02-21T01:18:56.223" v="72" actId="20577"/>
        <pc:sldMkLst>
          <pc:docMk/>
          <pc:sldMk cId="1129184617" sldId="541"/>
        </pc:sldMkLst>
        <pc:spChg chg="mod">
          <ac:chgData name="Dilan Santiago Lopez Romero" userId="S::dslpez8@soy.sena.edu.co::10f260f3-08fe-41c6-b307-9b68f9ec0819" providerId="AD" clId="Web-{0E6D0F3D-B71D-DE50-C208-60E362B4CB28}" dt="2024-02-21T01:18:47.817" v="31" actId="20577"/>
          <ac:spMkLst>
            <pc:docMk/>
            <pc:sldMk cId="1129184617" sldId="541"/>
            <ac:spMk id="4" creationId="{D1149976-59ED-86DE-CAFB-F26E38C394F4}"/>
          </ac:spMkLst>
        </pc:spChg>
        <pc:spChg chg="mod">
          <ac:chgData name="Dilan Santiago Lopez Romero" userId="S::dslpez8@soy.sena.edu.co::10f260f3-08fe-41c6-b307-9b68f9ec0819" providerId="AD" clId="Web-{0E6D0F3D-B71D-DE50-C208-60E362B4CB28}" dt="2024-02-21T01:18:56.223" v="72" actId="20577"/>
          <ac:spMkLst>
            <pc:docMk/>
            <pc:sldMk cId="1129184617" sldId="541"/>
            <ac:spMk id="5" creationId="{35BFFB67-C3D4-337D-C327-AB25D270EADA}"/>
          </ac:spMkLst>
        </pc:spChg>
      </pc:sldChg>
      <pc:sldChg chg="modSp add replId">
        <pc:chgData name="Dilan Santiago Lopez Romero" userId="S::dslpez8@soy.sena.edu.co::10f260f3-08fe-41c6-b307-9b68f9ec0819" providerId="AD" clId="Web-{0E6D0F3D-B71D-DE50-C208-60E362B4CB28}" dt="2024-02-21T01:19:07.801" v="87" actId="20577"/>
        <pc:sldMkLst>
          <pc:docMk/>
          <pc:sldMk cId="2025519501" sldId="542"/>
        </pc:sldMkLst>
        <pc:spChg chg="mod">
          <ac:chgData name="Dilan Santiago Lopez Romero" userId="S::dslpez8@soy.sena.edu.co::10f260f3-08fe-41c6-b307-9b68f9ec0819" providerId="AD" clId="Web-{0E6D0F3D-B71D-DE50-C208-60E362B4CB28}" dt="2024-02-21T01:19:07.801" v="87" actId="20577"/>
          <ac:spMkLst>
            <pc:docMk/>
            <pc:sldMk cId="2025519501" sldId="542"/>
            <ac:spMk id="5" creationId="{35BFFB67-C3D4-337D-C327-AB25D270EADA}"/>
          </ac:spMkLst>
        </pc:spChg>
      </pc:sldChg>
      <pc:sldChg chg="addSp delSp modSp add ord replId">
        <pc:chgData name="Dilan Santiago Lopez Romero" userId="S::dslpez8@soy.sena.edu.co::10f260f3-08fe-41c6-b307-9b68f9ec0819" providerId="AD" clId="Web-{0E6D0F3D-B71D-DE50-C208-60E362B4CB28}" dt="2024-02-21T01:48:34.883" v="459"/>
        <pc:sldMkLst>
          <pc:docMk/>
          <pc:sldMk cId="45512608" sldId="543"/>
        </pc:sldMkLst>
        <pc:spChg chg="mod">
          <ac:chgData name="Dilan Santiago Lopez Romero" userId="S::dslpez8@soy.sena.edu.co::10f260f3-08fe-41c6-b307-9b68f9ec0819" providerId="AD" clId="Web-{0E6D0F3D-B71D-DE50-C208-60E362B4CB28}" dt="2024-02-21T01:24:11.169" v="182" actId="14100"/>
          <ac:spMkLst>
            <pc:docMk/>
            <pc:sldMk cId="45512608" sldId="543"/>
            <ac:spMk id="2" creationId="{2B951D1C-ACAB-30A9-933A-FC96DF28A2F0}"/>
          </ac:spMkLst>
        </pc:spChg>
        <pc:spChg chg="mod">
          <ac:chgData name="Dilan Santiago Lopez Romero" userId="S::dslpez8@soy.sena.edu.co::10f260f3-08fe-41c6-b307-9b68f9ec0819" providerId="AD" clId="Web-{0E6D0F3D-B71D-DE50-C208-60E362B4CB28}" dt="2024-02-21T01:36:59.847" v="370" actId="20577"/>
          <ac:spMkLst>
            <pc:docMk/>
            <pc:sldMk cId="45512608" sldId="543"/>
            <ac:spMk id="3" creationId="{CF6697F3-B1A3-FADB-1243-D89866428CB1}"/>
          </ac:spMkLst>
        </pc:spChg>
        <pc:spChg chg="add mod">
          <ac:chgData name="Dilan Santiago Lopez Romero" userId="S::dslpez8@soy.sena.edu.co::10f260f3-08fe-41c6-b307-9b68f9ec0819" providerId="AD" clId="Web-{0E6D0F3D-B71D-DE50-C208-60E362B4CB28}" dt="2024-02-21T01:45:34.237" v="388" actId="1076"/>
          <ac:spMkLst>
            <pc:docMk/>
            <pc:sldMk cId="45512608" sldId="543"/>
            <ac:spMk id="10" creationId="{DF3D6E8D-DEA4-A7FB-21D2-1166914AC17E}"/>
          </ac:spMkLst>
        </pc:spChg>
        <pc:picChg chg="mod">
          <ac:chgData name="Dilan Santiago Lopez Romero" userId="S::dslpez8@soy.sena.edu.co::10f260f3-08fe-41c6-b307-9b68f9ec0819" providerId="AD" clId="Web-{0E6D0F3D-B71D-DE50-C208-60E362B4CB28}" dt="2024-02-21T01:44:36.485" v="373" actId="1076"/>
          <ac:picMkLst>
            <pc:docMk/>
            <pc:sldMk cId="45512608" sldId="543"/>
            <ac:picMk id="5" creationId="{1C0CC437-52D6-D56C-0CC7-EC883724941F}"/>
          </ac:picMkLst>
        </pc:picChg>
        <pc:picChg chg="add del mod">
          <ac:chgData name="Dilan Santiago Lopez Romero" userId="S::dslpez8@soy.sena.edu.co::10f260f3-08fe-41c6-b307-9b68f9ec0819" providerId="AD" clId="Web-{0E6D0F3D-B71D-DE50-C208-60E362B4CB28}" dt="2024-02-21T01:45:35.221" v="389"/>
          <ac:picMkLst>
            <pc:docMk/>
            <pc:sldMk cId="45512608" sldId="543"/>
            <ac:picMk id="6" creationId="{3B44ABB5-DF23-34DF-05CA-C098CD582106}"/>
          </ac:picMkLst>
        </pc:picChg>
        <pc:picChg chg="add del mod">
          <ac:chgData name="Dilan Santiago Lopez Romero" userId="S::dslpez8@soy.sena.edu.co::10f260f3-08fe-41c6-b307-9b68f9ec0819" providerId="AD" clId="Web-{0E6D0F3D-B71D-DE50-C208-60E362B4CB28}" dt="2024-02-21T01:48:34.883" v="459"/>
          <ac:picMkLst>
            <pc:docMk/>
            <pc:sldMk cId="45512608" sldId="543"/>
            <ac:picMk id="8" creationId="{4BC64CD7-D761-24F1-4247-554A918AFDE5}"/>
          </ac:picMkLst>
        </pc:picChg>
        <pc:picChg chg="add del">
          <ac:chgData name="Dilan Santiago Lopez Romero" userId="S::dslpez8@soy.sena.edu.co::10f260f3-08fe-41c6-b307-9b68f9ec0819" providerId="AD" clId="Web-{0E6D0F3D-B71D-DE50-C208-60E362B4CB28}" dt="2024-02-21T01:37:44.708" v="372"/>
          <ac:picMkLst>
            <pc:docMk/>
            <pc:sldMk cId="45512608" sldId="543"/>
            <ac:picMk id="9" creationId="{CBB8E863-134C-047E-564D-20E4D7521C87}"/>
          </ac:picMkLst>
        </pc:picChg>
      </pc:sldChg>
      <pc:sldChg chg="addSp delSp modSp add ord replId">
        <pc:chgData name="Dilan Santiago Lopez Romero" userId="S::dslpez8@soy.sena.edu.co::10f260f3-08fe-41c6-b307-9b68f9ec0819" providerId="AD" clId="Web-{0E6D0F3D-B71D-DE50-C208-60E362B4CB28}" dt="2024-02-21T02:28:24.322" v="802" actId="20577"/>
        <pc:sldMkLst>
          <pc:docMk/>
          <pc:sldMk cId="743150675" sldId="544"/>
        </pc:sldMkLst>
        <pc:spChg chg="mod">
          <ac:chgData name="Dilan Santiago Lopez Romero" userId="S::dslpez8@soy.sena.edu.co::10f260f3-08fe-41c6-b307-9b68f9ec0819" providerId="AD" clId="Web-{0E6D0F3D-B71D-DE50-C208-60E362B4CB28}" dt="2024-02-21T01:48:15.632" v="453" actId="1076"/>
          <ac:spMkLst>
            <pc:docMk/>
            <pc:sldMk cId="743150675" sldId="544"/>
            <ac:spMk id="2" creationId="{2B951D1C-ACAB-30A9-933A-FC96DF28A2F0}"/>
          </ac:spMkLst>
        </pc:spChg>
        <pc:spChg chg="mod">
          <ac:chgData name="Dilan Santiago Lopez Romero" userId="S::dslpez8@soy.sena.edu.co::10f260f3-08fe-41c6-b307-9b68f9ec0819" providerId="AD" clId="Web-{0E6D0F3D-B71D-DE50-C208-60E362B4CB28}" dt="2024-02-21T02:28:24.322" v="802" actId="20577"/>
          <ac:spMkLst>
            <pc:docMk/>
            <pc:sldMk cId="743150675" sldId="544"/>
            <ac:spMk id="3" creationId="{CF6697F3-B1A3-FADB-1243-D89866428CB1}"/>
          </ac:spMkLst>
        </pc:spChg>
        <pc:spChg chg="add del mod">
          <ac:chgData name="Dilan Santiago Lopez Romero" userId="S::dslpez8@soy.sena.edu.co::10f260f3-08fe-41c6-b307-9b68f9ec0819" providerId="AD" clId="Web-{0E6D0F3D-B71D-DE50-C208-60E362B4CB28}" dt="2024-02-21T01:48:11.616" v="441"/>
          <ac:spMkLst>
            <pc:docMk/>
            <pc:sldMk cId="743150675" sldId="544"/>
            <ac:spMk id="6" creationId="{D2FD07CB-6B53-3E8A-CD22-F1C78F3EAB4C}"/>
          </ac:spMkLst>
        </pc:spChg>
        <pc:picChg chg="add del mod">
          <ac:chgData name="Dilan Santiago Lopez Romero" userId="S::dslpez8@soy.sena.edu.co::10f260f3-08fe-41c6-b307-9b68f9ec0819" providerId="AD" clId="Web-{0E6D0F3D-B71D-DE50-C208-60E362B4CB28}" dt="2024-02-21T01:48:11.616" v="442"/>
          <ac:picMkLst>
            <pc:docMk/>
            <pc:sldMk cId="743150675" sldId="544"/>
            <ac:picMk id="5" creationId="{34BDA576-DE87-4A5B-FCB6-C15A8B072291}"/>
          </ac:picMkLst>
        </pc:picChg>
        <pc:picChg chg="add del">
          <ac:chgData name="Dilan Santiago Lopez Romero" userId="S::dslpez8@soy.sena.edu.co::10f260f3-08fe-41c6-b307-9b68f9ec0819" providerId="AD" clId="Web-{0E6D0F3D-B71D-DE50-C208-60E362B4CB28}" dt="2024-02-21T01:48:17.913" v="454"/>
          <ac:picMkLst>
            <pc:docMk/>
            <pc:sldMk cId="743150675" sldId="544"/>
            <ac:picMk id="8" creationId="{4BC64CD7-D761-24F1-4247-554A918AFDE5}"/>
          </ac:picMkLst>
        </pc:picChg>
      </pc:sldChg>
      <pc:sldChg chg="modSp">
        <pc:chgData name="Dilan Santiago Lopez Romero" userId="S::dslpez8@soy.sena.edu.co::10f260f3-08fe-41c6-b307-9b68f9ec0819" providerId="AD" clId="Web-{0E6D0F3D-B71D-DE50-C208-60E362B4CB28}" dt="2024-02-21T02:38:57.656" v="1038" actId="20577"/>
        <pc:sldMkLst>
          <pc:docMk/>
          <pc:sldMk cId="3221661573" sldId="549"/>
        </pc:sldMkLst>
        <pc:spChg chg="mod">
          <ac:chgData name="Dilan Santiago Lopez Romero" userId="S::dslpez8@soy.sena.edu.co::10f260f3-08fe-41c6-b307-9b68f9ec0819" providerId="AD" clId="Web-{0E6D0F3D-B71D-DE50-C208-60E362B4CB28}" dt="2024-02-21T02:38:57.656" v="1038" actId="20577"/>
          <ac:spMkLst>
            <pc:docMk/>
            <pc:sldMk cId="3221661573" sldId="549"/>
            <ac:spMk id="3" creationId="{CF6697F3-B1A3-FADB-1243-D89866428CB1}"/>
          </ac:spMkLst>
        </pc:spChg>
      </pc:sldChg>
    </pc:docChg>
  </pc:docChgLst>
  <pc:docChgLst>
    <pc:chgData name="Johan Sebastian Muñoz Contreras" userId="S::jsmuoz687@soy.sena.edu.co::b984ed45-cad8-427b-a27d-c70c6ddf9ab3" providerId="AD" clId="Web-{CBD69CDA-67F1-E6B5-B6A4-48B5599E2471}"/>
    <pc:docChg chg="modSld">
      <pc:chgData name="Johan Sebastian Muñoz Contreras" userId="S::jsmuoz687@soy.sena.edu.co::b984ed45-cad8-427b-a27d-c70c6ddf9ab3" providerId="AD" clId="Web-{CBD69CDA-67F1-E6B5-B6A4-48B5599E2471}" dt="2024-02-26T21:23:54.512" v="302" actId="20577"/>
      <pc:docMkLst>
        <pc:docMk/>
      </pc:docMkLst>
      <pc:sldChg chg="addSp modSp">
        <pc:chgData name="Johan Sebastian Muñoz Contreras" userId="S::jsmuoz687@soy.sena.edu.co::b984ed45-cad8-427b-a27d-c70c6ddf9ab3" providerId="AD" clId="Web-{CBD69CDA-67F1-E6B5-B6A4-48B5599E2471}" dt="2024-02-26T21:04:48.098" v="102" actId="20577"/>
        <pc:sldMkLst>
          <pc:docMk/>
          <pc:sldMk cId="4214944189" sldId="554"/>
        </pc:sldMkLst>
        <pc:spChg chg="add mod">
          <ac:chgData name="Johan Sebastian Muñoz Contreras" userId="S::jsmuoz687@soy.sena.edu.co::b984ed45-cad8-427b-a27d-c70c6ddf9ab3" providerId="AD" clId="Web-{CBD69CDA-67F1-E6B5-B6A4-48B5599E2471}" dt="2024-02-26T21:04:48.098" v="102" actId="20577"/>
          <ac:spMkLst>
            <pc:docMk/>
            <pc:sldMk cId="4214944189" sldId="554"/>
            <ac:spMk id="6" creationId="{612A2F20-454C-C80C-D90F-7CAFDF1A7621}"/>
          </ac:spMkLst>
        </pc:spChg>
      </pc:sldChg>
      <pc:sldChg chg="modSp">
        <pc:chgData name="Johan Sebastian Muñoz Contreras" userId="S::jsmuoz687@soy.sena.edu.co::b984ed45-cad8-427b-a27d-c70c6ddf9ab3" providerId="AD" clId="Web-{CBD69CDA-67F1-E6B5-B6A4-48B5599E2471}" dt="2024-02-26T21:23:54.512" v="302" actId="20577"/>
        <pc:sldMkLst>
          <pc:docMk/>
          <pc:sldMk cId="2374961864" sldId="557"/>
        </pc:sldMkLst>
        <pc:spChg chg="mod">
          <ac:chgData name="Johan Sebastian Muñoz Contreras" userId="S::jsmuoz687@soy.sena.edu.co::b984ed45-cad8-427b-a27d-c70c6ddf9ab3" providerId="AD" clId="Web-{CBD69CDA-67F1-E6B5-B6A4-48B5599E2471}" dt="2024-02-26T21:23:54.512" v="302" actId="20577"/>
          <ac:spMkLst>
            <pc:docMk/>
            <pc:sldMk cId="2374961864" sldId="557"/>
            <ac:spMk id="6" creationId="{612A2F20-454C-C80C-D90F-7CAFDF1A7621}"/>
          </ac:spMkLst>
        </pc:spChg>
      </pc:sldChg>
    </pc:docChg>
  </pc:docChgLst>
  <pc:docChgLst>
    <pc:chgData name="Dilan Santiago Lopez Romero" userId="S::dslpez8@soy.sena.edu.co::10f260f3-08fe-41c6-b307-9b68f9ec0819" providerId="AD" clId="Web-{51CC823E-E5B5-0641-1B46-4F086C5EE02E}"/>
    <pc:docChg chg="modSld sldOrd">
      <pc:chgData name="Dilan Santiago Lopez Romero" userId="S::dslpez8@soy.sena.edu.co::10f260f3-08fe-41c6-b307-9b68f9ec0819" providerId="AD" clId="Web-{51CC823E-E5B5-0641-1B46-4F086C5EE02E}" dt="2024-03-19T04:24:55.565" v="22"/>
      <pc:docMkLst>
        <pc:docMk/>
      </pc:docMkLst>
      <pc:sldChg chg="ord">
        <pc:chgData name="Dilan Santiago Lopez Romero" userId="S::dslpez8@soy.sena.edu.co::10f260f3-08fe-41c6-b307-9b68f9ec0819" providerId="AD" clId="Web-{51CC823E-E5B5-0641-1B46-4F086C5EE02E}" dt="2024-03-19T04:15:23.742" v="9"/>
        <pc:sldMkLst>
          <pc:docMk/>
          <pc:sldMk cId="2604626685" sldId="531"/>
        </pc:sldMkLst>
      </pc:sldChg>
      <pc:sldChg chg="ord">
        <pc:chgData name="Dilan Santiago Lopez Romero" userId="S::dslpez8@soy.sena.edu.co::10f260f3-08fe-41c6-b307-9b68f9ec0819" providerId="AD" clId="Web-{51CC823E-E5B5-0641-1B46-4F086C5EE02E}" dt="2024-03-19T04:15:03.773" v="1"/>
        <pc:sldMkLst>
          <pc:docMk/>
          <pc:sldMk cId="2512672686" sldId="564"/>
        </pc:sldMkLst>
      </pc:sldChg>
      <pc:sldChg chg="ord">
        <pc:chgData name="Dilan Santiago Lopez Romero" userId="S::dslpez8@soy.sena.edu.co::10f260f3-08fe-41c6-b307-9b68f9ec0819" providerId="AD" clId="Web-{51CC823E-E5B5-0641-1B46-4F086C5EE02E}" dt="2024-03-19T04:15:03.773" v="0"/>
        <pc:sldMkLst>
          <pc:docMk/>
          <pc:sldMk cId="2873895223" sldId="565"/>
        </pc:sldMkLst>
      </pc:sldChg>
      <pc:sldChg chg="ord">
        <pc:chgData name="Dilan Santiago Lopez Romero" userId="S::dslpez8@soy.sena.edu.co::10f260f3-08fe-41c6-b307-9b68f9ec0819" providerId="AD" clId="Web-{51CC823E-E5B5-0641-1B46-4F086C5EE02E}" dt="2024-03-19T04:15:03.773" v="8"/>
        <pc:sldMkLst>
          <pc:docMk/>
          <pc:sldMk cId="875335268" sldId="566"/>
        </pc:sldMkLst>
      </pc:sldChg>
      <pc:sldChg chg="ord">
        <pc:chgData name="Dilan Santiago Lopez Romero" userId="S::dslpez8@soy.sena.edu.co::10f260f3-08fe-41c6-b307-9b68f9ec0819" providerId="AD" clId="Web-{51CC823E-E5B5-0641-1B46-4F086C5EE02E}" dt="2024-03-19T04:15:03.773" v="7"/>
        <pc:sldMkLst>
          <pc:docMk/>
          <pc:sldMk cId="1542284096" sldId="567"/>
        </pc:sldMkLst>
      </pc:sldChg>
      <pc:sldChg chg="ord">
        <pc:chgData name="Dilan Santiago Lopez Romero" userId="S::dslpez8@soy.sena.edu.co::10f260f3-08fe-41c6-b307-9b68f9ec0819" providerId="AD" clId="Web-{51CC823E-E5B5-0641-1B46-4F086C5EE02E}" dt="2024-03-19T04:15:03.773" v="6"/>
        <pc:sldMkLst>
          <pc:docMk/>
          <pc:sldMk cId="3833932279" sldId="568"/>
        </pc:sldMkLst>
      </pc:sldChg>
      <pc:sldChg chg="ord">
        <pc:chgData name="Dilan Santiago Lopez Romero" userId="S::dslpez8@soy.sena.edu.co::10f260f3-08fe-41c6-b307-9b68f9ec0819" providerId="AD" clId="Web-{51CC823E-E5B5-0641-1B46-4F086C5EE02E}" dt="2024-03-19T04:15:03.773" v="5"/>
        <pc:sldMkLst>
          <pc:docMk/>
          <pc:sldMk cId="3985706738" sldId="569"/>
        </pc:sldMkLst>
      </pc:sldChg>
      <pc:sldChg chg="ord">
        <pc:chgData name="Dilan Santiago Lopez Romero" userId="S::dslpez8@soy.sena.edu.co::10f260f3-08fe-41c6-b307-9b68f9ec0819" providerId="AD" clId="Web-{51CC823E-E5B5-0641-1B46-4F086C5EE02E}" dt="2024-03-19T04:15:03.773" v="4"/>
        <pc:sldMkLst>
          <pc:docMk/>
          <pc:sldMk cId="2052671369" sldId="570"/>
        </pc:sldMkLst>
      </pc:sldChg>
      <pc:sldChg chg="ord">
        <pc:chgData name="Dilan Santiago Lopez Romero" userId="S::dslpez8@soy.sena.edu.co::10f260f3-08fe-41c6-b307-9b68f9ec0819" providerId="AD" clId="Web-{51CC823E-E5B5-0641-1B46-4F086C5EE02E}" dt="2024-03-19T04:15:03.773" v="3"/>
        <pc:sldMkLst>
          <pc:docMk/>
          <pc:sldMk cId="1033633318" sldId="571"/>
        </pc:sldMkLst>
      </pc:sldChg>
      <pc:sldChg chg="ord">
        <pc:chgData name="Dilan Santiago Lopez Romero" userId="S::dslpez8@soy.sena.edu.co::10f260f3-08fe-41c6-b307-9b68f9ec0819" providerId="AD" clId="Web-{51CC823E-E5B5-0641-1B46-4F086C5EE02E}" dt="2024-03-19T04:15:03.773" v="2"/>
        <pc:sldMkLst>
          <pc:docMk/>
          <pc:sldMk cId="3267490305" sldId="572"/>
        </pc:sldMkLst>
      </pc:sldChg>
      <pc:sldChg chg="addSp delSp modSp">
        <pc:chgData name="Dilan Santiago Lopez Romero" userId="S::dslpez8@soy.sena.edu.co::10f260f3-08fe-41c6-b307-9b68f9ec0819" providerId="AD" clId="Web-{51CC823E-E5B5-0641-1B46-4F086C5EE02E}" dt="2024-03-19T04:24:55.565" v="22"/>
        <pc:sldMkLst>
          <pc:docMk/>
          <pc:sldMk cId="3845649558" sldId="583"/>
        </pc:sldMkLst>
        <pc:spChg chg="del mod">
          <ac:chgData name="Dilan Santiago Lopez Romero" userId="S::dslpez8@soy.sena.edu.co::10f260f3-08fe-41c6-b307-9b68f9ec0819" providerId="AD" clId="Web-{51CC823E-E5B5-0641-1B46-4F086C5EE02E}" dt="2024-03-19T04:16:38.962" v="12"/>
          <ac:spMkLst>
            <pc:docMk/>
            <pc:sldMk cId="3845649558" sldId="583"/>
            <ac:spMk id="3" creationId="{00B4A8BF-D317-C1EB-EA4E-C0E2C59CE95A}"/>
          </ac:spMkLst>
        </pc:spChg>
        <pc:spChg chg="del">
          <ac:chgData name="Dilan Santiago Lopez Romero" userId="S::dslpez8@soy.sena.edu.co::10f260f3-08fe-41c6-b307-9b68f9ec0819" providerId="AD" clId="Web-{51CC823E-E5B5-0641-1B46-4F086C5EE02E}" dt="2024-03-19T04:16:40.540" v="13"/>
          <ac:spMkLst>
            <pc:docMk/>
            <pc:sldMk cId="3845649558" sldId="583"/>
            <ac:spMk id="4" creationId="{2F9B664B-2158-55B1-41CD-D4D0FE61B681}"/>
          </ac:spMkLst>
        </pc:spChg>
        <pc:spChg chg="mod">
          <ac:chgData name="Dilan Santiago Lopez Romero" userId="S::dslpez8@soy.sena.edu.co::10f260f3-08fe-41c6-b307-9b68f9ec0819" providerId="AD" clId="Web-{51CC823E-E5B5-0641-1B46-4F086C5EE02E}" dt="2024-03-19T04:18:10.854" v="18" actId="14100"/>
          <ac:spMkLst>
            <pc:docMk/>
            <pc:sldMk cId="3845649558" sldId="583"/>
            <ac:spMk id="6" creationId="{548E13E2-FCBD-126F-D027-13A97AC98E66}"/>
          </ac:spMkLst>
        </pc:spChg>
        <pc:picChg chg="del">
          <ac:chgData name="Dilan Santiago Lopez Romero" userId="S::dslpez8@soy.sena.edu.co::10f260f3-08fe-41c6-b307-9b68f9ec0819" providerId="AD" clId="Web-{51CC823E-E5B5-0641-1B46-4F086C5EE02E}" dt="2024-03-19T04:24:49.783" v="19"/>
          <ac:picMkLst>
            <pc:docMk/>
            <pc:sldMk cId="3845649558" sldId="583"/>
            <ac:picMk id="2" creationId="{E2144F61-3253-592C-15FE-B7C33FB8B5C8}"/>
          </ac:picMkLst>
        </pc:picChg>
        <pc:picChg chg="add mod">
          <ac:chgData name="Dilan Santiago Lopez Romero" userId="S::dslpez8@soy.sena.edu.co::10f260f3-08fe-41c6-b307-9b68f9ec0819" providerId="AD" clId="Web-{51CC823E-E5B5-0641-1B46-4F086C5EE02E}" dt="2024-03-19T04:24:55.565" v="22"/>
          <ac:picMkLst>
            <pc:docMk/>
            <pc:sldMk cId="3845649558" sldId="583"/>
            <ac:picMk id="3" creationId="{97254DBC-819C-09BE-D627-893AC0F35994}"/>
          </ac:picMkLst>
        </pc:picChg>
      </pc:sldChg>
    </pc:docChg>
  </pc:docChgLst>
  <pc:docChgLst>
    <pc:chgData name="Johan Sebastian Muñoz Contreras" userId="S::jsmuoz687@soy.sena.edu.co::b984ed45-cad8-427b-a27d-c70c6ddf9ab3" providerId="AD" clId="Web-{658B32CC-4C94-61E5-C6F6-26022C56DE9E}"/>
    <pc:docChg chg="modSld">
      <pc:chgData name="Johan Sebastian Muñoz Contreras" userId="S::jsmuoz687@soy.sena.edu.co::b984ed45-cad8-427b-a27d-c70c6ddf9ab3" providerId="AD" clId="Web-{658B32CC-4C94-61E5-C6F6-26022C56DE9E}" dt="2024-03-19T02:02:02.924" v="3"/>
      <pc:docMkLst>
        <pc:docMk/>
      </pc:docMkLst>
      <pc:sldChg chg="delSp modSp">
        <pc:chgData name="Johan Sebastian Muñoz Contreras" userId="S::jsmuoz687@soy.sena.edu.co::b984ed45-cad8-427b-a27d-c70c6ddf9ab3" providerId="AD" clId="Web-{658B32CC-4C94-61E5-C6F6-26022C56DE9E}" dt="2024-03-19T02:02:02.924" v="3"/>
        <pc:sldMkLst>
          <pc:docMk/>
          <pc:sldMk cId="1542284096" sldId="567"/>
        </pc:sldMkLst>
        <pc:graphicFrameChg chg="del">
          <ac:chgData name="Johan Sebastian Muñoz Contreras" userId="S::jsmuoz687@soy.sena.edu.co::b984ed45-cad8-427b-a27d-c70c6ddf9ab3" providerId="AD" clId="Web-{658B32CC-4C94-61E5-C6F6-26022C56DE9E}" dt="2024-03-19T02:02:02.924" v="3"/>
          <ac:graphicFrameMkLst>
            <pc:docMk/>
            <pc:sldMk cId="1542284096" sldId="567"/>
            <ac:graphicFrameMk id="2" creationId="{20A797FE-4573-0E72-EB65-4DA28B8AA03B}"/>
          </ac:graphicFrameMkLst>
        </pc:graphicFrameChg>
        <pc:graphicFrameChg chg="del mod modGraphic">
          <ac:chgData name="Johan Sebastian Muñoz Contreras" userId="S::jsmuoz687@soy.sena.edu.co::b984ed45-cad8-427b-a27d-c70c6ddf9ab3" providerId="AD" clId="Web-{658B32CC-4C94-61E5-C6F6-26022C56DE9E}" dt="2024-03-19T02:02:01.159" v="2"/>
          <ac:graphicFrameMkLst>
            <pc:docMk/>
            <pc:sldMk cId="1542284096" sldId="567"/>
            <ac:graphicFrameMk id="4" creationId="{BA0443C1-AB66-361C-C7B3-2B155A3A3755}"/>
          </ac:graphicFrameMkLst>
        </pc:graphicFrameChg>
      </pc:sldChg>
    </pc:docChg>
  </pc:docChgLst>
  <pc:docChgLst>
    <pc:chgData name="Dilan Santiago Lopez Romero" userId="S::dslpez8@soy.sena.edu.co::10f260f3-08fe-41c6-b307-9b68f9ec0819" providerId="AD" clId="Web-{F330C961-8722-813B-8418-949F02221F6C}"/>
    <pc:docChg chg="modSld">
      <pc:chgData name="Dilan Santiago Lopez Romero" userId="S::dslpez8@soy.sena.edu.co::10f260f3-08fe-41c6-b307-9b68f9ec0819" providerId="AD" clId="Web-{F330C961-8722-813B-8418-949F02221F6C}" dt="2024-03-06T21:06:28.316" v="108" actId="20577"/>
      <pc:docMkLst>
        <pc:docMk/>
      </pc:docMkLst>
      <pc:sldChg chg="modSp">
        <pc:chgData name="Dilan Santiago Lopez Romero" userId="S::dslpez8@soy.sena.edu.co::10f260f3-08fe-41c6-b307-9b68f9ec0819" providerId="AD" clId="Web-{F330C961-8722-813B-8418-949F02221F6C}" dt="2024-03-06T19:26:49.917" v="1" actId="20577"/>
        <pc:sldMkLst>
          <pc:docMk/>
          <pc:sldMk cId="3237292349" sldId="552"/>
        </pc:sldMkLst>
        <pc:spChg chg="mod">
          <ac:chgData name="Dilan Santiago Lopez Romero" userId="S::dslpez8@soy.sena.edu.co::10f260f3-08fe-41c6-b307-9b68f9ec0819" providerId="AD" clId="Web-{F330C961-8722-813B-8418-949F02221F6C}" dt="2024-03-06T19:26:49.917" v="1" actId="20577"/>
          <ac:spMkLst>
            <pc:docMk/>
            <pc:sldMk cId="3237292349" sldId="552"/>
            <ac:spMk id="6" creationId="{8F85CA71-1B6A-4548-ACB8-B4DF8B6B8FB9}"/>
          </ac:spMkLst>
        </pc:spChg>
      </pc:sldChg>
      <pc:sldChg chg="modSp">
        <pc:chgData name="Dilan Santiago Lopez Romero" userId="S::dslpez8@soy.sena.edu.co::10f260f3-08fe-41c6-b307-9b68f9ec0819" providerId="AD" clId="Web-{F330C961-8722-813B-8418-949F02221F6C}" dt="2024-03-06T21:06:28.316" v="108" actId="20577"/>
        <pc:sldMkLst>
          <pc:docMk/>
          <pc:sldMk cId="2374961864" sldId="557"/>
        </pc:sldMkLst>
        <pc:spChg chg="mod">
          <ac:chgData name="Dilan Santiago Lopez Romero" userId="S::dslpez8@soy.sena.edu.co::10f260f3-08fe-41c6-b307-9b68f9ec0819" providerId="AD" clId="Web-{F330C961-8722-813B-8418-949F02221F6C}" dt="2024-03-06T21:06:28.316" v="108" actId="20577"/>
          <ac:spMkLst>
            <pc:docMk/>
            <pc:sldMk cId="2374961864" sldId="557"/>
            <ac:spMk id="6" creationId="{612A2F20-454C-C80C-D90F-7CAFDF1A7621}"/>
          </ac:spMkLst>
        </pc:spChg>
      </pc:sldChg>
      <pc:sldChg chg="modSp">
        <pc:chgData name="Dilan Santiago Lopez Romero" userId="S::dslpez8@soy.sena.edu.co::10f260f3-08fe-41c6-b307-9b68f9ec0819" providerId="AD" clId="Web-{F330C961-8722-813B-8418-949F02221F6C}" dt="2024-03-06T20:39:29.534" v="32" actId="20577"/>
        <pc:sldMkLst>
          <pc:docMk/>
          <pc:sldMk cId="2948456746" sldId="559"/>
        </pc:sldMkLst>
        <pc:spChg chg="mod">
          <ac:chgData name="Dilan Santiago Lopez Romero" userId="S::dslpez8@soy.sena.edu.co::10f260f3-08fe-41c6-b307-9b68f9ec0819" providerId="AD" clId="Web-{F330C961-8722-813B-8418-949F02221F6C}" dt="2024-03-06T20:39:29.534" v="32" actId="20577"/>
          <ac:spMkLst>
            <pc:docMk/>
            <pc:sldMk cId="2948456746" sldId="559"/>
            <ac:spMk id="6" creationId="{612A2F20-454C-C80C-D90F-7CAFDF1A7621}"/>
          </ac:spMkLst>
        </pc:spChg>
      </pc:sldChg>
    </pc:docChg>
  </pc:docChgLst>
  <pc:docChgLst>
    <pc:chgData name="Dilan Santiago Lopez Romero" userId="S::dslpez8@soy.sena.edu.co::10f260f3-08fe-41c6-b307-9b68f9ec0819" providerId="AD" clId="Web-{CA284DE6-3635-FA38-C0B2-4B703B338F76}"/>
    <pc:docChg chg="addSld modSld sldOrd">
      <pc:chgData name="Dilan Santiago Lopez Romero" userId="S::dslpez8@soy.sena.edu.co::10f260f3-08fe-41c6-b307-9b68f9ec0819" providerId="AD" clId="Web-{CA284DE6-3635-FA38-C0B2-4B703B338F76}" dt="2024-02-26T22:05:57.432" v="1397" actId="20577"/>
      <pc:docMkLst>
        <pc:docMk/>
      </pc:docMkLst>
      <pc:sldChg chg="modSp">
        <pc:chgData name="Dilan Santiago Lopez Romero" userId="S::dslpez8@soy.sena.edu.co::10f260f3-08fe-41c6-b307-9b68f9ec0819" providerId="AD" clId="Web-{CA284DE6-3635-FA38-C0B2-4B703B338F76}" dt="2024-02-26T21:02:12.391" v="114" actId="20577"/>
        <pc:sldMkLst>
          <pc:docMk/>
          <pc:sldMk cId="3237292349" sldId="552"/>
        </pc:sldMkLst>
        <pc:spChg chg="mod">
          <ac:chgData name="Dilan Santiago Lopez Romero" userId="S::dslpez8@soy.sena.edu.co::10f260f3-08fe-41c6-b307-9b68f9ec0819" providerId="AD" clId="Web-{CA284DE6-3635-FA38-C0B2-4B703B338F76}" dt="2024-02-26T21:02:12.391" v="114" actId="20577"/>
          <ac:spMkLst>
            <pc:docMk/>
            <pc:sldMk cId="3237292349" sldId="552"/>
            <ac:spMk id="6" creationId="{8F85CA71-1B6A-4548-ACB8-B4DF8B6B8FB9}"/>
          </ac:spMkLst>
        </pc:spChg>
      </pc:sldChg>
      <pc:sldChg chg="modSp">
        <pc:chgData name="Dilan Santiago Lopez Romero" userId="S::dslpez8@soy.sena.edu.co::10f260f3-08fe-41c6-b307-9b68f9ec0819" providerId="AD" clId="Web-{CA284DE6-3635-FA38-C0B2-4B703B338F76}" dt="2024-02-26T21:08:26.495" v="155" actId="20577"/>
        <pc:sldMkLst>
          <pc:docMk/>
          <pc:sldMk cId="2495843508" sldId="555"/>
        </pc:sldMkLst>
        <pc:spChg chg="mod">
          <ac:chgData name="Dilan Santiago Lopez Romero" userId="S::dslpez8@soy.sena.edu.co::10f260f3-08fe-41c6-b307-9b68f9ec0819" providerId="AD" clId="Web-{CA284DE6-3635-FA38-C0B2-4B703B338F76}" dt="2024-02-26T21:08:26.495" v="155" actId="20577"/>
          <ac:spMkLst>
            <pc:docMk/>
            <pc:sldMk cId="2495843508" sldId="555"/>
            <ac:spMk id="5" creationId="{35BFFB67-C3D4-337D-C327-AB25D270EADA}"/>
          </ac:spMkLst>
        </pc:spChg>
      </pc:sldChg>
      <pc:sldChg chg="add replId">
        <pc:chgData name="Dilan Santiago Lopez Romero" userId="S::dslpez8@soy.sena.edu.co::10f260f3-08fe-41c6-b307-9b68f9ec0819" providerId="AD" clId="Web-{CA284DE6-3635-FA38-C0B2-4B703B338F76}" dt="2024-02-26T21:08:00.352" v="115"/>
        <pc:sldMkLst>
          <pc:docMk/>
          <pc:sldMk cId="588223619" sldId="556"/>
        </pc:sldMkLst>
      </pc:sldChg>
      <pc:sldChg chg="modSp add ord replId">
        <pc:chgData name="Dilan Santiago Lopez Romero" userId="S::dslpez8@soy.sena.edu.co::10f260f3-08fe-41c6-b307-9b68f9ec0819" providerId="AD" clId="Web-{CA284DE6-3635-FA38-C0B2-4B703B338F76}" dt="2024-02-26T21:54:33.823" v="957" actId="20577"/>
        <pc:sldMkLst>
          <pc:docMk/>
          <pc:sldMk cId="2374961864" sldId="557"/>
        </pc:sldMkLst>
        <pc:spChg chg="mod">
          <ac:chgData name="Dilan Santiago Lopez Romero" userId="S::dslpez8@soy.sena.edu.co::10f260f3-08fe-41c6-b307-9b68f9ec0819" providerId="AD" clId="Web-{CA284DE6-3635-FA38-C0B2-4B703B338F76}" dt="2024-02-26T21:08:17.729" v="135" actId="20577"/>
          <ac:spMkLst>
            <pc:docMk/>
            <pc:sldMk cId="2374961864" sldId="557"/>
            <ac:spMk id="2" creationId="{2B951D1C-ACAB-30A9-933A-FC96DF28A2F0}"/>
          </ac:spMkLst>
        </pc:spChg>
        <pc:spChg chg="mod">
          <ac:chgData name="Dilan Santiago Lopez Romero" userId="S::dslpez8@soy.sena.edu.co::10f260f3-08fe-41c6-b307-9b68f9ec0819" providerId="AD" clId="Web-{CA284DE6-3635-FA38-C0B2-4B703B338F76}" dt="2024-02-26T21:54:33.823" v="957" actId="20577"/>
          <ac:spMkLst>
            <pc:docMk/>
            <pc:sldMk cId="2374961864" sldId="557"/>
            <ac:spMk id="6" creationId="{612A2F20-454C-C80C-D90F-7CAFDF1A7621}"/>
          </ac:spMkLst>
        </pc:spChg>
      </pc:sldChg>
      <pc:sldChg chg="modSp add ord replId">
        <pc:chgData name="Dilan Santiago Lopez Romero" userId="S::dslpez8@soy.sena.edu.co::10f260f3-08fe-41c6-b307-9b68f9ec0819" providerId="AD" clId="Web-{CA284DE6-3635-FA38-C0B2-4B703B338F76}" dt="2024-02-26T21:08:56.981" v="200" actId="20577"/>
        <pc:sldMkLst>
          <pc:docMk/>
          <pc:sldMk cId="3618148796" sldId="558"/>
        </pc:sldMkLst>
        <pc:spChg chg="mod">
          <ac:chgData name="Dilan Santiago Lopez Romero" userId="S::dslpez8@soy.sena.edu.co::10f260f3-08fe-41c6-b307-9b68f9ec0819" providerId="AD" clId="Web-{CA284DE6-3635-FA38-C0B2-4B703B338F76}" dt="2024-02-26T21:08:56.981" v="200" actId="20577"/>
          <ac:spMkLst>
            <pc:docMk/>
            <pc:sldMk cId="3618148796" sldId="558"/>
            <ac:spMk id="5" creationId="{35BFFB67-C3D4-337D-C327-AB25D270EADA}"/>
          </ac:spMkLst>
        </pc:spChg>
      </pc:sldChg>
      <pc:sldChg chg="modSp add ord replId">
        <pc:chgData name="Dilan Santiago Lopez Romero" userId="S::dslpez8@soy.sena.edu.co::10f260f3-08fe-41c6-b307-9b68f9ec0819" providerId="AD" clId="Web-{CA284DE6-3635-FA38-C0B2-4B703B338F76}" dt="2024-02-26T22:05:57.432" v="1397" actId="20577"/>
        <pc:sldMkLst>
          <pc:docMk/>
          <pc:sldMk cId="2948456746" sldId="559"/>
        </pc:sldMkLst>
        <pc:spChg chg="mod">
          <ac:chgData name="Dilan Santiago Lopez Romero" userId="S::dslpez8@soy.sena.edu.co::10f260f3-08fe-41c6-b307-9b68f9ec0819" providerId="AD" clId="Web-{CA284DE6-3635-FA38-C0B2-4B703B338F76}" dt="2024-02-26T21:09:12.748" v="228" actId="20577"/>
          <ac:spMkLst>
            <pc:docMk/>
            <pc:sldMk cId="2948456746" sldId="559"/>
            <ac:spMk id="2" creationId="{2B951D1C-ACAB-30A9-933A-FC96DF28A2F0}"/>
          </ac:spMkLst>
        </pc:spChg>
        <pc:spChg chg="mod">
          <ac:chgData name="Dilan Santiago Lopez Romero" userId="S::dslpez8@soy.sena.edu.co::10f260f3-08fe-41c6-b307-9b68f9ec0819" providerId="AD" clId="Web-{CA284DE6-3635-FA38-C0B2-4B703B338F76}" dt="2024-02-26T22:05:57.432" v="1397" actId="20577"/>
          <ac:spMkLst>
            <pc:docMk/>
            <pc:sldMk cId="2948456746" sldId="559"/>
            <ac:spMk id="6" creationId="{612A2F20-454C-C80C-D90F-7CAFDF1A7621}"/>
          </ac:spMkLst>
        </pc:spChg>
      </pc:sldChg>
    </pc:docChg>
  </pc:docChgLst>
  <pc:docChgLst>
    <pc:chgData name="Johan Sebastian Muñoz Contreras" userId="S::jsmuoz687@soy.sena.edu.co::b984ed45-cad8-427b-a27d-c70c6ddf9ab3" providerId="AD" clId="Web-{224CF8F6-5398-0B58-BF20-C842A3DD5656}"/>
    <pc:docChg chg="addSld modSld">
      <pc:chgData name="Johan Sebastian Muñoz Contreras" userId="S::jsmuoz687@soy.sena.edu.co::b984ed45-cad8-427b-a27d-c70c6ddf9ab3" providerId="AD" clId="Web-{224CF8F6-5398-0B58-BF20-C842A3DD5656}" dt="2024-02-21T02:26:47.549" v="280" actId="20577"/>
      <pc:docMkLst>
        <pc:docMk/>
      </pc:docMkLst>
      <pc:sldChg chg="addSp delSp modSp">
        <pc:chgData name="Johan Sebastian Muñoz Contreras" userId="S::jsmuoz687@soy.sena.edu.co::b984ed45-cad8-427b-a27d-c70c6ddf9ab3" providerId="AD" clId="Web-{224CF8F6-5398-0B58-BF20-C842A3DD5656}" dt="2024-02-21T02:16:35.892" v="51"/>
        <pc:sldMkLst>
          <pc:docMk/>
          <pc:sldMk cId="3409726023" sldId="538"/>
        </pc:sldMkLst>
        <pc:picChg chg="add del mod">
          <ac:chgData name="Johan Sebastian Muñoz Contreras" userId="S::jsmuoz687@soy.sena.edu.co::b984ed45-cad8-427b-a27d-c70c6ddf9ab3" providerId="AD" clId="Web-{224CF8F6-5398-0B58-BF20-C842A3DD5656}" dt="2024-02-21T02:16:35.892" v="51"/>
          <ac:picMkLst>
            <pc:docMk/>
            <pc:sldMk cId="3409726023" sldId="538"/>
            <ac:picMk id="2" creationId="{A9590C06-89FC-9546-4ACA-DB9613B3205E}"/>
          </ac:picMkLst>
        </pc:picChg>
      </pc:sldChg>
      <pc:sldChg chg="addSp delSp modSp">
        <pc:chgData name="Johan Sebastian Muñoz Contreras" userId="S::jsmuoz687@soy.sena.edu.co::b984ed45-cad8-427b-a27d-c70c6ddf9ab3" providerId="AD" clId="Web-{224CF8F6-5398-0B58-BF20-C842A3DD5656}" dt="2024-02-21T02:08:47.348" v="46"/>
        <pc:sldMkLst>
          <pc:docMk/>
          <pc:sldMk cId="45512608" sldId="543"/>
        </pc:sldMkLst>
        <pc:picChg chg="add del mod">
          <ac:chgData name="Johan Sebastian Muñoz Contreras" userId="S::jsmuoz687@soy.sena.edu.co::b984ed45-cad8-427b-a27d-c70c6ddf9ab3" providerId="AD" clId="Web-{224CF8F6-5398-0B58-BF20-C842A3DD5656}" dt="2024-02-21T02:08:47.348" v="46"/>
          <ac:picMkLst>
            <pc:docMk/>
            <pc:sldMk cId="45512608" sldId="543"/>
            <ac:picMk id="5" creationId="{3E3F5A28-E3EC-9C35-A29B-D8EB32AD50A0}"/>
          </ac:picMkLst>
        </pc:picChg>
      </pc:sldChg>
      <pc:sldChg chg="modSp">
        <pc:chgData name="Johan Sebastian Muñoz Contreras" userId="S::jsmuoz687@soy.sena.edu.co::b984ed45-cad8-427b-a27d-c70c6ddf9ab3" providerId="AD" clId="Web-{224CF8F6-5398-0B58-BF20-C842A3DD5656}" dt="2024-02-21T01:59:48.896" v="43" actId="20577"/>
        <pc:sldMkLst>
          <pc:docMk/>
          <pc:sldMk cId="743150675" sldId="544"/>
        </pc:sldMkLst>
        <pc:spChg chg="mod">
          <ac:chgData name="Johan Sebastian Muñoz Contreras" userId="S::jsmuoz687@soy.sena.edu.co::b984ed45-cad8-427b-a27d-c70c6ddf9ab3" providerId="AD" clId="Web-{224CF8F6-5398-0B58-BF20-C842A3DD5656}" dt="2024-02-21T01:59:48.896" v="43" actId="20577"/>
          <ac:spMkLst>
            <pc:docMk/>
            <pc:sldMk cId="743150675" sldId="544"/>
            <ac:spMk id="3" creationId="{CF6697F3-B1A3-FADB-1243-D89866428CB1}"/>
          </ac:spMkLst>
        </pc:spChg>
      </pc:sldChg>
      <pc:sldChg chg="modSp add replId">
        <pc:chgData name="Johan Sebastian Muñoz Contreras" userId="S::jsmuoz687@soy.sena.edu.co::b984ed45-cad8-427b-a27d-c70c6ddf9ab3" providerId="AD" clId="Web-{224CF8F6-5398-0B58-BF20-C842A3DD5656}" dt="2024-02-21T02:26:47.549" v="280" actId="20577"/>
        <pc:sldMkLst>
          <pc:docMk/>
          <pc:sldMk cId="2694021529" sldId="547"/>
        </pc:sldMkLst>
        <pc:spChg chg="mod">
          <ac:chgData name="Johan Sebastian Muñoz Contreras" userId="S::jsmuoz687@soy.sena.edu.co::b984ed45-cad8-427b-a27d-c70c6ddf9ab3" providerId="AD" clId="Web-{224CF8F6-5398-0B58-BF20-C842A3DD5656}" dt="2024-02-21T02:21:12.400" v="107" actId="14100"/>
          <ac:spMkLst>
            <pc:docMk/>
            <pc:sldMk cId="2694021529" sldId="547"/>
            <ac:spMk id="2" creationId="{2B951D1C-ACAB-30A9-933A-FC96DF28A2F0}"/>
          </ac:spMkLst>
        </pc:spChg>
        <pc:spChg chg="mod">
          <ac:chgData name="Johan Sebastian Muñoz Contreras" userId="S::jsmuoz687@soy.sena.edu.co::b984ed45-cad8-427b-a27d-c70c6ddf9ab3" providerId="AD" clId="Web-{224CF8F6-5398-0B58-BF20-C842A3DD5656}" dt="2024-02-21T02:26:47.549" v="280" actId="20577"/>
          <ac:spMkLst>
            <pc:docMk/>
            <pc:sldMk cId="2694021529" sldId="547"/>
            <ac:spMk id="3" creationId="{CF6697F3-B1A3-FADB-1243-D89866428CB1}"/>
          </ac:spMkLst>
        </pc:spChg>
      </pc:sldChg>
    </pc:docChg>
  </pc:docChgLst>
  <pc:docChgLst>
    <pc:chgData name="Dilan Santiago Lopez Romero" userId="S::dslpez8@soy.sena.edu.co::10f260f3-08fe-41c6-b307-9b68f9ec0819" providerId="AD" clId="Web-{EC253B39-6C0C-46ED-326D-062C2FE2EF9A}"/>
    <pc:docChg chg="modSld">
      <pc:chgData name="Dilan Santiago Lopez Romero" userId="S::dslpez8@soy.sena.edu.co::10f260f3-08fe-41c6-b307-9b68f9ec0819" providerId="AD" clId="Web-{EC253B39-6C0C-46ED-326D-062C2FE2EF9A}" dt="2024-03-04T20:12:48.952" v="304" actId="20577"/>
      <pc:docMkLst>
        <pc:docMk/>
      </pc:docMkLst>
      <pc:sldChg chg="modSp">
        <pc:chgData name="Dilan Santiago Lopez Romero" userId="S::dslpez8@soy.sena.edu.co::10f260f3-08fe-41c6-b307-9b68f9ec0819" providerId="AD" clId="Web-{EC253B39-6C0C-46ED-326D-062C2FE2EF9A}" dt="2024-03-04T19:48:17.221" v="13" actId="20577"/>
        <pc:sldMkLst>
          <pc:docMk/>
          <pc:sldMk cId="45512608" sldId="543"/>
        </pc:sldMkLst>
        <pc:spChg chg="mod">
          <ac:chgData name="Dilan Santiago Lopez Romero" userId="S::dslpez8@soy.sena.edu.co::10f260f3-08fe-41c6-b307-9b68f9ec0819" providerId="AD" clId="Web-{EC253B39-6C0C-46ED-326D-062C2FE2EF9A}" dt="2024-03-04T19:48:17.221" v="13" actId="20577"/>
          <ac:spMkLst>
            <pc:docMk/>
            <pc:sldMk cId="45512608" sldId="543"/>
            <ac:spMk id="3" creationId="{CF6697F3-B1A3-FADB-1243-D89866428CB1}"/>
          </ac:spMkLst>
        </pc:spChg>
      </pc:sldChg>
      <pc:sldChg chg="modSp">
        <pc:chgData name="Dilan Santiago Lopez Romero" userId="S::dslpez8@soy.sena.edu.co::10f260f3-08fe-41c6-b307-9b68f9ec0819" providerId="AD" clId="Web-{EC253B39-6C0C-46ED-326D-062C2FE2EF9A}" dt="2024-03-04T20:12:48.952" v="304" actId="20577"/>
        <pc:sldMkLst>
          <pc:docMk/>
          <pc:sldMk cId="743150675" sldId="544"/>
        </pc:sldMkLst>
        <pc:spChg chg="mod">
          <ac:chgData name="Dilan Santiago Lopez Romero" userId="S::dslpez8@soy.sena.edu.co::10f260f3-08fe-41c6-b307-9b68f9ec0819" providerId="AD" clId="Web-{EC253B39-6C0C-46ED-326D-062C2FE2EF9A}" dt="2024-03-04T20:12:48.952" v="304" actId="20577"/>
          <ac:spMkLst>
            <pc:docMk/>
            <pc:sldMk cId="743150675" sldId="544"/>
            <ac:spMk id="3" creationId="{CF6697F3-B1A3-FADB-1243-D89866428CB1}"/>
          </ac:spMkLst>
        </pc:spChg>
      </pc:sldChg>
      <pc:sldChg chg="modSp">
        <pc:chgData name="Dilan Santiago Lopez Romero" userId="S::dslpez8@soy.sena.edu.co::10f260f3-08fe-41c6-b307-9b68f9ec0819" providerId="AD" clId="Web-{EC253B39-6C0C-46ED-326D-062C2FE2EF9A}" dt="2024-03-04T19:57:22.081" v="183" actId="20577"/>
        <pc:sldMkLst>
          <pc:docMk/>
          <pc:sldMk cId="3237292349" sldId="552"/>
        </pc:sldMkLst>
        <pc:spChg chg="mod">
          <ac:chgData name="Dilan Santiago Lopez Romero" userId="S::dslpez8@soy.sena.edu.co::10f260f3-08fe-41c6-b307-9b68f9ec0819" providerId="AD" clId="Web-{EC253B39-6C0C-46ED-326D-062C2FE2EF9A}" dt="2024-03-04T19:57:22.081" v="183" actId="20577"/>
          <ac:spMkLst>
            <pc:docMk/>
            <pc:sldMk cId="3237292349" sldId="552"/>
            <ac:spMk id="6" creationId="{8F85CA71-1B6A-4548-ACB8-B4DF8B6B8FB9}"/>
          </ac:spMkLst>
        </pc:spChg>
      </pc:sldChg>
    </pc:docChg>
  </pc:docChgLst>
  <pc:docChgLst>
    <pc:chgData name="Johan Sebastian Muñoz Contreras" userId="S::jsmuoz687@soy.sena.edu.co::b984ed45-cad8-427b-a27d-c70c6ddf9ab3" providerId="AD" clId="Web-{4627037C-6334-29A5-B776-01DA88D20535}"/>
    <pc:docChg chg="modSld">
      <pc:chgData name="Johan Sebastian Muñoz Contreras" userId="S::jsmuoz687@soy.sena.edu.co::b984ed45-cad8-427b-a27d-c70c6ddf9ab3" providerId="AD" clId="Web-{4627037C-6334-29A5-B776-01DA88D20535}" dt="2024-03-19T00:53:30.940" v="14" actId="20577"/>
      <pc:docMkLst>
        <pc:docMk/>
      </pc:docMkLst>
      <pc:sldChg chg="modSp">
        <pc:chgData name="Johan Sebastian Muñoz Contreras" userId="S::jsmuoz687@soy.sena.edu.co::b984ed45-cad8-427b-a27d-c70c6ddf9ab3" providerId="AD" clId="Web-{4627037C-6334-29A5-B776-01DA88D20535}" dt="2024-03-19T00:48:03.339" v="0" actId="14100"/>
        <pc:sldMkLst>
          <pc:docMk/>
          <pc:sldMk cId="3237292349" sldId="552"/>
        </pc:sldMkLst>
        <pc:spChg chg="mod">
          <ac:chgData name="Johan Sebastian Muñoz Contreras" userId="S::jsmuoz687@soy.sena.edu.co::b984ed45-cad8-427b-a27d-c70c6ddf9ab3" providerId="AD" clId="Web-{4627037C-6334-29A5-B776-01DA88D20535}" dt="2024-03-19T00:48:03.339" v="0" actId="14100"/>
          <ac:spMkLst>
            <pc:docMk/>
            <pc:sldMk cId="3237292349" sldId="552"/>
            <ac:spMk id="2" creationId="{2B951D1C-ACAB-30A9-933A-FC96DF28A2F0}"/>
          </ac:spMkLst>
        </pc:spChg>
      </pc:sldChg>
      <pc:sldChg chg="modSp">
        <pc:chgData name="Johan Sebastian Muñoz Contreras" userId="S::jsmuoz687@soy.sena.edu.co::b984ed45-cad8-427b-a27d-c70c6ddf9ab3" providerId="AD" clId="Web-{4627037C-6334-29A5-B776-01DA88D20535}" dt="2024-03-19T00:53:30.940" v="14" actId="20577"/>
        <pc:sldMkLst>
          <pc:docMk/>
          <pc:sldMk cId="4214944189" sldId="554"/>
        </pc:sldMkLst>
        <pc:spChg chg="mod">
          <ac:chgData name="Johan Sebastian Muñoz Contreras" userId="S::jsmuoz687@soy.sena.edu.co::b984ed45-cad8-427b-a27d-c70c6ddf9ab3" providerId="AD" clId="Web-{4627037C-6334-29A5-B776-01DA88D20535}" dt="2024-03-19T00:53:30.940" v="14" actId="20577"/>
          <ac:spMkLst>
            <pc:docMk/>
            <pc:sldMk cId="4214944189" sldId="554"/>
            <ac:spMk id="6" creationId="{612A2F20-454C-C80C-D90F-7CAFDF1A7621}"/>
          </ac:spMkLst>
        </pc:spChg>
      </pc:sldChg>
    </pc:docChg>
  </pc:docChgLst>
  <pc:docChgLst>
    <pc:chgData name="Bryam Castañeda Cuervo" userId="S::bcastaeda21@soy.sena.edu.co::c9da4792-aacb-42f4-957b-626c85fc9cfa" providerId="AD" clId="Web-{FFA9D002-9CAC-755B-13BC-6FD303AA615A}"/>
    <pc:docChg chg="modSld">
      <pc:chgData name="Bryam Castañeda Cuervo" userId="S::bcastaeda21@soy.sena.edu.co::c9da4792-aacb-42f4-957b-626c85fc9cfa" providerId="AD" clId="Web-{FFA9D002-9CAC-755B-13BC-6FD303AA615A}" dt="2024-03-19T02:14:35.856" v="0" actId="1076"/>
      <pc:docMkLst>
        <pc:docMk/>
      </pc:docMkLst>
      <pc:sldChg chg="modSp">
        <pc:chgData name="Bryam Castañeda Cuervo" userId="S::bcastaeda21@soy.sena.edu.co::c9da4792-aacb-42f4-957b-626c85fc9cfa" providerId="AD" clId="Web-{FFA9D002-9CAC-755B-13BC-6FD303AA615A}" dt="2024-03-19T02:14:35.856" v="0" actId="1076"/>
        <pc:sldMkLst>
          <pc:docMk/>
          <pc:sldMk cId="1569342397" sldId="577"/>
        </pc:sldMkLst>
        <pc:spChg chg="mod">
          <ac:chgData name="Bryam Castañeda Cuervo" userId="S::bcastaeda21@soy.sena.edu.co::c9da4792-aacb-42f4-957b-626c85fc9cfa" providerId="AD" clId="Web-{FFA9D002-9CAC-755B-13BC-6FD303AA615A}" dt="2024-03-19T02:14:35.856" v="0" actId="1076"/>
          <ac:spMkLst>
            <pc:docMk/>
            <pc:sldMk cId="1569342397" sldId="577"/>
            <ac:spMk id="5" creationId="{35BFFB67-C3D4-337D-C327-AB25D270EADA}"/>
          </ac:spMkLst>
        </pc:spChg>
      </pc:sldChg>
    </pc:docChg>
  </pc:docChgLst>
  <pc:docChgLst>
    <pc:chgData name="Bryam Castañeda Cuervo" userId="S::bcastaeda21@soy.sena.edu.co::c9da4792-aacb-42f4-957b-626c85fc9cfa" providerId="AD" clId="Web-{8AE48E7E-F7F3-E5EE-DA2D-F6B73EA1631F}"/>
    <pc:docChg chg="addSld delSld modSld sldOrd">
      <pc:chgData name="Bryam Castañeda Cuervo" userId="S::bcastaeda21@soy.sena.edu.co::c9da4792-aacb-42f4-957b-626c85fc9cfa" providerId="AD" clId="Web-{8AE48E7E-F7F3-E5EE-DA2D-F6B73EA1631F}" dt="2024-02-21T02:34:41.134" v="526" actId="20577"/>
      <pc:docMkLst>
        <pc:docMk/>
      </pc:docMkLst>
      <pc:sldChg chg="modSp">
        <pc:chgData name="Bryam Castañeda Cuervo" userId="S::bcastaeda21@soy.sena.edu.co::c9da4792-aacb-42f4-957b-626c85fc9cfa" providerId="AD" clId="Web-{8AE48E7E-F7F3-E5EE-DA2D-F6B73EA1631F}" dt="2024-02-21T02:19:17.681" v="131" actId="20577"/>
        <pc:sldMkLst>
          <pc:docMk/>
          <pc:sldMk cId="3409726023" sldId="538"/>
        </pc:sldMkLst>
        <pc:spChg chg="mod">
          <ac:chgData name="Bryam Castañeda Cuervo" userId="S::bcastaeda21@soy.sena.edu.co::c9da4792-aacb-42f4-957b-626c85fc9cfa" providerId="AD" clId="Web-{8AE48E7E-F7F3-E5EE-DA2D-F6B73EA1631F}" dt="2024-02-21T02:19:17.681" v="131" actId="20577"/>
          <ac:spMkLst>
            <pc:docMk/>
            <pc:sldMk cId="3409726023" sldId="538"/>
            <ac:spMk id="5" creationId="{015D167A-EE62-EA02-E6F4-53710691F485}"/>
          </ac:spMkLst>
        </pc:spChg>
      </pc:sldChg>
      <pc:sldChg chg="addSp delSp modSp">
        <pc:chgData name="Bryam Castañeda Cuervo" userId="S::bcastaeda21@soy.sena.edu.co::c9da4792-aacb-42f4-957b-626c85fc9cfa" providerId="AD" clId="Web-{8AE48E7E-F7F3-E5EE-DA2D-F6B73EA1631F}" dt="2024-02-21T02:23:02.485" v="181" actId="1076"/>
        <pc:sldMkLst>
          <pc:docMk/>
          <pc:sldMk cId="1129184617" sldId="541"/>
        </pc:sldMkLst>
        <pc:spChg chg="add del">
          <ac:chgData name="Bryam Castañeda Cuervo" userId="S::bcastaeda21@soy.sena.edu.co::c9da4792-aacb-42f4-957b-626c85fc9cfa" providerId="AD" clId="Web-{8AE48E7E-F7F3-E5EE-DA2D-F6B73EA1631F}" dt="2024-02-21T02:23:01.485" v="180"/>
          <ac:spMkLst>
            <pc:docMk/>
            <pc:sldMk cId="1129184617" sldId="541"/>
            <ac:spMk id="4" creationId="{D1149976-59ED-86DE-CAFB-F26E38C394F4}"/>
          </ac:spMkLst>
        </pc:spChg>
        <pc:spChg chg="mod">
          <ac:chgData name="Bryam Castañeda Cuervo" userId="S::bcastaeda21@soy.sena.edu.co::c9da4792-aacb-42f4-957b-626c85fc9cfa" providerId="AD" clId="Web-{8AE48E7E-F7F3-E5EE-DA2D-F6B73EA1631F}" dt="2024-02-21T02:18:29.695" v="117" actId="20577"/>
          <ac:spMkLst>
            <pc:docMk/>
            <pc:sldMk cId="1129184617" sldId="541"/>
            <ac:spMk id="5" creationId="{35BFFB67-C3D4-337D-C327-AB25D270EADA}"/>
          </ac:spMkLst>
        </pc:spChg>
        <pc:cxnChg chg="mod">
          <ac:chgData name="Bryam Castañeda Cuervo" userId="S::bcastaeda21@soy.sena.edu.co::c9da4792-aacb-42f4-957b-626c85fc9cfa" providerId="AD" clId="Web-{8AE48E7E-F7F3-E5EE-DA2D-F6B73EA1631F}" dt="2024-02-21T02:23:02.485" v="181" actId="1076"/>
          <ac:cxnSpMkLst>
            <pc:docMk/>
            <pc:sldMk cId="1129184617" sldId="541"/>
            <ac:cxnSpMk id="6" creationId="{38CE8666-1D2A-4D01-34E5-54FD74A39FC0}"/>
          </ac:cxnSpMkLst>
        </pc:cxnChg>
      </pc:sldChg>
      <pc:sldChg chg="modSp">
        <pc:chgData name="Bryam Castañeda Cuervo" userId="S::bcastaeda21@soy.sena.edu.co::c9da4792-aacb-42f4-957b-626c85fc9cfa" providerId="AD" clId="Web-{8AE48E7E-F7F3-E5EE-DA2D-F6B73EA1631F}" dt="2024-02-21T02:08:27.314" v="95" actId="20577"/>
        <pc:sldMkLst>
          <pc:docMk/>
          <pc:sldMk cId="45512608" sldId="543"/>
        </pc:sldMkLst>
        <pc:spChg chg="mod">
          <ac:chgData name="Bryam Castañeda Cuervo" userId="S::bcastaeda21@soy.sena.edu.co::c9da4792-aacb-42f4-957b-626c85fc9cfa" providerId="AD" clId="Web-{8AE48E7E-F7F3-E5EE-DA2D-F6B73EA1631F}" dt="2024-02-21T02:08:27.314" v="95" actId="20577"/>
          <ac:spMkLst>
            <pc:docMk/>
            <pc:sldMk cId="45512608" sldId="543"/>
            <ac:spMk id="3" creationId="{CF6697F3-B1A3-FADB-1243-D89866428CB1}"/>
          </ac:spMkLst>
        </pc:spChg>
      </pc:sldChg>
      <pc:sldChg chg="modSp">
        <pc:chgData name="Bryam Castañeda Cuervo" userId="S::bcastaeda21@soy.sena.edu.co::c9da4792-aacb-42f4-957b-626c85fc9cfa" providerId="AD" clId="Web-{8AE48E7E-F7F3-E5EE-DA2D-F6B73EA1631F}" dt="2024-02-21T01:57:13.525" v="9" actId="20577"/>
        <pc:sldMkLst>
          <pc:docMk/>
          <pc:sldMk cId="743150675" sldId="544"/>
        </pc:sldMkLst>
        <pc:spChg chg="mod">
          <ac:chgData name="Bryam Castañeda Cuervo" userId="S::bcastaeda21@soy.sena.edu.co::c9da4792-aacb-42f4-957b-626c85fc9cfa" providerId="AD" clId="Web-{8AE48E7E-F7F3-E5EE-DA2D-F6B73EA1631F}" dt="2024-02-21T01:57:13.525" v="9" actId="20577"/>
          <ac:spMkLst>
            <pc:docMk/>
            <pc:sldMk cId="743150675" sldId="544"/>
            <ac:spMk id="3" creationId="{CF6697F3-B1A3-FADB-1243-D89866428CB1}"/>
          </ac:spMkLst>
        </pc:spChg>
      </pc:sldChg>
      <pc:sldChg chg="add replId">
        <pc:chgData name="Bryam Castañeda Cuervo" userId="S::bcastaeda21@soy.sena.edu.co::c9da4792-aacb-42f4-957b-626c85fc9cfa" providerId="AD" clId="Web-{8AE48E7E-F7F3-E5EE-DA2D-F6B73EA1631F}" dt="2024-02-21T02:18:22.585" v="98"/>
        <pc:sldMkLst>
          <pc:docMk/>
          <pc:sldMk cId="1547421283" sldId="545"/>
        </pc:sldMkLst>
      </pc:sldChg>
      <pc:sldChg chg="addSp delSp modSp add del ord replId">
        <pc:chgData name="Bryam Castañeda Cuervo" userId="S::bcastaeda21@soy.sena.edu.co::c9da4792-aacb-42f4-957b-626c85fc9cfa" providerId="AD" clId="Web-{8AE48E7E-F7F3-E5EE-DA2D-F6B73EA1631F}" dt="2024-02-21T02:23:20.142" v="207"/>
        <pc:sldMkLst>
          <pc:docMk/>
          <pc:sldMk cId="258964028" sldId="546"/>
        </pc:sldMkLst>
        <pc:spChg chg="del mod">
          <ac:chgData name="Bryam Castañeda Cuervo" userId="S::bcastaeda21@soy.sena.edu.co::c9da4792-aacb-42f4-957b-626c85fc9cfa" providerId="AD" clId="Web-{8AE48E7E-F7F3-E5EE-DA2D-F6B73EA1631F}" dt="2024-02-21T02:18:45.570" v="121"/>
          <ac:spMkLst>
            <pc:docMk/>
            <pc:sldMk cId="258964028" sldId="546"/>
            <ac:spMk id="2" creationId="{2B951D1C-ACAB-30A9-933A-FC96DF28A2F0}"/>
          </ac:spMkLst>
        </pc:spChg>
        <pc:spChg chg="mod">
          <ac:chgData name="Bryam Castañeda Cuervo" userId="S::bcastaeda21@soy.sena.edu.co::c9da4792-aacb-42f4-957b-626c85fc9cfa" providerId="AD" clId="Web-{8AE48E7E-F7F3-E5EE-DA2D-F6B73EA1631F}" dt="2024-02-21T02:23:10.392" v="203" actId="20577"/>
          <ac:spMkLst>
            <pc:docMk/>
            <pc:sldMk cId="258964028" sldId="546"/>
            <ac:spMk id="3" creationId="{CF6697F3-B1A3-FADB-1243-D89866428CB1}"/>
          </ac:spMkLst>
        </pc:spChg>
        <pc:picChg chg="add del mod">
          <ac:chgData name="Bryam Castañeda Cuervo" userId="S::bcastaeda21@soy.sena.edu.co::c9da4792-aacb-42f4-957b-626c85fc9cfa" providerId="AD" clId="Web-{8AE48E7E-F7F3-E5EE-DA2D-F6B73EA1631F}" dt="2024-02-21T02:23:12.282" v="206" actId="14100"/>
          <ac:picMkLst>
            <pc:docMk/>
            <pc:sldMk cId="258964028" sldId="546"/>
            <ac:picMk id="5" creationId="{3EBA167A-44A4-5B36-D89F-929D326C399F}"/>
          </ac:picMkLst>
        </pc:picChg>
        <pc:cxnChg chg="del">
          <ac:chgData name="Bryam Castañeda Cuervo" userId="S::bcastaeda21@soy.sena.edu.co::c9da4792-aacb-42f4-957b-626c85fc9cfa" providerId="AD" clId="Web-{8AE48E7E-F7F3-E5EE-DA2D-F6B73EA1631F}" dt="2024-02-21T02:19:23.009" v="132"/>
          <ac:cxnSpMkLst>
            <pc:docMk/>
            <pc:sldMk cId="258964028" sldId="546"/>
            <ac:cxnSpMk id="4" creationId="{669DD18A-AB54-34AC-A662-0BDC60B050FF}"/>
          </ac:cxnSpMkLst>
        </pc:cxnChg>
      </pc:sldChg>
      <pc:sldChg chg="addSp delSp modSp add ord replId">
        <pc:chgData name="Bryam Castañeda Cuervo" userId="S::bcastaeda21@soy.sena.edu.co::c9da4792-aacb-42f4-957b-626c85fc9cfa" providerId="AD" clId="Web-{8AE48E7E-F7F3-E5EE-DA2D-F6B73EA1631F}" dt="2024-02-21T02:26:07.085" v="239" actId="1076"/>
        <pc:sldMkLst>
          <pc:docMk/>
          <pc:sldMk cId="403803296" sldId="548"/>
        </pc:sldMkLst>
        <pc:spChg chg="mod">
          <ac:chgData name="Bryam Castañeda Cuervo" userId="S::bcastaeda21@soy.sena.edu.co::c9da4792-aacb-42f4-957b-626c85fc9cfa" providerId="AD" clId="Web-{8AE48E7E-F7F3-E5EE-DA2D-F6B73EA1631F}" dt="2024-02-21T02:26:07.085" v="239" actId="1076"/>
          <ac:spMkLst>
            <pc:docMk/>
            <pc:sldMk cId="403803296" sldId="548"/>
            <ac:spMk id="2" creationId="{2B951D1C-ACAB-30A9-933A-FC96DF28A2F0}"/>
          </ac:spMkLst>
        </pc:spChg>
        <pc:spChg chg="del mod">
          <ac:chgData name="Bryam Castañeda Cuervo" userId="S::bcastaeda21@soy.sena.edu.co::c9da4792-aacb-42f4-957b-626c85fc9cfa" providerId="AD" clId="Web-{8AE48E7E-F7F3-E5EE-DA2D-F6B73EA1631F}" dt="2024-02-21T02:23:35.580" v="220"/>
          <ac:spMkLst>
            <pc:docMk/>
            <pc:sldMk cId="403803296" sldId="548"/>
            <ac:spMk id="3" creationId="{CF6697F3-B1A3-FADB-1243-D89866428CB1}"/>
          </ac:spMkLst>
        </pc:spChg>
        <pc:spChg chg="add mod">
          <ac:chgData name="Bryam Castañeda Cuervo" userId="S::bcastaeda21@soy.sena.edu.co::c9da4792-aacb-42f4-957b-626c85fc9cfa" providerId="AD" clId="Web-{8AE48E7E-F7F3-E5EE-DA2D-F6B73EA1631F}" dt="2024-02-21T02:26:02.616" v="238" actId="14100"/>
          <ac:spMkLst>
            <pc:docMk/>
            <pc:sldMk cId="403803296" sldId="548"/>
            <ac:spMk id="6" creationId="{B3E4FD9F-72E3-0909-2F37-66895E4B6DAA}"/>
          </ac:spMkLst>
        </pc:spChg>
        <pc:picChg chg="add mod">
          <ac:chgData name="Bryam Castañeda Cuervo" userId="S::bcastaeda21@soy.sena.edu.co::c9da4792-aacb-42f4-957b-626c85fc9cfa" providerId="AD" clId="Web-{8AE48E7E-F7F3-E5EE-DA2D-F6B73EA1631F}" dt="2024-02-21T02:25:54.085" v="236" actId="1076"/>
          <ac:picMkLst>
            <pc:docMk/>
            <pc:sldMk cId="403803296" sldId="548"/>
            <ac:picMk id="5" creationId="{28DE9AFD-885E-DD0C-3572-7F826A43522E}"/>
          </ac:picMkLst>
        </pc:picChg>
      </pc:sldChg>
      <pc:sldChg chg="modSp add replId">
        <pc:chgData name="Bryam Castañeda Cuervo" userId="S::bcastaeda21@soy.sena.edu.co::c9da4792-aacb-42f4-957b-626c85fc9cfa" providerId="AD" clId="Web-{8AE48E7E-F7F3-E5EE-DA2D-F6B73EA1631F}" dt="2024-02-21T02:34:41.134" v="526" actId="20577"/>
        <pc:sldMkLst>
          <pc:docMk/>
          <pc:sldMk cId="3221661573" sldId="549"/>
        </pc:sldMkLst>
        <pc:spChg chg="mod">
          <ac:chgData name="Bryam Castañeda Cuervo" userId="S::bcastaeda21@soy.sena.edu.co::c9da4792-aacb-42f4-957b-626c85fc9cfa" providerId="AD" clId="Web-{8AE48E7E-F7F3-E5EE-DA2D-F6B73EA1631F}" dt="2024-02-21T02:30:05.375" v="254" actId="1076"/>
          <ac:spMkLst>
            <pc:docMk/>
            <pc:sldMk cId="3221661573" sldId="549"/>
            <ac:spMk id="2" creationId="{2B951D1C-ACAB-30A9-933A-FC96DF28A2F0}"/>
          </ac:spMkLst>
        </pc:spChg>
        <pc:spChg chg="mod">
          <ac:chgData name="Bryam Castañeda Cuervo" userId="S::bcastaeda21@soy.sena.edu.co::c9da4792-aacb-42f4-957b-626c85fc9cfa" providerId="AD" clId="Web-{8AE48E7E-F7F3-E5EE-DA2D-F6B73EA1631F}" dt="2024-02-21T02:34:41.134" v="526" actId="20577"/>
          <ac:spMkLst>
            <pc:docMk/>
            <pc:sldMk cId="3221661573" sldId="549"/>
            <ac:spMk id="3" creationId="{CF6697F3-B1A3-FADB-1243-D89866428CB1}"/>
          </ac:spMkLst>
        </pc:spChg>
      </pc:sldChg>
    </pc:docChg>
  </pc:docChgLst>
  <pc:docChgLst>
    <pc:chgData name="Dilan Santiago Lopez Romero" userId="S::dslpez8@soy.sena.edu.co::10f260f3-08fe-41c6-b307-9b68f9ec0819" providerId="AD" clId="Web-{CCE22E36-737A-25B1-4C9B-6758BB7E8100}"/>
    <pc:docChg chg="modSld">
      <pc:chgData name="Dilan Santiago Lopez Romero" userId="S::dslpez8@soy.sena.edu.co::10f260f3-08fe-41c6-b307-9b68f9ec0819" providerId="AD" clId="Web-{CCE22E36-737A-25B1-4C9B-6758BB7E8100}" dt="2024-02-23T01:27:33.967" v="71" actId="20577"/>
      <pc:docMkLst>
        <pc:docMk/>
      </pc:docMkLst>
      <pc:sldChg chg="modSp">
        <pc:chgData name="Dilan Santiago Lopez Romero" userId="S::dslpez8@soy.sena.edu.co::10f260f3-08fe-41c6-b307-9b68f9ec0819" providerId="AD" clId="Web-{CCE22E36-737A-25B1-4C9B-6758BB7E8100}" dt="2024-02-23T01:25:02.930" v="19" actId="20577"/>
        <pc:sldMkLst>
          <pc:docMk/>
          <pc:sldMk cId="45512608" sldId="543"/>
        </pc:sldMkLst>
        <pc:spChg chg="mod">
          <ac:chgData name="Dilan Santiago Lopez Romero" userId="S::dslpez8@soy.sena.edu.co::10f260f3-08fe-41c6-b307-9b68f9ec0819" providerId="AD" clId="Web-{CCE22E36-737A-25B1-4C9B-6758BB7E8100}" dt="2024-02-23T01:25:02.930" v="19" actId="20577"/>
          <ac:spMkLst>
            <pc:docMk/>
            <pc:sldMk cId="45512608" sldId="543"/>
            <ac:spMk id="3" creationId="{CF6697F3-B1A3-FADB-1243-D89866428CB1}"/>
          </ac:spMkLst>
        </pc:spChg>
      </pc:sldChg>
      <pc:sldChg chg="modSp">
        <pc:chgData name="Dilan Santiago Lopez Romero" userId="S::dslpez8@soy.sena.edu.co::10f260f3-08fe-41c6-b307-9b68f9ec0819" providerId="AD" clId="Web-{CCE22E36-737A-25B1-4C9B-6758BB7E8100}" dt="2024-02-23T01:27:33.967" v="71" actId="20577"/>
        <pc:sldMkLst>
          <pc:docMk/>
          <pc:sldMk cId="743150675" sldId="544"/>
        </pc:sldMkLst>
        <pc:spChg chg="mod">
          <ac:chgData name="Dilan Santiago Lopez Romero" userId="S::dslpez8@soy.sena.edu.co::10f260f3-08fe-41c6-b307-9b68f9ec0819" providerId="AD" clId="Web-{CCE22E36-737A-25B1-4C9B-6758BB7E8100}" dt="2024-02-23T01:27:33.967" v="71" actId="20577"/>
          <ac:spMkLst>
            <pc:docMk/>
            <pc:sldMk cId="743150675" sldId="544"/>
            <ac:spMk id="3" creationId="{CF6697F3-B1A3-FADB-1243-D89866428CB1}"/>
          </ac:spMkLst>
        </pc:spChg>
      </pc:sldChg>
    </pc:docChg>
  </pc:docChgLst>
  <pc:docChgLst>
    <pc:chgData name="Dilan Santiago Lopez Romero" userId="S::dslpez8@soy.sena.edu.co::10f260f3-08fe-41c6-b307-9b68f9ec0819" providerId="AD" clId="Web-{B07225F7-06F3-E716-1945-6A766FCD8FF6}"/>
    <pc:docChg chg="modSld">
      <pc:chgData name="Dilan Santiago Lopez Romero" userId="S::dslpez8@soy.sena.edu.co::10f260f3-08fe-41c6-b307-9b68f9ec0819" providerId="AD" clId="Web-{B07225F7-06F3-E716-1945-6A766FCD8FF6}" dt="2024-02-28T21:57:09.649" v="3" actId="20577"/>
      <pc:docMkLst>
        <pc:docMk/>
      </pc:docMkLst>
      <pc:sldChg chg="modSp">
        <pc:chgData name="Dilan Santiago Lopez Romero" userId="S::dslpez8@soy.sena.edu.co::10f260f3-08fe-41c6-b307-9b68f9ec0819" providerId="AD" clId="Web-{B07225F7-06F3-E716-1945-6A766FCD8FF6}" dt="2024-02-28T21:57:09.649" v="3" actId="20577"/>
        <pc:sldMkLst>
          <pc:docMk/>
          <pc:sldMk cId="2948456746" sldId="559"/>
        </pc:sldMkLst>
        <pc:spChg chg="mod">
          <ac:chgData name="Dilan Santiago Lopez Romero" userId="S::dslpez8@soy.sena.edu.co::10f260f3-08fe-41c6-b307-9b68f9ec0819" providerId="AD" clId="Web-{B07225F7-06F3-E716-1945-6A766FCD8FF6}" dt="2024-02-28T21:57:09.649" v="3" actId="20577"/>
          <ac:spMkLst>
            <pc:docMk/>
            <pc:sldMk cId="2948456746" sldId="559"/>
            <ac:spMk id="6" creationId="{612A2F20-454C-C80C-D90F-7CAFDF1A7621}"/>
          </ac:spMkLst>
        </pc:spChg>
      </pc:sldChg>
    </pc:docChg>
  </pc:docChgLst>
  <pc:docChgLst>
    <pc:chgData name="Bryam Castañeda Cuervo" userId="S::bcastaeda21@soy.sena.edu.co::c9da4792-aacb-42f4-957b-626c85fc9cfa" providerId="AD" clId="Web-{D4345BEC-2C28-EA23-C77A-E483D6D31F69}"/>
    <pc:docChg chg="addSld delSld modSld sldOrd">
      <pc:chgData name="Bryam Castañeda Cuervo" userId="S::bcastaeda21@soy.sena.edu.co::c9da4792-aacb-42f4-957b-626c85fc9cfa" providerId="AD" clId="Web-{D4345BEC-2C28-EA23-C77A-E483D6D31F69}" dt="2024-02-26T22:07:56.048" v="1327"/>
      <pc:docMkLst>
        <pc:docMk/>
      </pc:docMkLst>
      <pc:sldChg chg="modSp">
        <pc:chgData name="Bryam Castañeda Cuervo" userId="S::bcastaeda21@soy.sena.edu.co::c9da4792-aacb-42f4-957b-626c85fc9cfa" providerId="AD" clId="Web-{D4345BEC-2C28-EA23-C77A-E483D6D31F69}" dt="2024-02-26T20:31:59.088" v="55" actId="20577"/>
        <pc:sldMkLst>
          <pc:docMk/>
          <pc:sldMk cId="1129184617" sldId="541"/>
        </pc:sldMkLst>
        <pc:spChg chg="mod">
          <ac:chgData name="Bryam Castañeda Cuervo" userId="S::bcastaeda21@soy.sena.edu.co::c9da4792-aacb-42f4-957b-626c85fc9cfa" providerId="AD" clId="Web-{D4345BEC-2C28-EA23-C77A-E483D6D31F69}" dt="2024-02-26T20:31:59.088" v="55" actId="20577"/>
          <ac:spMkLst>
            <pc:docMk/>
            <pc:sldMk cId="1129184617" sldId="541"/>
            <ac:spMk id="5" creationId="{35BFFB67-C3D4-337D-C327-AB25D270EADA}"/>
          </ac:spMkLst>
        </pc:spChg>
      </pc:sldChg>
      <pc:sldChg chg="ord">
        <pc:chgData name="Bryam Castañeda Cuervo" userId="S::bcastaeda21@soy.sena.edu.co::c9da4792-aacb-42f4-957b-626c85fc9cfa" providerId="AD" clId="Web-{D4345BEC-2C28-EA23-C77A-E483D6D31F69}" dt="2024-02-26T20:31:16.962" v="5"/>
        <pc:sldMkLst>
          <pc:docMk/>
          <pc:sldMk cId="2025519501" sldId="542"/>
        </pc:sldMkLst>
      </pc:sldChg>
      <pc:sldChg chg="modSp ord">
        <pc:chgData name="Bryam Castañeda Cuervo" userId="S::bcastaeda21@soy.sena.edu.co::c9da4792-aacb-42f4-957b-626c85fc9cfa" providerId="AD" clId="Web-{D4345BEC-2C28-EA23-C77A-E483D6D31F69}" dt="2024-02-26T20:43:27.248" v="189" actId="20577"/>
        <pc:sldMkLst>
          <pc:docMk/>
          <pc:sldMk cId="45512608" sldId="543"/>
        </pc:sldMkLst>
        <pc:spChg chg="mod">
          <ac:chgData name="Bryam Castañeda Cuervo" userId="S::bcastaeda21@soy.sena.edu.co::c9da4792-aacb-42f4-957b-626c85fc9cfa" providerId="AD" clId="Web-{D4345BEC-2C28-EA23-C77A-E483D6D31F69}" dt="2024-02-26T20:43:27.248" v="189" actId="20577"/>
          <ac:spMkLst>
            <pc:docMk/>
            <pc:sldMk cId="45512608" sldId="543"/>
            <ac:spMk id="3" creationId="{CF6697F3-B1A3-FADB-1243-D89866428CB1}"/>
          </ac:spMkLst>
        </pc:spChg>
      </pc:sldChg>
      <pc:sldChg chg="ord">
        <pc:chgData name="Bryam Castañeda Cuervo" userId="S::bcastaeda21@soy.sena.edu.co::c9da4792-aacb-42f4-957b-626c85fc9cfa" providerId="AD" clId="Web-{D4345BEC-2C28-EA23-C77A-E483D6D31F69}" dt="2024-02-26T20:31:20.259" v="6"/>
        <pc:sldMkLst>
          <pc:docMk/>
          <pc:sldMk cId="743150675" sldId="544"/>
        </pc:sldMkLst>
      </pc:sldChg>
      <pc:sldChg chg="ord">
        <pc:chgData name="Bryam Castañeda Cuervo" userId="S::bcastaeda21@soy.sena.edu.co::c9da4792-aacb-42f4-957b-626c85fc9cfa" providerId="AD" clId="Web-{D4345BEC-2C28-EA23-C77A-E483D6D31F69}" dt="2024-02-26T20:31:03.040" v="3"/>
        <pc:sldMkLst>
          <pc:docMk/>
          <pc:sldMk cId="1547421283" sldId="545"/>
        </pc:sldMkLst>
      </pc:sldChg>
      <pc:sldChg chg="del">
        <pc:chgData name="Bryam Castañeda Cuervo" userId="S::bcastaeda21@soy.sena.edu.co::c9da4792-aacb-42f4-957b-626c85fc9cfa" providerId="AD" clId="Web-{D4345BEC-2C28-EA23-C77A-E483D6D31F69}" dt="2024-02-26T22:07:54.282" v="1326"/>
        <pc:sldMkLst>
          <pc:docMk/>
          <pc:sldMk cId="2694021529" sldId="547"/>
        </pc:sldMkLst>
      </pc:sldChg>
      <pc:sldChg chg="del">
        <pc:chgData name="Bryam Castañeda Cuervo" userId="S::bcastaeda21@soy.sena.edu.co::c9da4792-aacb-42f4-957b-626c85fc9cfa" providerId="AD" clId="Web-{D4345BEC-2C28-EA23-C77A-E483D6D31F69}" dt="2024-02-26T22:07:52.922" v="1325"/>
        <pc:sldMkLst>
          <pc:docMk/>
          <pc:sldMk cId="403803296" sldId="548"/>
        </pc:sldMkLst>
      </pc:sldChg>
      <pc:sldChg chg="del">
        <pc:chgData name="Bryam Castañeda Cuervo" userId="S::bcastaeda21@soy.sena.edu.co::c9da4792-aacb-42f4-957b-626c85fc9cfa" providerId="AD" clId="Web-{D4345BEC-2C28-EA23-C77A-E483D6D31F69}" dt="2024-02-26T22:07:56.048" v="1327"/>
        <pc:sldMkLst>
          <pc:docMk/>
          <pc:sldMk cId="3221661573" sldId="549"/>
        </pc:sldMkLst>
      </pc:sldChg>
      <pc:sldChg chg="add replId">
        <pc:chgData name="Bryam Castañeda Cuervo" userId="S::bcastaeda21@soy.sena.edu.co::c9da4792-aacb-42f4-957b-626c85fc9cfa" providerId="AD" clId="Web-{D4345BEC-2C28-EA23-C77A-E483D6D31F69}" dt="2024-02-26T20:31:32.837" v="7"/>
        <pc:sldMkLst>
          <pc:docMk/>
          <pc:sldMk cId="3869565419" sldId="551"/>
        </pc:sldMkLst>
      </pc:sldChg>
      <pc:sldChg chg="addSp delSp modSp add ord replId">
        <pc:chgData name="Bryam Castañeda Cuervo" userId="S::bcastaeda21@soy.sena.edu.co::c9da4792-aacb-42f4-957b-626c85fc9cfa" providerId="AD" clId="Web-{D4345BEC-2C28-EA23-C77A-E483D6D31F69}" dt="2024-02-26T21:00:54.731" v="332" actId="20577"/>
        <pc:sldMkLst>
          <pc:docMk/>
          <pc:sldMk cId="3237292349" sldId="552"/>
        </pc:sldMkLst>
        <pc:spChg chg="mod">
          <ac:chgData name="Bryam Castañeda Cuervo" userId="S::bcastaeda21@soy.sena.edu.co::c9da4792-aacb-42f4-957b-626c85fc9cfa" providerId="AD" clId="Web-{D4345BEC-2C28-EA23-C77A-E483D6D31F69}" dt="2024-02-26T20:33:12.012" v="92" actId="1076"/>
          <ac:spMkLst>
            <pc:docMk/>
            <pc:sldMk cId="3237292349" sldId="552"/>
            <ac:spMk id="2" creationId="{2B951D1C-ACAB-30A9-933A-FC96DF28A2F0}"/>
          </ac:spMkLst>
        </pc:spChg>
        <pc:spChg chg="del mod">
          <ac:chgData name="Bryam Castañeda Cuervo" userId="S::bcastaeda21@soy.sena.edu.co::c9da4792-aacb-42f4-957b-626c85fc9cfa" providerId="AD" clId="Web-{D4345BEC-2C28-EA23-C77A-E483D6D31F69}" dt="2024-02-26T20:33:54.529" v="121"/>
          <ac:spMkLst>
            <pc:docMk/>
            <pc:sldMk cId="3237292349" sldId="552"/>
            <ac:spMk id="3" creationId="{CF6697F3-B1A3-FADB-1243-D89866428CB1}"/>
          </ac:spMkLst>
        </pc:spChg>
        <pc:spChg chg="add del">
          <ac:chgData name="Bryam Castañeda Cuervo" userId="S::bcastaeda21@soy.sena.edu.co::c9da4792-aacb-42f4-957b-626c85fc9cfa" providerId="AD" clId="Web-{D4345BEC-2C28-EA23-C77A-E483D6D31F69}" dt="2024-02-26T20:35:03.703" v="184"/>
          <ac:spMkLst>
            <pc:docMk/>
            <pc:sldMk cId="3237292349" sldId="552"/>
            <ac:spMk id="5" creationId="{5A4A1B8E-F3F8-0E76-E249-C7EAA597DAF3}"/>
          </ac:spMkLst>
        </pc:spChg>
        <pc:spChg chg="add mod">
          <ac:chgData name="Bryam Castañeda Cuervo" userId="S::bcastaeda21@soy.sena.edu.co::c9da4792-aacb-42f4-957b-626c85fc9cfa" providerId="AD" clId="Web-{D4345BEC-2C28-EA23-C77A-E483D6D31F69}" dt="2024-02-26T21:00:54.731" v="332" actId="20577"/>
          <ac:spMkLst>
            <pc:docMk/>
            <pc:sldMk cId="3237292349" sldId="552"/>
            <ac:spMk id="6" creationId="{8F85CA71-1B6A-4548-ACB8-B4DF8B6B8FB9}"/>
          </ac:spMkLst>
        </pc:spChg>
        <pc:cxnChg chg="del mod">
          <ac:chgData name="Bryam Castañeda Cuervo" userId="S::bcastaeda21@soy.sena.edu.co::c9da4792-aacb-42f4-957b-626c85fc9cfa" providerId="AD" clId="Web-{D4345BEC-2C28-EA23-C77A-E483D6D31F69}" dt="2024-02-26T20:34:46.905" v="182"/>
          <ac:cxnSpMkLst>
            <pc:docMk/>
            <pc:sldMk cId="3237292349" sldId="552"/>
            <ac:cxnSpMk id="4" creationId="{669DD18A-AB54-34AC-A662-0BDC60B050FF}"/>
          </ac:cxnSpMkLst>
        </pc:cxnChg>
      </pc:sldChg>
      <pc:sldChg chg="modSp add ord replId">
        <pc:chgData name="Bryam Castañeda Cuervo" userId="S::bcastaeda21@soy.sena.edu.co::c9da4792-aacb-42f4-957b-626c85fc9cfa" providerId="AD" clId="Web-{D4345BEC-2C28-EA23-C77A-E483D6D31F69}" dt="2024-02-26T20:34:06.607" v="163" actId="20577"/>
        <pc:sldMkLst>
          <pc:docMk/>
          <pc:sldMk cId="708882331" sldId="553"/>
        </pc:sldMkLst>
        <pc:spChg chg="mod">
          <ac:chgData name="Bryam Castañeda Cuervo" userId="S::bcastaeda21@soy.sena.edu.co::c9da4792-aacb-42f4-957b-626c85fc9cfa" providerId="AD" clId="Web-{D4345BEC-2C28-EA23-C77A-E483D6D31F69}" dt="2024-02-26T20:34:06.607" v="163" actId="20577"/>
          <ac:spMkLst>
            <pc:docMk/>
            <pc:sldMk cId="708882331" sldId="553"/>
            <ac:spMk id="5" creationId="{35BFFB67-C3D4-337D-C327-AB25D270EADA}"/>
          </ac:spMkLst>
        </pc:spChg>
      </pc:sldChg>
      <pc:sldChg chg="delSp modSp add ord replId">
        <pc:chgData name="Bryam Castañeda Cuervo" userId="S::bcastaeda21@soy.sena.edu.co::c9da4792-aacb-42f4-957b-626c85fc9cfa" providerId="AD" clId="Web-{D4345BEC-2C28-EA23-C77A-E483D6D31F69}" dt="2024-02-26T21:07:57.634" v="352" actId="20577"/>
        <pc:sldMkLst>
          <pc:docMk/>
          <pc:sldMk cId="4214944189" sldId="554"/>
        </pc:sldMkLst>
        <pc:spChg chg="mod">
          <ac:chgData name="Bryam Castañeda Cuervo" userId="S::bcastaeda21@soy.sena.edu.co::c9da4792-aacb-42f4-957b-626c85fc9cfa" providerId="AD" clId="Web-{D4345BEC-2C28-EA23-C77A-E483D6D31F69}" dt="2024-02-26T20:34:15.873" v="177" actId="20577"/>
          <ac:spMkLst>
            <pc:docMk/>
            <pc:sldMk cId="4214944189" sldId="554"/>
            <ac:spMk id="2" creationId="{2B951D1C-ACAB-30A9-933A-FC96DF28A2F0}"/>
          </ac:spMkLst>
        </pc:spChg>
        <pc:spChg chg="del">
          <ac:chgData name="Bryam Castañeda Cuervo" userId="S::bcastaeda21@soy.sena.edu.co::c9da4792-aacb-42f4-957b-626c85fc9cfa" providerId="AD" clId="Web-{D4345BEC-2C28-EA23-C77A-E483D6D31F69}" dt="2024-02-26T20:34:20.123" v="178"/>
          <ac:spMkLst>
            <pc:docMk/>
            <pc:sldMk cId="4214944189" sldId="554"/>
            <ac:spMk id="3" creationId="{CF6697F3-B1A3-FADB-1243-D89866428CB1}"/>
          </ac:spMkLst>
        </pc:spChg>
        <pc:spChg chg="mod">
          <ac:chgData name="Bryam Castañeda Cuervo" userId="S::bcastaeda21@soy.sena.edu.co::c9da4792-aacb-42f4-957b-626c85fc9cfa" providerId="AD" clId="Web-{D4345BEC-2C28-EA23-C77A-E483D6D31F69}" dt="2024-02-26T21:07:57.634" v="352" actId="20577"/>
          <ac:spMkLst>
            <pc:docMk/>
            <pc:sldMk cId="4214944189" sldId="554"/>
            <ac:spMk id="6" creationId="{612A2F20-454C-C80C-D90F-7CAFDF1A7621}"/>
          </ac:spMkLst>
        </pc:spChg>
        <pc:cxnChg chg="del mod">
          <ac:chgData name="Bryam Castañeda Cuervo" userId="S::bcastaeda21@soy.sena.edu.co::c9da4792-aacb-42f4-957b-626c85fc9cfa" providerId="AD" clId="Web-{D4345BEC-2C28-EA23-C77A-E483D6D31F69}" dt="2024-02-26T20:34:39.952" v="181"/>
          <ac:cxnSpMkLst>
            <pc:docMk/>
            <pc:sldMk cId="4214944189" sldId="554"/>
            <ac:cxnSpMk id="4" creationId="{669DD18A-AB54-34AC-A662-0BDC60B050FF}"/>
          </ac:cxnSpMkLst>
        </pc:cxnChg>
      </pc:sldChg>
      <pc:sldChg chg="del">
        <pc:chgData name="Bryam Castañeda Cuervo" userId="S::bcastaeda21@soy.sena.edu.co::c9da4792-aacb-42f4-957b-626c85fc9cfa" providerId="AD" clId="Web-{D4345BEC-2C28-EA23-C77A-E483D6D31F69}" dt="2024-02-26T22:07:51.219" v="1324"/>
        <pc:sldMkLst>
          <pc:docMk/>
          <pc:sldMk cId="588223619" sldId="556"/>
        </pc:sldMkLst>
      </pc:sldChg>
      <pc:sldChg chg="modSp">
        <pc:chgData name="Bryam Castañeda Cuervo" userId="S::bcastaeda21@soy.sena.edu.co::c9da4792-aacb-42f4-957b-626c85fc9cfa" providerId="AD" clId="Web-{D4345BEC-2C28-EA23-C77A-E483D6D31F69}" dt="2024-02-26T21:49:20.329" v="1323" actId="20577"/>
        <pc:sldMkLst>
          <pc:docMk/>
          <pc:sldMk cId="2374961864" sldId="557"/>
        </pc:sldMkLst>
        <pc:spChg chg="mod">
          <ac:chgData name="Bryam Castañeda Cuervo" userId="S::bcastaeda21@soy.sena.edu.co::c9da4792-aacb-42f4-957b-626c85fc9cfa" providerId="AD" clId="Web-{D4345BEC-2C28-EA23-C77A-E483D6D31F69}" dt="2024-02-26T21:49:20.329" v="1323" actId="20577"/>
          <ac:spMkLst>
            <pc:docMk/>
            <pc:sldMk cId="2374961864" sldId="557"/>
            <ac:spMk id="6" creationId="{612A2F20-454C-C80C-D90F-7CAFDF1A7621}"/>
          </ac:spMkLst>
        </pc:spChg>
      </pc:sldChg>
    </pc:docChg>
  </pc:docChgLst>
  <pc:docChgLst>
    <pc:chgData name="Dilan Santiago Lopez Romero" userId="S::dslpez8@soy.sena.edu.co::10f260f3-08fe-41c6-b307-9b68f9ec0819" providerId="AD" clId="Web-{D763F028-A491-DA94-6239-A35EB68E6350}"/>
    <pc:docChg chg="addSld delSld modSld sldOrd">
      <pc:chgData name="Dilan Santiago Lopez Romero" userId="S::dslpez8@soy.sena.edu.co::10f260f3-08fe-41c6-b307-9b68f9ec0819" providerId="AD" clId="Web-{D763F028-A491-DA94-6239-A35EB68E6350}" dt="2024-03-19T02:07:29.424" v="85" actId="20577"/>
      <pc:docMkLst>
        <pc:docMk/>
      </pc:docMkLst>
      <pc:sldChg chg="addSp delSp modSp">
        <pc:chgData name="Dilan Santiago Lopez Romero" userId="S::dslpez8@soy.sena.edu.co::10f260f3-08fe-41c6-b307-9b68f9ec0819" providerId="AD" clId="Web-{D763F028-A491-DA94-6239-A35EB68E6350}" dt="2024-03-19T02:01:00.122" v="1"/>
        <pc:sldMkLst>
          <pc:docMk/>
          <pc:sldMk cId="2873895223" sldId="565"/>
        </pc:sldMkLst>
        <pc:graphicFrameChg chg="add del mod">
          <ac:chgData name="Dilan Santiago Lopez Romero" userId="S::dslpez8@soy.sena.edu.co::10f260f3-08fe-41c6-b307-9b68f9ec0819" providerId="AD" clId="Web-{D763F028-A491-DA94-6239-A35EB68E6350}" dt="2024-03-19T02:01:00.122" v="1"/>
          <ac:graphicFrameMkLst>
            <pc:docMk/>
            <pc:sldMk cId="2873895223" sldId="565"/>
            <ac:graphicFrameMk id="6" creationId="{8696750F-0AA7-0B09-36CB-1BA5602DD38C}"/>
          </ac:graphicFrameMkLst>
        </pc:graphicFrameChg>
      </pc:sldChg>
      <pc:sldChg chg="addSp delSp modSp add mod ord replId setBg">
        <pc:chgData name="Dilan Santiago Lopez Romero" userId="S::dslpez8@soy.sena.edu.co::10f260f3-08fe-41c6-b307-9b68f9ec0819" providerId="AD" clId="Web-{D763F028-A491-DA94-6239-A35EB68E6350}" dt="2024-03-19T02:04:24.383" v="66"/>
        <pc:sldMkLst>
          <pc:docMk/>
          <pc:sldMk cId="1542284096" sldId="567"/>
        </pc:sldMkLst>
        <pc:spChg chg="add del">
          <ac:chgData name="Dilan Santiago Lopez Romero" userId="S::dslpez8@soy.sena.edu.co::10f260f3-08fe-41c6-b307-9b68f9ec0819" providerId="AD" clId="Web-{D763F028-A491-DA94-6239-A35EB68E6350}" dt="2024-03-19T02:02:13.548" v="17"/>
          <ac:spMkLst>
            <pc:docMk/>
            <pc:sldMk cId="1542284096" sldId="567"/>
            <ac:spMk id="11" creationId="{22F15A2D-2324-487D-A02A-BF46C5C580EB}"/>
          </ac:spMkLst>
        </pc:spChg>
        <pc:spChg chg="add del">
          <ac:chgData name="Dilan Santiago Lopez Romero" userId="S::dslpez8@soy.sena.edu.co::10f260f3-08fe-41c6-b307-9b68f9ec0819" providerId="AD" clId="Web-{D763F028-A491-DA94-6239-A35EB68E6350}" dt="2024-03-19T02:03:04.582" v="31"/>
          <ac:spMkLst>
            <pc:docMk/>
            <pc:sldMk cId="1542284096" sldId="567"/>
            <ac:spMk id="12" creationId="{2D2B266D-3625-4584-A5C3-7D3F672CFF30}"/>
          </ac:spMkLst>
        </pc:spChg>
        <pc:spChg chg="add del">
          <ac:chgData name="Dilan Santiago Lopez Romero" userId="S::dslpez8@soy.sena.edu.co::10f260f3-08fe-41c6-b307-9b68f9ec0819" providerId="AD" clId="Web-{D763F028-A491-DA94-6239-A35EB68E6350}" dt="2024-03-19T02:02:13.548" v="17"/>
          <ac:spMkLst>
            <pc:docMk/>
            <pc:sldMk cId="1542284096" sldId="567"/>
            <ac:spMk id="13" creationId="{17A7F34E-D418-47E2-9F86-2C45BBC31210}"/>
          </ac:spMkLst>
        </pc:spChg>
        <pc:spChg chg="add del">
          <ac:chgData name="Dilan Santiago Lopez Romero" userId="S::dslpez8@soy.sena.edu.co::10f260f3-08fe-41c6-b307-9b68f9ec0819" providerId="AD" clId="Web-{D763F028-A491-DA94-6239-A35EB68E6350}" dt="2024-03-19T02:03:04.582" v="31"/>
          <ac:spMkLst>
            <pc:docMk/>
            <pc:sldMk cId="1542284096" sldId="567"/>
            <ac:spMk id="14" creationId="{A5D2A5D1-BA0D-47D3-B051-DA7743C46E28}"/>
          </ac:spMkLst>
        </pc:spChg>
        <pc:spChg chg="add del">
          <ac:chgData name="Dilan Santiago Lopez Romero" userId="S::dslpez8@soy.sena.edu.co::10f260f3-08fe-41c6-b307-9b68f9ec0819" providerId="AD" clId="Web-{D763F028-A491-DA94-6239-A35EB68E6350}" dt="2024-03-19T02:02:13.548" v="17"/>
          <ac:spMkLst>
            <pc:docMk/>
            <pc:sldMk cId="1542284096" sldId="567"/>
            <ac:spMk id="15" creationId="{2AEAFA59-923A-4F54-8B49-44C970BCC323}"/>
          </ac:spMkLst>
        </pc:spChg>
        <pc:spChg chg="add del">
          <ac:chgData name="Dilan Santiago Lopez Romero" userId="S::dslpez8@soy.sena.edu.co::10f260f3-08fe-41c6-b307-9b68f9ec0819" providerId="AD" clId="Web-{D763F028-A491-DA94-6239-A35EB68E6350}" dt="2024-03-19T02:03:11.020" v="33"/>
          <ac:spMkLst>
            <pc:docMk/>
            <pc:sldMk cId="1542284096" sldId="567"/>
            <ac:spMk id="16" creationId="{69D184B2-2226-4E31-BCCB-444330767440}"/>
          </ac:spMkLst>
        </pc:spChg>
        <pc:spChg chg="add del">
          <ac:chgData name="Dilan Santiago Lopez Romero" userId="S::dslpez8@soy.sena.edu.co::10f260f3-08fe-41c6-b307-9b68f9ec0819" providerId="AD" clId="Web-{D763F028-A491-DA94-6239-A35EB68E6350}" dt="2024-03-19T02:02:16.157" v="19"/>
          <ac:spMkLst>
            <pc:docMk/>
            <pc:sldMk cId="1542284096" sldId="567"/>
            <ac:spMk id="17" creationId="{3783CA14-24A1-485C-8B30-D6A5D87987AD}"/>
          </ac:spMkLst>
        </pc:spChg>
        <pc:spChg chg="add del">
          <ac:chgData name="Dilan Santiago Lopez Romero" userId="S::dslpez8@soy.sena.edu.co::10f260f3-08fe-41c6-b307-9b68f9ec0819" providerId="AD" clId="Web-{D763F028-A491-DA94-6239-A35EB68E6350}" dt="2024-03-19T02:02:16.157" v="19"/>
          <ac:spMkLst>
            <pc:docMk/>
            <pc:sldMk cId="1542284096" sldId="567"/>
            <ac:spMk id="18" creationId="{F3060C83-F051-4F0E-ABAD-AA0DFC48B218}"/>
          </ac:spMkLst>
        </pc:spChg>
        <pc:spChg chg="add del">
          <ac:chgData name="Dilan Santiago Lopez Romero" userId="S::dslpez8@soy.sena.edu.co::10f260f3-08fe-41c6-b307-9b68f9ec0819" providerId="AD" clId="Web-{D763F028-A491-DA94-6239-A35EB68E6350}" dt="2024-03-19T02:02:16.157" v="19"/>
          <ac:spMkLst>
            <pc:docMk/>
            <pc:sldMk cId="1542284096" sldId="567"/>
            <ac:spMk id="19" creationId="{9A97C86A-04D6-40F7-AE84-31AB43E6A846}"/>
          </ac:spMkLst>
        </pc:spChg>
        <pc:spChg chg="add del">
          <ac:chgData name="Dilan Santiago Lopez Romero" userId="S::dslpez8@soy.sena.edu.co::10f260f3-08fe-41c6-b307-9b68f9ec0819" providerId="AD" clId="Web-{D763F028-A491-DA94-6239-A35EB68E6350}" dt="2024-03-19T02:02:16.157" v="19"/>
          <ac:spMkLst>
            <pc:docMk/>
            <pc:sldMk cId="1542284096" sldId="567"/>
            <ac:spMk id="20" creationId="{83C98ABE-055B-441F-B07E-44F97F083C39}"/>
          </ac:spMkLst>
        </pc:spChg>
        <pc:spChg chg="add del">
          <ac:chgData name="Dilan Santiago Lopez Romero" userId="S::dslpez8@soy.sena.edu.co::10f260f3-08fe-41c6-b307-9b68f9ec0819" providerId="AD" clId="Web-{D763F028-A491-DA94-6239-A35EB68E6350}" dt="2024-03-19T02:02:16.157" v="19"/>
          <ac:spMkLst>
            <pc:docMk/>
            <pc:sldMk cId="1542284096" sldId="567"/>
            <ac:spMk id="21" creationId="{FF9F2414-84E8-453E-B1F3-389FDE8192D9}"/>
          </ac:spMkLst>
        </pc:spChg>
        <pc:spChg chg="add del">
          <ac:chgData name="Dilan Santiago Lopez Romero" userId="S::dslpez8@soy.sena.edu.co::10f260f3-08fe-41c6-b307-9b68f9ec0819" providerId="AD" clId="Web-{D763F028-A491-DA94-6239-A35EB68E6350}" dt="2024-03-19T02:02:16.157" v="19"/>
          <ac:spMkLst>
            <pc:docMk/>
            <pc:sldMk cId="1542284096" sldId="567"/>
            <ac:spMk id="22" creationId="{29FDB030-9B49-4CED-8CCD-4D99382388AC}"/>
          </ac:spMkLst>
        </pc:spChg>
        <pc:spChg chg="add del">
          <ac:chgData name="Dilan Santiago Lopez Romero" userId="S::dslpez8@soy.sena.edu.co::10f260f3-08fe-41c6-b307-9b68f9ec0819" providerId="AD" clId="Web-{D763F028-A491-DA94-6239-A35EB68E6350}" dt="2024-03-19T02:02:16.157" v="19"/>
          <ac:spMkLst>
            <pc:docMk/>
            <pc:sldMk cId="1542284096" sldId="567"/>
            <ac:spMk id="23" creationId="{3ECA69A1-7536-43AC-85EF-C7106179F5ED}"/>
          </ac:spMkLst>
        </pc:spChg>
        <pc:spChg chg="add del">
          <ac:chgData name="Dilan Santiago Lopez Romero" userId="S::dslpez8@soy.sena.edu.co::10f260f3-08fe-41c6-b307-9b68f9ec0819" providerId="AD" clId="Web-{D763F028-A491-DA94-6239-A35EB68E6350}" dt="2024-03-19T02:03:11.020" v="33"/>
          <ac:spMkLst>
            <pc:docMk/>
            <pc:sldMk cId="1542284096" sldId="567"/>
            <ac:spMk id="24" creationId="{1AC4D4E3-486A-464A-8EC8-D44881097267}"/>
          </ac:spMkLst>
        </pc:spChg>
        <pc:spChg chg="add del">
          <ac:chgData name="Dilan Santiago Lopez Romero" userId="S::dslpez8@soy.sena.edu.co::10f260f3-08fe-41c6-b307-9b68f9ec0819" providerId="AD" clId="Web-{D763F028-A491-DA94-6239-A35EB68E6350}" dt="2024-03-19T02:03:11.020" v="33"/>
          <ac:spMkLst>
            <pc:docMk/>
            <pc:sldMk cId="1542284096" sldId="567"/>
            <ac:spMk id="25" creationId="{864DE13E-58EB-4475-B79C-0D4FC651239B}"/>
          </ac:spMkLst>
        </pc:spChg>
        <pc:spChg chg="add del">
          <ac:chgData name="Dilan Santiago Lopez Romero" userId="S::dslpez8@soy.sena.edu.co::10f260f3-08fe-41c6-b307-9b68f9ec0819" providerId="AD" clId="Web-{D763F028-A491-DA94-6239-A35EB68E6350}" dt="2024-03-19T02:03:20.536" v="37"/>
          <ac:spMkLst>
            <pc:docMk/>
            <pc:sldMk cId="1542284096" sldId="567"/>
            <ac:spMk id="31" creationId="{69D184B2-2226-4E31-BCCB-444330767440}"/>
          </ac:spMkLst>
        </pc:spChg>
        <pc:spChg chg="add del">
          <ac:chgData name="Dilan Santiago Lopez Romero" userId="S::dslpez8@soy.sena.edu.co::10f260f3-08fe-41c6-b307-9b68f9ec0819" providerId="AD" clId="Web-{D763F028-A491-DA94-6239-A35EB68E6350}" dt="2024-03-19T02:03:20.536" v="37"/>
          <ac:spMkLst>
            <pc:docMk/>
            <pc:sldMk cId="1542284096" sldId="567"/>
            <ac:spMk id="33" creationId="{1AC4D4E3-486A-464A-8EC8-D44881097267}"/>
          </ac:spMkLst>
        </pc:spChg>
        <pc:spChg chg="add del">
          <ac:chgData name="Dilan Santiago Lopez Romero" userId="S::dslpez8@soy.sena.edu.co::10f260f3-08fe-41c6-b307-9b68f9ec0819" providerId="AD" clId="Web-{D763F028-A491-DA94-6239-A35EB68E6350}" dt="2024-03-19T02:03:20.536" v="37"/>
          <ac:spMkLst>
            <pc:docMk/>
            <pc:sldMk cId="1542284096" sldId="567"/>
            <ac:spMk id="35" creationId="{864DE13E-58EB-4475-B79C-0D4FC651239B}"/>
          </ac:spMkLst>
        </pc:spChg>
        <pc:spChg chg="add del">
          <ac:chgData name="Dilan Santiago Lopez Romero" userId="S::dslpez8@soy.sena.edu.co::10f260f3-08fe-41c6-b307-9b68f9ec0819" providerId="AD" clId="Web-{D763F028-A491-DA94-6239-A35EB68E6350}" dt="2024-03-19T02:03:38.224" v="39"/>
          <ac:spMkLst>
            <pc:docMk/>
            <pc:sldMk cId="1542284096" sldId="567"/>
            <ac:spMk id="37" creationId="{69D184B2-2226-4E31-BCCB-444330767440}"/>
          </ac:spMkLst>
        </pc:spChg>
        <pc:spChg chg="add del">
          <ac:chgData name="Dilan Santiago Lopez Romero" userId="S::dslpez8@soy.sena.edu.co::10f260f3-08fe-41c6-b307-9b68f9ec0819" providerId="AD" clId="Web-{D763F028-A491-DA94-6239-A35EB68E6350}" dt="2024-03-19T02:03:38.224" v="39"/>
          <ac:spMkLst>
            <pc:docMk/>
            <pc:sldMk cId="1542284096" sldId="567"/>
            <ac:spMk id="38" creationId="{1AC4D4E3-486A-464A-8EC8-D44881097267}"/>
          </ac:spMkLst>
        </pc:spChg>
        <pc:spChg chg="add del">
          <ac:chgData name="Dilan Santiago Lopez Romero" userId="S::dslpez8@soy.sena.edu.co::10f260f3-08fe-41c6-b307-9b68f9ec0819" providerId="AD" clId="Web-{D763F028-A491-DA94-6239-A35EB68E6350}" dt="2024-03-19T02:03:38.224" v="39"/>
          <ac:spMkLst>
            <pc:docMk/>
            <pc:sldMk cId="1542284096" sldId="567"/>
            <ac:spMk id="39" creationId="{864DE13E-58EB-4475-B79C-0D4FC651239B}"/>
          </ac:spMkLst>
        </pc:spChg>
        <pc:graphicFrameChg chg="add mod">
          <ac:chgData name="Dilan Santiago Lopez Romero" userId="S::dslpez8@soy.sena.edu.co::10f260f3-08fe-41c6-b307-9b68f9ec0819" providerId="AD" clId="Web-{D763F028-A491-DA94-6239-A35EB68E6350}" dt="2024-03-19T02:01:18.904" v="7"/>
          <ac:graphicFrameMkLst>
            <pc:docMk/>
            <pc:sldMk cId="1542284096" sldId="567"/>
            <ac:graphicFrameMk id="4" creationId="{20A797FE-4573-0E72-EB65-4DA28B8AA03B}"/>
          </ac:graphicFrameMkLst>
        </pc:graphicFrameChg>
        <pc:graphicFrameChg chg="add del modGraphic">
          <ac:chgData name="Dilan Santiago Lopez Romero" userId="S::dslpez8@soy.sena.edu.co::10f260f3-08fe-41c6-b307-9b68f9ec0819" providerId="AD" clId="Web-{D763F028-A491-DA94-6239-A35EB68E6350}" dt="2024-03-19T02:01:47.672" v="14"/>
          <ac:graphicFrameMkLst>
            <pc:docMk/>
            <pc:sldMk cId="1542284096" sldId="567"/>
            <ac:graphicFrameMk id="4" creationId="{BA0443C1-AB66-361C-C7B3-2B155A3A3755}"/>
          </ac:graphicFrameMkLst>
        </pc:graphicFrameChg>
        <pc:graphicFrameChg chg="add del mod">
          <ac:chgData name="Dilan Santiago Lopez Romero" userId="S::dslpez8@soy.sena.edu.co::10f260f3-08fe-41c6-b307-9b68f9ec0819" providerId="AD" clId="Web-{D763F028-A491-DA94-6239-A35EB68E6350}" dt="2024-03-19T02:02:45.800" v="22"/>
          <ac:graphicFrameMkLst>
            <pc:docMk/>
            <pc:sldMk cId="1542284096" sldId="567"/>
            <ac:graphicFrameMk id="6" creationId="{B0C2305D-8D02-4D44-191B-0C57B5815324}"/>
          </ac:graphicFrameMkLst>
        </pc:graphicFrameChg>
        <pc:graphicFrameChg chg="add del mod">
          <ac:chgData name="Dilan Santiago Lopez Romero" userId="S::dslpez8@soy.sena.edu.co::10f260f3-08fe-41c6-b307-9b68f9ec0819" providerId="AD" clId="Web-{D763F028-A491-DA94-6239-A35EB68E6350}" dt="2024-03-19T02:03:13.051" v="34"/>
          <ac:graphicFrameMkLst>
            <pc:docMk/>
            <pc:sldMk cId="1542284096" sldId="567"/>
            <ac:graphicFrameMk id="8" creationId="{175B164D-42C0-F404-191C-7D437658008E}"/>
          </ac:graphicFrameMkLst>
        </pc:graphicFrameChg>
        <pc:graphicFrameChg chg="add del mod">
          <ac:chgData name="Dilan Santiago Lopez Romero" userId="S::dslpez8@soy.sena.edu.co::10f260f3-08fe-41c6-b307-9b68f9ec0819" providerId="AD" clId="Web-{D763F028-A491-DA94-6239-A35EB68E6350}" dt="2024-03-19T02:03:47.115" v="42"/>
          <ac:graphicFrameMkLst>
            <pc:docMk/>
            <pc:sldMk cId="1542284096" sldId="567"/>
            <ac:graphicFrameMk id="26" creationId="{A4530682-7E0E-1434-56DC-E44AA087E9B6}"/>
          </ac:graphicFrameMkLst>
        </pc:graphicFrameChg>
        <pc:graphicFrameChg chg="add mod modGraphic">
          <ac:chgData name="Dilan Santiago Lopez Romero" userId="S::dslpez8@soy.sena.edu.co::10f260f3-08fe-41c6-b307-9b68f9ec0819" providerId="AD" clId="Web-{D763F028-A491-DA94-6239-A35EB68E6350}" dt="2024-03-19T02:04:24.383" v="66"/>
          <ac:graphicFrameMkLst>
            <pc:docMk/>
            <pc:sldMk cId="1542284096" sldId="567"/>
            <ac:graphicFrameMk id="28" creationId="{4421FCEA-0F01-BA3B-00DF-82D8EA3EFFDB}"/>
          </ac:graphicFrameMkLst>
        </pc:graphicFrameChg>
        <pc:picChg chg="del">
          <ac:chgData name="Dilan Santiago Lopez Romero" userId="S::dslpez8@soy.sena.edu.co::10f260f3-08fe-41c6-b307-9b68f9ec0819" providerId="AD" clId="Web-{D763F028-A491-DA94-6239-A35EB68E6350}" dt="2024-03-19T02:01:14.404" v="6"/>
          <ac:picMkLst>
            <pc:docMk/>
            <pc:sldMk cId="1542284096" sldId="567"/>
            <ac:picMk id="2" creationId="{94F392D8-0A1A-0349-D2C3-F2E31987CFE3}"/>
          </ac:picMkLst>
        </pc:picChg>
        <pc:cxnChg chg="add del">
          <ac:chgData name="Dilan Santiago Lopez Romero" userId="S::dslpez8@soy.sena.edu.co::10f260f3-08fe-41c6-b307-9b68f9ec0819" providerId="AD" clId="Web-{D763F028-A491-DA94-6239-A35EB68E6350}" dt="2024-03-19T02:02:59.910" v="29"/>
          <ac:cxnSpMkLst>
            <pc:docMk/>
            <pc:sldMk cId="1542284096" sldId="567"/>
            <ac:cxnSpMk id="10" creationId="{22F6364A-B358-4BEE-B158-0734D2C938D4}"/>
          </ac:cxnSpMkLst>
        </pc:cxnChg>
      </pc:sldChg>
      <pc:sldChg chg="add del replId">
        <pc:chgData name="Dilan Santiago Lopez Romero" userId="S::dslpez8@soy.sena.edu.co::10f260f3-08fe-41c6-b307-9b68f9ec0819" providerId="AD" clId="Web-{D763F028-A491-DA94-6239-A35EB68E6350}" dt="2024-03-19T02:01:08.029" v="3"/>
        <pc:sldMkLst>
          <pc:docMk/>
          <pc:sldMk cId="3181149354" sldId="567"/>
        </pc:sldMkLst>
      </pc:sldChg>
      <pc:sldChg chg="addSp modSp mod setBg">
        <pc:chgData name="Dilan Santiago Lopez Romero" userId="S::dslpez8@soy.sena.edu.co::10f260f3-08fe-41c6-b307-9b68f9ec0819" providerId="AD" clId="Web-{D763F028-A491-DA94-6239-A35EB68E6350}" dt="2024-03-19T02:04:55.213" v="68"/>
        <pc:sldMkLst>
          <pc:docMk/>
          <pc:sldMk cId="3833932279" sldId="568"/>
        </pc:sldMkLst>
        <pc:graphicFrameChg chg="add mod">
          <ac:chgData name="Dilan Santiago Lopez Romero" userId="S::dslpez8@soy.sena.edu.co::10f260f3-08fe-41c6-b307-9b68f9ec0819" providerId="AD" clId="Web-{D763F028-A491-DA94-6239-A35EB68E6350}" dt="2024-03-19T02:04:55.213" v="68"/>
          <ac:graphicFrameMkLst>
            <pc:docMk/>
            <pc:sldMk cId="3833932279" sldId="568"/>
            <ac:graphicFrameMk id="4" creationId="{5F8A2538-D4E8-72B5-7967-F58870BE1024}"/>
          </ac:graphicFrameMkLst>
        </pc:graphicFrameChg>
      </pc:sldChg>
      <pc:sldChg chg="addSp modSp mod setBg">
        <pc:chgData name="Dilan Santiago Lopez Romero" userId="S::dslpez8@soy.sena.edu.co::10f260f3-08fe-41c6-b307-9b68f9ec0819" providerId="AD" clId="Web-{D763F028-A491-DA94-6239-A35EB68E6350}" dt="2024-03-19T02:05:23.120" v="71"/>
        <pc:sldMkLst>
          <pc:docMk/>
          <pc:sldMk cId="3985706738" sldId="569"/>
        </pc:sldMkLst>
        <pc:graphicFrameChg chg="add mod modGraphic">
          <ac:chgData name="Dilan Santiago Lopez Romero" userId="S::dslpez8@soy.sena.edu.co::10f260f3-08fe-41c6-b307-9b68f9ec0819" providerId="AD" clId="Web-{D763F028-A491-DA94-6239-A35EB68E6350}" dt="2024-03-19T02:05:23.120" v="71"/>
          <ac:graphicFrameMkLst>
            <pc:docMk/>
            <pc:sldMk cId="3985706738" sldId="569"/>
            <ac:graphicFrameMk id="3" creationId="{110AE4D0-D6E7-B202-B980-09C6CE8EA4DF}"/>
          </ac:graphicFrameMkLst>
        </pc:graphicFrameChg>
      </pc:sldChg>
      <pc:sldChg chg="addSp modSp">
        <pc:chgData name="Dilan Santiago Lopez Romero" userId="S::dslpez8@soy.sena.edu.co::10f260f3-08fe-41c6-b307-9b68f9ec0819" providerId="AD" clId="Web-{D763F028-A491-DA94-6239-A35EB68E6350}" dt="2024-03-19T02:05:52.825" v="73"/>
        <pc:sldMkLst>
          <pc:docMk/>
          <pc:sldMk cId="2052671369" sldId="570"/>
        </pc:sldMkLst>
        <pc:graphicFrameChg chg="add mod modGraphic">
          <ac:chgData name="Dilan Santiago Lopez Romero" userId="S::dslpez8@soy.sena.edu.co::10f260f3-08fe-41c6-b307-9b68f9ec0819" providerId="AD" clId="Web-{D763F028-A491-DA94-6239-A35EB68E6350}" dt="2024-03-19T02:05:52.825" v="73"/>
          <ac:graphicFrameMkLst>
            <pc:docMk/>
            <pc:sldMk cId="2052671369" sldId="570"/>
            <ac:graphicFrameMk id="3" creationId="{F6567973-DD8E-3AC4-8E71-75BB435B7E9F}"/>
          </ac:graphicFrameMkLst>
        </pc:graphicFrameChg>
      </pc:sldChg>
      <pc:sldChg chg="addSp modSp mod setBg">
        <pc:chgData name="Dilan Santiago Lopez Romero" userId="S::dslpez8@soy.sena.edu.co::10f260f3-08fe-41c6-b307-9b68f9ec0819" providerId="AD" clId="Web-{D763F028-A491-DA94-6239-A35EB68E6350}" dt="2024-03-19T02:06:17.107" v="75"/>
        <pc:sldMkLst>
          <pc:docMk/>
          <pc:sldMk cId="1033633318" sldId="571"/>
        </pc:sldMkLst>
        <pc:graphicFrameChg chg="add mod modGraphic">
          <ac:chgData name="Dilan Santiago Lopez Romero" userId="S::dslpez8@soy.sena.edu.co::10f260f3-08fe-41c6-b307-9b68f9ec0819" providerId="AD" clId="Web-{D763F028-A491-DA94-6239-A35EB68E6350}" dt="2024-03-19T02:06:17.107" v="75"/>
          <ac:graphicFrameMkLst>
            <pc:docMk/>
            <pc:sldMk cId="1033633318" sldId="571"/>
            <ac:graphicFrameMk id="3" creationId="{BA20B46E-544F-2C39-F029-C76AB4270C13}"/>
          </ac:graphicFrameMkLst>
        </pc:graphicFrameChg>
      </pc:sldChg>
      <pc:sldChg chg="addSp delSp modSp mod setBg">
        <pc:chgData name="Dilan Santiago Lopez Romero" userId="S::dslpez8@soy.sena.edu.co::10f260f3-08fe-41c6-b307-9b68f9ec0819" providerId="AD" clId="Web-{D763F028-A491-DA94-6239-A35EB68E6350}" dt="2024-03-19T02:07:07.516" v="81"/>
        <pc:sldMkLst>
          <pc:docMk/>
          <pc:sldMk cId="3267490305" sldId="572"/>
        </pc:sldMkLst>
        <pc:graphicFrameChg chg="add del mod modGraphic">
          <ac:chgData name="Dilan Santiago Lopez Romero" userId="S::dslpez8@soy.sena.edu.co::10f260f3-08fe-41c6-b307-9b68f9ec0819" providerId="AD" clId="Web-{D763F028-A491-DA94-6239-A35EB68E6350}" dt="2024-03-19T02:07:03.563" v="79"/>
          <ac:graphicFrameMkLst>
            <pc:docMk/>
            <pc:sldMk cId="3267490305" sldId="572"/>
            <ac:graphicFrameMk id="3" creationId="{26ABA443-253A-8A39-95E9-61706E23FB24}"/>
          </ac:graphicFrameMkLst>
        </pc:graphicFrameChg>
        <pc:graphicFrameChg chg="add mod">
          <ac:chgData name="Dilan Santiago Lopez Romero" userId="S::dslpez8@soy.sena.edu.co::10f260f3-08fe-41c6-b307-9b68f9ec0819" providerId="AD" clId="Web-{D763F028-A491-DA94-6239-A35EB68E6350}" dt="2024-03-19T02:07:07.516" v="81"/>
          <ac:graphicFrameMkLst>
            <pc:docMk/>
            <pc:sldMk cId="3267490305" sldId="572"/>
            <ac:graphicFrameMk id="5" creationId="{6439FAB6-7A84-D524-FE11-5B22A41F2CE7}"/>
          </ac:graphicFrameMkLst>
        </pc:graphicFrameChg>
      </pc:sldChg>
      <pc:sldChg chg="modSp add replId">
        <pc:chgData name="Dilan Santiago Lopez Romero" userId="S::dslpez8@soy.sena.edu.co::10f260f3-08fe-41c6-b307-9b68f9ec0819" providerId="AD" clId="Web-{D763F028-A491-DA94-6239-A35EB68E6350}" dt="2024-03-19T02:07:29.424" v="85" actId="20577"/>
        <pc:sldMkLst>
          <pc:docMk/>
          <pc:sldMk cId="542410413" sldId="573"/>
        </pc:sldMkLst>
        <pc:spChg chg="mod">
          <ac:chgData name="Dilan Santiago Lopez Romero" userId="S::dslpez8@soy.sena.edu.co::10f260f3-08fe-41c6-b307-9b68f9ec0819" providerId="AD" clId="Web-{D763F028-A491-DA94-6239-A35EB68E6350}" dt="2024-03-19T02:07:29.424" v="85" actId="20577"/>
          <ac:spMkLst>
            <pc:docMk/>
            <pc:sldMk cId="542410413" sldId="573"/>
            <ac:spMk id="5" creationId="{35BFFB67-C3D4-337D-C327-AB25D270EADA}"/>
          </ac:spMkLst>
        </pc:spChg>
      </pc:sldChg>
    </pc:docChg>
  </pc:docChgLst>
  <pc:docChgLst>
    <pc:chgData name="Dilan Santiago Lopez Romero" userId="S::dslpez8@soy.sena.edu.co::10f260f3-08fe-41c6-b307-9b68f9ec0819" providerId="AD" clId="Web-{3F17574D-BEC8-0469-A4E4-EF294D713A8E}"/>
    <pc:docChg chg="addSld delSld modSld sldOrd">
      <pc:chgData name="Dilan Santiago Lopez Romero" userId="S::dslpez8@soy.sena.edu.co::10f260f3-08fe-41c6-b307-9b68f9ec0819" providerId="AD" clId="Web-{3F17574D-BEC8-0469-A4E4-EF294D713A8E}" dt="2024-03-19T02:19:59.785" v="194" actId="1076"/>
      <pc:docMkLst>
        <pc:docMk/>
      </pc:docMkLst>
      <pc:sldChg chg="addSp delSp modSp add ord replId">
        <pc:chgData name="Dilan Santiago Lopez Romero" userId="S::dslpez8@soy.sena.edu.co::10f260f3-08fe-41c6-b307-9b68f9ec0819" providerId="AD" clId="Web-{3F17574D-BEC8-0469-A4E4-EF294D713A8E}" dt="2024-03-19T02:10:23.531" v="20" actId="1076"/>
        <pc:sldMkLst>
          <pc:docMk/>
          <pc:sldMk cId="3217920580" sldId="575"/>
        </pc:sldMkLst>
        <pc:graphicFrameChg chg="add del mod modGraphic">
          <ac:chgData name="Dilan Santiago Lopez Romero" userId="S::dslpez8@soy.sena.edu.co::10f260f3-08fe-41c6-b307-9b68f9ec0819" providerId="AD" clId="Web-{3F17574D-BEC8-0469-A4E4-EF294D713A8E}" dt="2024-03-19T02:09:51.687" v="8"/>
          <ac:graphicFrameMkLst>
            <pc:docMk/>
            <pc:sldMk cId="3217920580" sldId="575"/>
            <ac:graphicFrameMk id="3" creationId="{41CDA990-F75B-E0F7-358A-1C569F9BC73C}"/>
          </ac:graphicFrameMkLst>
        </pc:graphicFrameChg>
        <pc:graphicFrameChg chg="del">
          <ac:chgData name="Dilan Santiago Lopez Romero" userId="S::dslpez8@soy.sena.edu.co::10f260f3-08fe-41c6-b307-9b68f9ec0819" providerId="AD" clId="Web-{3F17574D-BEC8-0469-A4E4-EF294D713A8E}" dt="2024-03-19T02:09:23.342" v="2"/>
          <ac:graphicFrameMkLst>
            <pc:docMk/>
            <pc:sldMk cId="3217920580" sldId="575"/>
            <ac:graphicFrameMk id="5" creationId="{6439FAB6-7A84-D524-FE11-5B22A41F2CE7}"/>
          </ac:graphicFrameMkLst>
        </pc:graphicFrameChg>
        <pc:graphicFrameChg chg="add mod modGraphic">
          <ac:chgData name="Dilan Santiago Lopez Romero" userId="S::dslpez8@soy.sena.edu.co::10f260f3-08fe-41c6-b307-9b68f9ec0819" providerId="AD" clId="Web-{3F17574D-BEC8-0469-A4E4-EF294D713A8E}" dt="2024-03-19T02:10:23.531" v="20" actId="1076"/>
          <ac:graphicFrameMkLst>
            <pc:docMk/>
            <pc:sldMk cId="3217920580" sldId="575"/>
            <ac:graphicFrameMk id="6" creationId="{EAFDCB1C-F1FE-B785-7C86-7CF3428C4668}"/>
          </ac:graphicFrameMkLst>
        </pc:graphicFrameChg>
      </pc:sldChg>
      <pc:sldChg chg="add del replId">
        <pc:chgData name="Dilan Santiago Lopez Romero" userId="S::dslpez8@soy.sena.edu.co::10f260f3-08fe-41c6-b307-9b68f9ec0819" providerId="AD" clId="Web-{3F17574D-BEC8-0469-A4E4-EF294D713A8E}" dt="2024-03-19T02:09:26.451" v="4"/>
        <pc:sldMkLst>
          <pc:docMk/>
          <pc:sldMk cId="1048329482" sldId="576"/>
        </pc:sldMkLst>
      </pc:sldChg>
      <pc:sldChg chg="addSp delSp modSp add replId">
        <pc:chgData name="Dilan Santiago Lopez Romero" userId="S::dslpez8@soy.sena.edu.co::10f260f3-08fe-41c6-b307-9b68f9ec0819" providerId="AD" clId="Web-{3F17574D-BEC8-0469-A4E4-EF294D713A8E}" dt="2024-03-19T02:10:55.344" v="27"/>
        <pc:sldMkLst>
          <pc:docMk/>
          <pc:sldMk cId="1546681791" sldId="576"/>
        </pc:sldMkLst>
        <pc:graphicFrameChg chg="add mod modGraphic">
          <ac:chgData name="Dilan Santiago Lopez Romero" userId="S::dslpez8@soy.sena.edu.co::10f260f3-08fe-41c6-b307-9b68f9ec0819" providerId="AD" clId="Web-{3F17574D-BEC8-0469-A4E4-EF294D713A8E}" dt="2024-03-19T02:10:55.344" v="27"/>
          <ac:graphicFrameMkLst>
            <pc:docMk/>
            <pc:sldMk cId="1546681791" sldId="576"/>
            <ac:graphicFrameMk id="3" creationId="{15B469FC-EE6F-685E-D602-2306301C1297}"/>
          </ac:graphicFrameMkLst>
        </pc:graphicFrameChg>
        <pc:graphicFrameChg chg="del mod modGraphic">
          <ac:chgData name="Dilan Santiago Lopez Romero" userId="S::dslpez8@soy.sena.edu.co::10f260f3-08fe-41c6-b307-9b68f9ec0819" providerId="AD" clId="Web-{3F17574D-BEC8-0469-A4E4-EF294D713A8E}" dt="2024-03-19T02:10:46.641" v="24"/>
          <ac:graphicFrameMkLst>
            <pc:docMk/>
            <pc:sldMk cId="1546681791" sldId="576"/>
            <ac:graphicFrameMk id="6" creationId="{EAFDCB1C-F1FE-B785-7C86-7CF3428C4668}"/>
          </ac:graphicFrameMkLst>
        </pc:graphicFrameChg>
      </pc:sldChg>
      <pc:sldChg chg="add ord replId">
        <pc:chgData name="Dilan Santiago Lopez Romero" userId="S::dslpez8@soy.sena.edu.co::10f260f3-08fe-41c6-b307-9b68f9ec0819" providerId="AD" clId="Web-{3F17574D-BEC8-0469-A4E4-EF294D713A8E}" dt="2024-03-19T02:13:30.427" v="112"/>
        <pc:sldMkLst>
          <pc:docMk/>
          <pc:sldMk cId="1569342397" sldId="577"/>
        </pc:sldMkLst>
      </pc:sldChg>
      <pc:sldChg chg="modSp add del ord replId">
        <pc:chgData name="Dilan Santiago Lopez Romero" userId="S::dslpez8@soy.sena.edu.co::10f260f3-08fe-41c6-b307-9b68f9ec0819" providerId="AD" clId="Web-{3F17574D-BEC8-0469-A4E4-EF294D713A8E}" dt="2024-03-19T02:12:33.253" v="109"/>
        <pc:sldMkLst>
          <pc:docMk/>
          <pc:sldMk cId="2085578203" sldId="577"/>
        </pc:sldMkLst>
        <pc:spChg chg="mod">
          <ac:chgData name="Dilan Santiago Lopez Romero" userId="S::dslpez8@soy.sena.edu.co::10f260f3-08fe-41c6-b307-9b68f9ec0819" providerId="AD" clId="Web-{3F17574D-BEC8-0469-A4E4-EF294D713A8E}" dt="2024-03-19T02:12:13.893" v="108" actId="14100"/>
          <ac:spMkLst>
            <pc:docMk/>
            <pc:sldMk cId="2085578203" sldId="577"/>
            <ac:spMk id="5" creationId="{35BFFB67-C3D4-337D-C327-AB25D270EADA}"/>
          </ac:spMkLst>
        </pc:spChg>
      </pc:sldChg>
      <pc:sldChg chg="delSp add del ord replId">
        <pc:chgData name="Dilan Santiago Lopez Romero" userId="S::dslpez8@soy.sena.edu.co::10f260f3-08fe-41c6-b307-9b68f9ec0819" providerId="AD" clId="Web-{3F17574D-BEC8-0469-A4E4-EF294D713A8E}" dt="2024-03-19T02:13:15.129" v="110"/>
        <pc:sldMkLst>
          <pc:docMk/>
          <pc:sldMk cId="1883425645" sldId="578"/>
        </pc:sldMkLst>
        <pc:picChg chg="del">
          <ac:chgData name="Dilan Santiago Lopez Romero" userId="S::dslpez8@soy.sena.edu.co::10f260f3-08fe-41c6-b307-9b68f9ec0819" providerId="AD" clId="Web-{3F17574D-BEC8-0469-A4E4-EF294D713A8E}" dt="2024-03-19T02:11:44.174" v="32"/>
          <ac:picMkLst>
            <pc:docMk/>
            <pc:sldMk cId="1883425645" sldId="578"/>
            <ac:picMk id="2" creationId="{94F392D8-0A1A-0349-D2C3-F2E31987CFE3}"/>
          </ac:picMkLst>
        </pc:picChg>
      </pc:sldChg>
      <pc:sldChg chg="addSp delSp modSp add ord replId">
        <pc:chgData name="Dilan Santiago Lopez Romero" userId="S::dslpez8@soy.sena.edu.co::10f260f3-08fe-41c6-b307-9b68f9ec0819" providerId="AD" clId="Web-{3F17574D-BEC8-0469-A4E4-EF294D713A8E}" dt="2024-03-19T02:19:59.785" v="194" actId="1076"/>
        <pc:sldMkLst>
          <pc:docMk/>
          <pc:sldMk cId="2369128861" sldId="578"/>
        </pc:sldMkLst>
        <pc:spChg chg="add mod">
          <ac:chgData name="Dilan Santiago Lopez Romero" userId="S::dslpez8@soy.sena.edu.co::10f260f3-08fe-41c6-b307-9b68f9ec0819" providerId="AD" clId="Web-{3F17574D-BEC8-0469-A4E4-EF294D713A8E}" dt="2024-03-19T02:19:53.519" v="189" actId="1076"/>
          <ac:spMkLst>
            <pc:docMk/>
            <pc:sldMk cId="2369128861" sldId="578"/>
            <ac:spMk id="3" creationId="{3C6962EA-3878-B5F7-B2C0-D2EC90430BFE}"/>
          </ac:spMkLst>
        </pc:spChg>
        <pc:spChg chg="add mod">
          <ac:chgData name="Dilan Santiago Lopez Romero" userId="S::dslpez8@soy.sena.edu.co::10f260f3-08fe-41c6-b307-9b68f9ec0819" providerId="AD" clId="Web-{3F17574D-BEC8-0469-A4E4-EF294D713A8E}" dt="2024-03-19T02:19:53.519" v="190" actId="1076"/>
          <ac:spMkLst>
            <pc:docMk/>
            <pc:sldMk cId="2369128861" sldId="578"/>
            <ac:spMk id="4" creationId="{48FA74BC-8A0D-FF20-21BF-7914847D67A4}"/>
          </ac:spMkLst>
        </pc:spChg>
        <pc:spChg chg="add mod">
          <ac:chgData name="Dilan Santiago Lopez Romero" userId="S::dslpez8@soy.sena.edu.co::10f260f3-08fe-41c6-b307-9b68f9ec0819" providerId="AD" clId="Web-{3F17574D-BEC8-0469-A4E4-EF294D713A8E}" dt="2024-03-19T02:19:53.535" v="193" actId="1076"/>
          <ac:spMkLst>
            <pc:docMk/>
            <pc:sldMk cId="2369128861" sldId="578"/>
            <ac:spMk id="6" creationId="{81C3A97D-9183-AD5F-836D-1E7FE66A8AA5}"/>
          </ac:spMkLst>
        </pc:spChg>
        <pc:spChg chg="add mod">
          <ac:chgData name="Dilan Santiago Lopez Romero" userId="S::dslpez8@soy.sena.edu.co::10f260f3-08fe-41c6-b307-9b68f9ec0819" providerId="AD" clId="Web-{3F17574D-BEC8-0469-A4E4-EF294D713A8E}" dt="2024-03-19T02:19:53.535" v="192" actId="1076"/>
          <ac:spMkLst>
            <pc:docMk/>
            <pc:sldMk cId="2369128861" sldId="578"/>
            <ac:spMk id="7" creationId="{25749272-7789-9693-FE0C-0D2A26C7D98A}"/>
          </ac:spMkLst>
        </pc:spChg>
        <pc:spChg chg="add mod">
          <ac:chgData name="Dilan Santiago Lopez Romero" userId="S::dslpez8@soy.sena.edu.co::10f260f3-08fe-41c6-b307-9b68f9ec0819" providerId="AD" clId="Web-{3F17574D-BEC8-0469-A4E4-EF294D713A8E}" dt="2024-03-19T02:19:59.785" v="194" actId="1076"/>
          <ac:spMkLst>
            <pc:docMk/>
            <pc:sldMk cId="2369128861" sldId="578"/>
            <ac:spMk id="8" creationId="{27B535AB-8C81-6A8E-96E7-ACD09A6E0E9F}"/>
          </ac:spMkLst>
        </pc:spChg>
        <pc:picChg chg="del">
          <ac:chgData name="Dilan Santiago Lopez Romero" userId="S::dslpez8@soy.sena.edu.co::10f260f3-08fe-41c6-b307-9b68f9ec0819" providerId="AD" clId="Web-{3F17574D-BEC8-0469-A4E4-EF294D713A8E}" dt="2024-03-19T02:14:57.886" v="115"/>
          <ac:picMkLst>
            <pc:docMk/>
            <pc:sldMk cId="2369128861" sldId="578"/>
            <ac:picMk id="2" creationId="{94F392D8-0A1A-0349-D2C3-F2E31987CFE3}"/>
          </ac:picMkLst>
        </pc:picChg>
      </pc:sldChg>
      <pc:sldChg chg="delSp add del replId">
        <pc:chgData name="Dilan Santiago Lopez Romero" userId="S::dslpez8@soy.sena.edu.co::10f260f3-08fe-41c6-b307-9b68f9ec0819" providerId="AD" clId="Web-{3F17574D-BEC8-0469-A4E4-EF294D713A8E}" dt="2024-03-19T02:15:02.089" v="118"/>
        <pc:sldMkLst>
          <pc:docMk/>
          <pc:sldMk cId="534553236" sldId="579"/>
        </pc:sldMkLst>
        <pc:picChg chg="del">
          <ac:chgData name="Dilan Santiago Lopez Romero" userId="S::dslpez8@soy.sena.edu.co::10f260f3-08fe-41c6-b307-9b68f9ec0819" providerId="AD" clId="Web-{3F17574D-BEC8-0469-A4E4-EF294D713A8E}" dt="2024-03-19T02:15:00.777" v="117"/>
          <ac:picMkLst>
            <pc:docMk/>
            <pc:sldMk cId="534553236" sldId="579"/>
            <ac:picMk id="2" creationId="{94F392D8-0A1A-0349-D2C3-F2E31987CFE3}"/>
          </ac:picMkLst>
        </pc:picChg>
      </pc:sldChg>
      <pc:sldChg chg="add del replId">
        <pc:chgData name="Dilan Santiago Lopez Romero" userId="S::dslpez8@soy.sena.edu.co::10f260f3-08fe-41c6-b307-9b68f9ec0819" providerId="AD" clId="Web-{3F17574D-BEC8-0469-A4E4-EF294D713A8E}" dt="2024-03-19T02:16:30.889" v="133"/>
        <pc:sldMkLst>
          <pc:docMk/>
          <pc:sldMk cId="785455343" sldId="579"/>
        </pc:sldMkLst>
      </pc:sldChg>
      <pc:sldChg chg="add del replId">
        <pc:chgData name="Dilan Santiago Lopez Romero" userId="S::dslpez8@soy.sena.edu.co::10f260f3-08fe-41c6-b307-9b68f9ec0819" providerId="AD" clId="Web-{3F17574D-BEC8-0469-A4E4-EF294D713A8E}" dt="2024-03-19T02:18:41.017" v="172"/>
        <pc:sldMkLst>
          <pc:docMk/>
          <pc:sldMk cId="2465962795" sldId="579"/>
        </pc:sldMkLst>
      </pc:sldChg>
    </pc:docChg>
  </pc:docChgLst>
  <pc:docChgLst>
    <pc:chgData name="Bryam Castañeda Cuervo" userId="S::bcastaeda21@soy.sena.edu.co::c9da4792-aacb-42f4-957b-626c85fc9cfa" providerId="AD" clId="Web-{C2433DAF-D309-50C8-EC4C-5657C0283168}"/>
    <pc:docChg chg="modSld">
      <pc:chgData name="Bryam Castañeda Cuervo" userId="S::bcastaeda21@soy.sena.edu.co::c9da4792-aacb-42f4-957b-626c85fc9cfa" providerId="AD" clId="Web-{C2433DAF-D309-50C8-EC4C-5657C0283168}" dt="2024-03-19T02:14:03.917" v="67" actId="1076"/>
      <pc:docMkLst>
        <pc:docMk/>
      </pc:docMkLst>
      <pc:sldChg chg="modSp">
        <pc:chgData name="Bryam Castañeda Cuervo" userId="S::bcastaeda21@soy.sena.edu.co::c9da4792-aacb-42f4-957b-626c85fc9cfa" providerId="AD" clId="Web-{C2433DAF-D309-50C8-EC4C-5657C0283168}" dt="2024-03-19T02:14:03.917" v="67" actId="1076"/>
        <pc:sldMkLst>
          <pc:docMk/>
          <pc:sldMk cId="1569342397" sldId="577"/>
        </pc:sldMkLst>
        <pc:spChg chg="mod">
          <ac:chgData name="Bryam Castañeda Cuervo" userId="S::bcastaeda21@soy.sena.edu.co::c9da4792-aacb-42f4-957b-626c85fc9cfa" providerId="AD" clId="Web-{C2433DAF-D309-50C8-EC4C-5657C0283168}" dt="2024-03-19T02:14:03.917" v="67" actId="1076"/>
          <ac:spMkLst>
            <pc:docMk/>
            <pc:sldMk cId="1569342397" sldId="577"/>
            <ac:spMk id="5" creationId="{35BFFB67-C3D4-337D-C327-AB25D270EADA}"/>
          </ac:spMkLst>
        </pc:spChg>
      </pc:sldChg>
    </pc:docChg>
  </pc:docChgLst>
  <pc:docChgLst>
    <pc:chgData name="Dilan Santiago Lopez Romero" userId="S::dslpez8@soy.sena.edu.co::10f260f3-08fe-41c6-b307-9b68f9ec0819" providerId="AD" clId="Web-{169C0225-0A19-2066-A30D-95000F0FA0E6}"/>
    <pc:docChg chg="modSld">
      <pc:chgData name="Dilan Santiago Lopez Romero" userId="S::dslpez8@soy.sena.edu.co::10f260f3-08fe-41c6-b307-9b68f9ec0819" providerId="AD" clId="Web-{169C0225-0A19-2066-A30D-95000F0FA0E6}" dt="2024-02-22T22:29:25.378" v="41" actId="20577"/>
      <pc:docMkLst>
        <pc:docMk/>
      </pc:docMkLst>
      <pc:sldChg chg="modSp">
        <pc:chgData name="Dilan Santiago Lopez Romero" userId="S::dslpez8@soy.sena.edu.co::10f260f3-08fe-41c6-b307-9b68f9ec0819" providerId="AD" clId="Web-{169C0225-0A19-2066-A30D-95000F0FA0E6}" dt="2024-02-22T22:27:50.483" v="2" actId="20577"/>
        <pc:sldMkLst>
          <pc:docMk/>
          <pc:sldMk cId="45512608" sldId="543"/>
        </pc:sldMkLst>
        <pc:spChg chg="mod">
          <ac:chgData name="Dilan Santiago Lopez Romero" userId="S::dslpez8@soy.sena.edu.co::10f260f3-08fe-41c6-b307-9b68f9ec0819" providerId="AD" clId="Web-{169C0225-0A19-2066-A30D-95000F0FA0E6}" dt="2024-02-22T22:27:50.483" v="2" actId="20577"/>
          <ac:spMkLst>
            <pc:docMk/>
            <pc:sldMk cId="45512608" sldId="543"/>
            <ac:spMk id="3" creationId="{CF6697F3-B1A3-FADB-1243-D89866428CB1}"/>
          </ac:spMkLst>
        </pc:spChg>
      </pc:sldChg>
      <pc:sldChg chg="modSp">
        <pc:chgData name="Dilan Santiago Lopez Romero" userId="S::dslpez8@soy.sena.edu.co::10f260f3-08fe-41c6-b307-9b68f9ec0819" providerId="AD" clId="Web-{169C0225-0A19-2066-A30D-95000F0FA0E6}" dt="2024-02-22T22:29:25.378" v="41" actId="20577"/>
        <pc:sldMkLst>
          <pc:docMk/>
          <pc:sldMk cId="743150675" sldId="544"/>
        </pc:sldMkLst>
        <pc:spChg chg="mod">
          <ac:chgData name="Dilan Santiago Lopez Romero" userId="S::dslpez8@soy.sena.edu.co::10f260f3-08fe-41c6-b307-9b68f9ec0819" providerId="AD" clId="Web-{169C0225-0A19-2066-A30D-95000F0FA0E6}" dt="2024-02-22T22:29:25.378" v="41" actId="20577"/>
          <ac:spMkLst>
            <pc:docMk/>
            <pc:sldMk cId="743150675" sldId="544"/>
            <ac:spMk id="3" creationId="{CF6697F3-B1A3-FADB-1243-D89866428CB1}"/>
          </ac:spMkLst>
        </pc:spChg>
      </pc:sldChg>
    </pc:docChg>
  </pc:docChgLst>
  <pc:docChgLst>
    <pc:chgData name="Bryam Castañeda Cuervo" userId="S::bcastaeda21@soy.sena.edu.co::c9da4792-aacb-42f4-957b-626c85fc9cfa" providerId="AD" clId="Web-{9660B522-F415-281B-D418-D51CBCD8C955}"/>
    <pc:docChg chg="addSld modSld sldOrd">
      <pc:chgData name="Bryam Castañeda Cuervo" userId="S::bcastaeda21@soy.sena.edu.co::c9da4792-aacb-42f4-957b-626c85fc9cfa" providerId="AD" clId="Web-{9660B522-F415-281B-D418-D51CBCD8C955}" dt="2024-03-19T02:12:27.451" v="419" actId="14100"/>
      <pc:docMkLst>
        <pc:docMk/>
      </pc:docMkLst>
      <pc:sldChg chg="delSp modSp">
        <pc:chgData name="Bryam Castañeda Cuervo" userId="S::bcastaeda21@soy.sena.edu.co::c9da4792-aacb-42f4-957b-626c85fc9cfa" providerId="AD" clId="Web-{9660B522-F415-281B-D418-D51CBCD8C955}" dt="2024-03-19T01:27:17.128" v="5" actId="1076"/>
        <pc:sldMkLst>
          <pc:docMk/>
          <pc:sldMk cId="165545319" sldId="561"/>
        </pc:sldMkLst>
        <pc:spChg chg="del">
          <ac:chgData name="Bryam Castañeda Cuervo" userId="S::bcastaeda21@soy.sena.edu.co::c9da4792-aacb-42f4-957b-626c85fc9cfa" providerId="AD" clId="Web-{9660B522-F415-281B-D418-D51CBCD8C955}" dt="2024-03-19T01:27:01.159" v="0"/>
          <ac:spMkLst>
            <pc:docMk/>
            <pc:sldMk cId="165545319" sldId="561"/>
            <ac:spMk id="2" creationId="{2B951D1C-ACAB-30A9-933A-FC96DF28A2F0}"/>
          </ac:spMkLst>
        </pc:spChg>
        <pc:picChg chg="mod">
          <ac:chgData name="Bryam Castañeda Cuervo" userId="S::bcastaeda21@soy.sena.edu.co::c9da4792-aacb-42f4-957b-626c85fc9cfa" providerId="AD" clId="Web-{9660B522-F415-281B-D418-D51CBCD8C955}" dt="2024-03-19T01:27:17.128" v="5" actId="1076"/>
          <ac:picMkLst>
            <pc:docMk/>
            <pc:sldMk cId="165545319" sldId="561"/>
            <ac:picMk id="4" creationId="{A632F6B2-8FBD-39DD-75F6-42B939134824}"/>
          </ac:picMkLst>
        </pc:picChg>
      </pc:sldChg>
      <pc:sldChg chg="addSp delSp modSp add replId">
        <pc:chgData name="Bryam Castañeda Cuervo" userId="S::bcastaeda21@soy.sena.edu.co::c9da4792-aacb-42f4-957b-626c85fc9cfa" providerId="AD" clId="Web-{9660B522-F415-281B-D418-D51CBCD8C955}" dt="2024-03-19T01:28:57.725" v="31" actId="1076"/>
        <pc:sldMkLst>
          <pc:docMk/>
          <pc:sldMk cId="3083933871" sldId="562"/>
        </pc:sldMkLst>
        <pc:picChg chg="add mod modCrop">
          <ac:chgData name="Bryam Castañeda Cuervo" userId="S::bcastaeda21@soy.sena.edu.co::c9da4792-aacb-42f4-957b-626c85fc9cfa" providerId="AD" clId="Web-{9660B522-F415-281B-D418-D51CBCD8C955}" dt="2024-03-19T01:28:57.725" v="31" actId="1076"/>
          <ac:picMkLst>
            <pc:docMk/>
            <pc:sldMk cId="3083933871" sldId="562"/>
            <ac:picMk id="2" creationId="{94F392D8-0A1A-0349-D2C3-F2E31987CFE3}"/>
          </ac:picMkLst>
        </pc:picChg>
        <pc:picChg chg="del">
          <ac:chgData name="Bryam Castañeda Cuervo" userId="S::bcastaeda21@soy.sena.edu.co::c9da4792-aacb-42f4-957b-626c85fc9cfa" providerId="AD" clId="Web-{9660B522-F415-281B-D418-D51CBCD8C955}" dt="2024-03-19T01:28:24.193" v="22"/>
          <ac:picMkLst>
            <pc:docMk/>
            <pc:sldMk cId="3083933871" sldId="562"/>
            <ac:picMk id="4" creationId="{A632F6B2-8FBD-39DD-75F6-42B939134824}"/>
          </ac:picMkLst>
        </pc:picChg>
      </pc:sldChg>
      <pc:sldChg chg="addSp delSp modSp add replId">
        <pc:chgData name="Bryam Castañeda Cuervo" userId="S::bcastaeda21@soy.sena.edu.co::c9da4792-aacb-42f4-957b-626c85fc9cfa" providerId="AD" clId="Web-{9660B522-F415-281B-D418-D51CBCD8C955}" dt="2024-03-19T01:28:16.255" v="21" actId="1076"/>
        <pc:sldMkLst>
          <pc:docMk/>
          <pc:sldMk cId="829650593" sldId="563"/>
        </pc:sldMkLst>
        <pc:picChg chg="add mod modCrop">
          <ac:chgData name="Bryam Castañeda Cuervo" userId="S::bcastaeda21@soy.sena.edu.co::c9da4792-aacb-42f4-957b-626c85fc9cfa" providerId="AD" clId="Web-{9660B522-F415-281B-D418-D51CBCD8C955}" dt="2024-03-19T01:28:16.255" v="21" actId="1076"/>
          <ac:picMkLst>
            <pc:docMk/>
            <pc:sldMk cId="829650593" sldId="563"/>
            <ac:picMk id="2" creationId="{D457A346-C3E6-C691-EFC2-4FCAAD5FF24C}"/>
          </ac:picMkLst>
        </pc:picChg>
        <pc:picChg chg="add del mod">
          <ac:chgData name="Bryam Castañeda Cuervo" userId="S::bcastaeda21@soy.sena.edu.co::c9da4792-aacb-42f4-957b-626c85fc9cfa" providerId="AD" clId="Web-{9660B522-F415-281B-D418-D51CBCD8C955}" dt="2024-03-19T01:27:53.770" v="12"/>
          <ac:picMkLst>
            <pc:docMk/>
            <pc:sldMk cId="829650593" sldId="563"/>
            <ac:picMk id="4" creationId="{A632F6B2-8FBD-39DD-75F6-42B939134824}"/>
          </ac:picMkLst>
        </pc:picChg>
      </pc:sldChg>
      <pc:sldChg chg="modSp add ord replId">
        <pc:chgData name="Bryam Castañeda Cuervo" userId="S::bcastaeda21@soy.sena.edu.co::c9da4792-aacb-42f4-957b-626c85fc9cfa" providerId="AD" clId="Web-{9660B522-F415-281B-D418-D51CBCD8C955}" dt="2024-03-19T01:43:51.499" v="57" actId="20577"/>
        <pc:sldMkLst>
          <pc:docMk/>
          <pc:sldMk cId="2512672686" sldId="564"/>
        </pc:sldMkLst>
        <pc:spChg chg="mod">
          <ac:chgData name="Bryam Castañeda Cuervo" userId="S::bcastaeda21@soy.sena.edu.co::c9da4792-aacb-42f4-957b-626c85fc9cfa" providerId="AD" clId="Web-{9660B522-F415-281B-D418-D51CBCD8C955}" dt="2024-03-19T01:43:51.499" v="57" actId="20577"/>
          <ac:spMkLst>
            <pc:docMk/>
            <pc:sldMk cId="2512672686" sldId="564"/>
            <ac:spMk id="5" creationId="{35BFFB67-C3D4-337D-C327-AB25D270EADA}"/>
          </ac:spMkLst>
        </pc:spChg>
      </pc:sldChg>
      <pc:sldChg chg="addSp delSp modSp add ord replId">
        <pc:chgData name="Bryam Castañeda Cuervo" userId="S::bcastaeda21@soy.sena.edu.co::c9da4792-aacb-42f4-957b-626c85fc9cfa" providerId="AD" clId="Web-{9660B522-F415-281B-D418-D51CBCD8C955}" dt="2024-03-19T01:56:32.503" v="83" actId="1076"/>
        <pc:sldMkLst>
          <pc:docMk/>
          <pc:sldMk cId="2873895223" sldId="565"/>
        </pc:sldMkLst>
        <pc:spChg chg="add mod">
          <ac:chgData name="Bryam Castañeda Cuervo" userId="S::bcastaeda21@soy.sena.edu.co::c9da4792-aacb-42f4-957b-626c85fc9cfa" providerId="AD" clId="Web-{9660B522-F415-281B-D418-D51CBCD8C955}" dt="2024-03-19T01:46:53.957" v="76" actId="1076"/>
          <ac:spMkLst>
            <pc:docMk/>
            <pc:sldMk cId="2873895223" sldId="565"/>
            <ac:spMk id="3" creationId="{00B4A8BF-D317-C1EB-EA4E-C0E2C59CE95A}"/>
          </ac:spMkLst>
        </pc:spChg>
        <pc:spChg chg="add mod">
          <ac:chgData name="Bryam Castañeda Cuervo" userId="S::bcastaeda21@soy.sena.edu.co::c9da4792-aacb-42f4-957b-626c85fc9cfa" providerId="AD" clId="Web-{9660B522-F415-281B-D418-D51CBCD8C955}" dt="2024-03-19T01:46:51.347" v="75" actId="1076"/>
          <ac:spMkLst>
            <pc:docMk/>
            <pc:sldMk cId="2873895223" sldId="565"/>
            <ac:spMk id="4" creationId="{2F9B664B-2158-55B1-41CD-D4D0FE61B681}"/>
          </ac:spMkLst>
        </pc:spChg>
        <pc:picChg chg="del">
          <ac:chgData name="Bryam Castañeda Cuervo" userId="S::bcastaeda21@soy.sena.edu.co::c9da4792-aacb-42f4-957b-626c85fc9cfa" providerId="AD" clId="Web-{9660B522-F415-281B-D418-D51CBCD8C955}" dt="2024-03-19T01:44:02.702" v="61"/>
          <ac:picMkLst>
            <pc:docMk/>
            <pc:sldMk cId="2873895223" sldId="565"/>
            <ac:picMk id="2" creationId="{94F392D8-0A1A-0349-D2C3-F2E31987CFE3}"/>
          </ac:picMkLst>
        </pc:picChg>
        <pc:picChg chg="add mod">
          <ac:chgData name="Bryam Castañeda Cuervo" userId="S::bcastaeda21@soy.sena.edu.co::c9da4792-aacb-42f4-957b-626c85fc9cfa" providerId="AD" clId="Web-{9660B522-F415-281B-D418-D51CBCD8C955}" dt="2024-03-19T01:56:32.503" v="83" actId="1076"/>
          <ac:picMkLst>
            <pc:docMk/>
            <pc:sldMk cId="2873895223" sldId="565"/>
            <ac:picMk id="5" creationId="{69094F2C-EA2B-AEC4-0DF7-32E317377A1F}"/>
          </ac:picMkLst>
        </pc:picChg>
      </pc:sldChg>
      <pc:sldChg chg="modSp add ord replId">
        <pc:chgData name="Bryam Castañeda Cuervo" userId="S::bcastaeda21@soy.sena.edu.co::c9da4792-aacb-42f4-957b-626c85fc9cfa" providerId="AD" clId="Web-{9660B522-F415-281B-D418-D51CBCD8C955}" dt="2024-03-19T02:00:10.478" v="119" actId="20577"/>
        <pc:sldMkLst>
          <pc:docMk/>
          <pc:sldMk cId="875335268" sldId="566"/>
        </pc:sldMkLst>
        <pc:spChg chg="mod">
          <ac:chgData name="Bryam Castañeda Cuervo" userId="S::bcastaeda21@soy.sena.edu.co::c9da4792-aacb-42f4-957b-626c85fc9cfa" providerId="AD" clId="Web-{9660B522-F415-281B-D418-D51CBCD8C955}" dt="2024-03-19T02:00:10.478" v="119" actId="20577"/>
          <ac:spMkLst>
            <pc:docMk/>
            <pc:sldMk cId="875335268" sldId="566"/>
            <ac:spMk id="5" creationId="{35BFFB67-C3D4-337D-C327-AB25D270EADA}"/>
          </ac:spMkLst>
        </pc:spChg>
      </pc:sldChg>
      <pc:sldChg chg="addSp modSp">
        <pc:chgData name="Bryam Castañeda Cuervo" userId="S::bcastaeda21@soy.sena.edu.co::c9da4792-aacb-42f4-957b-626c85fc9cfa" providerId="AD" clId="Web-{9660B522-F415-281B-D418-D51CBCD8C955}" dt="2024-03-19T02:06:33.707" v="219"/>
        <pc:sldMkLst>
          <pc:docMk/>
          <pc:sldMk cId="1542284096" sldId="567"/>
        </pc:sldMkLst>
        <pc:graphicFrameChg chg="mod modGraphic">
          <ac:chgData name="Bryam Castañeda Cuervo" userId="S::bcastaeda21@soy.sena.edu.co::c9da4792-aacb-42f4-957b-626c85fc9cfa" providerId="AD" clId="Web-{9660B522-F415-281B-D418-D51CBCD8C955}" dt="2024-03-19T02:01:56.528" v="126"/>
          <ac:graphicFrameMkLst>
            <pc:docMk/>
            <pc:sldMk cId="1542284096" sldId="567"/>
            <ac:graphicFrameMk id="2" creationId="{20A797FE-4573-0E72-EB65-4DA28B8AA03B}"/>
          </ac:graphicFrameMkLst>
        </pc:graphicFrameChg>
        <pc:graphicFrameChg chg="add mod modGraphic">
          <ac:chgData name="Bryam Castañeda Cuervo" userId="S::bcastaeda21@soy.sena.edu.co::c9da4792-aacb-42f4-957b-626c85fc9cfa" providerId="AD" clId="Web-{9660B522-F415-281B-D418-D51CBCD8C955}" dt="2024-03-19T02:02:03.356" v="127"/>
          <ac:graphicFrameMkLst>
            <pc:docMk/>
            <pc:sldMk cId="1542284096" sldId="567"/>
            <ac:graphicFrameMk id="4" creationId="{BA0443C1-AB66-361C-C7B3-2B155A3A3755}"/>
          </ac:graphicFrameMkLst>
        </pc:graphicFrameChg>
        <pc:graphicFrameChg chg="mod modGraphic">
          <ac:chgData name="Bryam Castañeda Cuervo" userId="S::bcastaeda21@soy.sena.edu.co::c9da4792-aacb-42f4-957b-626c85fc9cfa" providerId="AD" clId="Web-{9660B522-F415-281B-D418-D51CBCD8C955}" dt="2024-03-19T02:06:33.707" v="219"/>
          <ac:graphicFrameMkLst>
            <pc:docMk/>
            <pc:sldMk cId="1542284096" sldId="567"/>
            <ac:graphicFrameMk id="28" creationId="{4421FCEA-0F01-BA3B-00DF-82D8EA3EFFDB}"/>
          </ac:graphicFrameMkLst>
        </pc:graphicFrameChg>
      </pc:sldChg>
      <pc:sldChg chg="addSp delSp modSp add replId">
        <pc:chgData name="Bryam Castañeda Cuervo" userId="S::bcastaeda21@soy.sena.edu.co::c9da4792-aacb-42f4-957b-626c85fc9cfa" providerId="AD" clId="Web-{9660B522-F415-281B-D418-D51CBCD8C955}" dt="2024-03-19T02:06:24.550" v="215"/>
        <pc:sldMkLst>
          <pc:docMk/>
          <pc:sldMk cId="3833932279" sldId="568"/>
        </pc:sldMkLst>
        <pc:graphicFrameChg chg="add del mod">
          <ac:chgData name="Bryam Castañeda Cuervo" userId="S::bcastaeda21@soy.sena.edu.co::c9da4792-aacb-42f4-957b-626c85fc9cfa" providerId="AD" clId="Web-{9660B522-F415-281B-D418-D51CBCD8C955}" dt="2024-03-19T02:03:00.295" v="135"/>
          <ac:graphicFrameMkLst>
            <pc:docMk/>
            <pc:sldMk cId="3833932279" sldId="568"/>
            <ac:graphicFrameMk id="3" creationId="{8B2728BB-9391-7373-498F-24C3A9D87A19}"/>
          </ac:graphicFrameMkLst>
        </pc:graphicFrameChg>
        <pc:graphicFrameChg chg="mod modGraphic">
          <ac:chgData name="Bryam Castañeda Cuervo" userId="S::bcastaeda21@soy.sena.edu.co::c9da4792-aacb-42f4-957b-626c85fc9cfa" providerId="AD" clId="Web-{9660B522-F415-281B-D418-D51CBCD8C955}" dt="2024-03-19T02:06:24.550" v="215"/>
          <ac:graphicFrameMkLst>
            <pc:docMk/>
            <pc:sldMk cId="3833932279" sldId="568"/>
            <ac:graphicFrameMk id="4" creationId="{5F8A2538-D4E8-72B5-7967-F58870BE1024}"/>
          </ac:graphicFrameMkLst>
        </pc:graphicFrameChg>
        <pc:graphicFrameChg chg="add del mod">
          <ac:chgData name="Bryam Castañeda Cuervo" userId="S::bcastaeda21@soy.sena.edu.co::c9da4792-aacb-42f4-957b-626c85fc9cfa" providerId="AD" clId="Web-{9660B522-F415-281B-D418-D51CBCD8C955}" dt="2024-03-19T02:03:12.248" v="139"/>
          <ac:graphicFrameMkLst>
            <pc:docMk/>
            <pc:sldMk cId="3833932279" sldId="568"/>
            <ac:graphicFrameMk id="5" creationId="{EE26D35B-6714-B4BE-735D-B5A0C2110762}"/>
          </ac:graphicFrameMkLst>
        </pc:graphicFrameChg>
        <pc:graphicFrameChg chg="del mod modGraphic">
          <ac:chgData name="Bryam Castañeda Cuervo" userId="S::bcastaeda21@soy.sena.edu.co::c9da4792-aacb-42f4-957b-626c85fc9cfa" providerId="AD" clId="Web-{9660B522-F415-281B-D418-D51CBCD8C955}" dt="2024-03-19T02:03:02.998" v="137"/>
          <ac:graphicFrameMkLst>
            <pc:docMk/>
            <pc:sldMk cId="3833932279" sldId="568"/>
            <ac:graphicFrameMk id="6" creationId="{B0C2305D-8D02-4D44-191B-0C57B5815324}"/>
          </ac:graphicFrameMkLst>
        </pc:graphicFrameChg>
        <pc:graphicFrameChg chg="add del mod">
          <ac:chgData name="Bryam Castañeda Cuervo" userId="S::bcastaeda21@soy.sena.edu.co::c9da4792-aacb-42f4-957b-626c85fc9cfa" providerId="AD" clId="Web-{9660B522-F415-281B-D418-D51CBCD8C955}" dt="2024-03-19T02:04:01.468" v="141"/>
          <ac:graphicFrameMkLst>
            <pc:docMk/>
            <pc:sldMk cId="3833932279" sldId="568"/>
            <ac:graphicFrameMk id="8" creationId="{84C5F943-E378-320E-A9EE-615E09D251DC}"/>
          </ac:graphicFrameMkLst>
        </pc:graphicFrameChg>
      </pc:sldChg>
      <pc:sldChg chg="modSp add replId">
        <pc:chgData name="Bryam Castañeda Cuervo" userId="S::bcastaeda21@soy.sena.edu.co::c9da4792-aacb-42f4-957b-626c85fc9cfa" providerId="AD" clId="Web-{9660B522-F415-281B-D418-D51CBCD8C955}" dt="2024-03-19T02:06:44.629" v="225"/>
        <pc:sldMkLst>
          <pc:docMk/>
          <pc:sldMk cId="3985706738" sldId="569"/>
        </pc:sldMkLst>
        <pc:graphicFrameChg chg="mod modGraphic">
          <ac:chgData name="Bryam Castañeda Cuervo" userId="S::bcastaeda21@soy.sena.edu.co::c9da4792-aacb-42f4-957b-626c85fc9cfa" providerId="AD" clId="Web-{9660B522-F415-281B-D418-D51CBCD8C955}" dt="2024-03-19T02:06:44.629" v="225"/>
          <ac:graphicFrameMkLst>
            <pc:docMk/>
            <pc:sldMk cId="3985706738" sldId="569"/>
            <ac:graphicFrameMk id="3" creationId="{110AE4D0-D6E7-B202-B980-09C6CE8EA4DF}"/>
          </ac:graphicFrameMkLst>
        </pc:graphicFrameChg>
      </pc:sldChg>
      <pc:sldChg chg="modSp add replId">
        <pc:chgData name="Bryam Castañeda Cuervo" userId="S::bcastaeda21@soy.sena.edu.co::c9da4792-aacb-42f4-957b-626c85fc9cfa" providerId="AD" clId="Web-{9660B522-F415-281B-D418-D51CBCD8C955}" dt="2024-03-19T02:08:00.318" v="413"/>
        <pc:sldMkLst>
          <pc:docMk/>
          <pc:sldMk cId="2052671369" sldId="570"/>
        </pc:sldMkLst>
        <pc:graphicFrameChg chg="mod modGraphic">
          <ac:chgData name="Bryam Castañeda Cuervo" userId="S::bcastaeda21@soy.sena.edu.co::c9da4792-aacb-42f4-957b-626c85fc9cfa" providerId="AD" clId="Web-{9660B522-F415-281B-D418-D51CBCD8C955}" dt="2024-03-19T02:08:00.318" v="413"/>
          <ac:graphicFrameMkLst>
            <pc:docMk/>
            <pc:sldMk cId="2052671369" sldId="570"/>
            <ac:graphicFrameMk id="3" creationId="{F6567973-DD8E-3AC4-8E71-75BB435B7E9F}"/>
          </ac:graphicFrameMkLst>
        </pc:graphicFrameChg>
      </pc:sldChg>
      <pc:sldChg chg="add replId">
        <pc:chgData name="Bryam Castañeda Cuervo" userId="S::bcastaeda21@soy.sena.edu.co::c9da4792-aacb-42f4-957b-626c85fc9cfa" providerId="AD" clId="Web-{9660B522-F415-281B-D418-D51CBCD8C955}" dt="2024-03-19T02:04:41.923" v="144"/>
        <pc:sldMkLst>
          <pc:docMk/>
          <pc:sldMk cId="1033633318" sldId="571"/>
        </pc:sldMkLst>
      </pc:sldChg>
      <pc:sldChg chg="add replId">
        <pc:chgData name="Bryam Castañeda Cuervo" userId="S::bcastaeda21@soy.sena.edu.co::c9da4792-aacb-42f4-957b-626c85fc9cfa" providerId="AD" clId="Web-{9660B522-F415-281B-D418-D51CBCD8C955}" dt="2024-03-19T02:04:44.032" v="145"/>
        <pc:sldMkLst>
          <pc:docMk/>
          <pc:sldMk cId="3267490305" sldId="572"/>
        </pc:sldMkLst>
      </pc:sldChg>
      <pc:sldChg chg="modSp">
        <pc:chgData name="Bryam Castañeda Cuervo" userId="S::bcastaeda21@soy.sena.edu.co::c9da4792-aacb-42f4-957b-626c85fc9cfa" providerId="AD" clId="Web-{9660B522-F415-281B-D418-D51CBCD8C955}" dt="2024-03-19T02:07:46.068" v="404" actId="20577"/>
        <pc:sldMkLst>
          <pc:docMk/>
          <pc:sldMk cId="542410413" sldId="573"/>
        </pc:sldMkLst>
        <pc:spChg chg="mod">
          <ac:chgData name="Bryam Castañeda Cuervo" userId="S::bcastaeda21@soy.sena.edu.co::c9da4792-aacb-42f4-957b-626c85fc9cfa" providerId="AD" clId="Web-{9660B522-F415-281B-D418-D51CBCD8C955}" dt="2024-03-19T02:07:46.068" v="404" actId="20577"/>
          <ac:spMkLst>
            <pc:docMk/>
            <pc:sldMk cId="542410413" sldId="573"/>
            <ac:spMk id="5" creationId="{35BFFB67-C3D4-337D-C327-AB25D270EADA}"/>
          </ac:spMkLst>
        </pc:spChg>
      </pc:sldChg>
      <pc:sldChg chg="modSp add replId">
        <pc:chgData name="Bryam Castañeda Cuervo" userId="S::bcastaeda21@soy.sena.edu.co::c9da4792-aacb-42f4-957b-626c85fc9cfa" providerId="AD" clId="Web-{9660B522-F415-281B-D418-D51CBCD8C955}" dt="2024-03-19T02:07:53.568" v="411" actId="20577"/>
        <pc:sldMkLst>
          <pc:docMk/>
          <pc:sldMk cId="3097636331" sldId="574"/>
        </pc:sldMkLst>
        <pc:spChg chg="mod">
          <ac:chgData name="Bryam Castañeda Cuervo" userId="S::bcastaeda21@soy.sena.edu.co::c9da4792-aacb-42f4-957b-626c85fc9cfa" providerId="AD" clId="Web-{9660B522-F415-281B-D418-D51CBCD8C955}" dt="2024-03-19T02:07:53.568" v="411" actId="20577"/>
          <ac:spMkLst>
            <pc:docMk/>
            <pc:sldMk cId="3097636331" sldId="574"/>
            <ac:spMk id="5" creationId="{35BFFB67-C3D4-337D-C327-AB25D270EADA}"/>
          </ac:spMkLst>
        </pc:spChg>
      </pc:sldChg>
      <pc:sldChg chg="modSp">
        <pc:chgData name="Bryam Castañeda Cuervo" userId="S::bcastaeda21@soy.sena.edu.co::c9da4792-aacb-42f4-957b-626c85fc9cfa" providerId="AD" clId="Web-{9660B522-F415-281B-D418-D51CBCD8C955}" dt="2024-03-19T02:11:05.386" v="415"/>
        <pc:sldMkLst>
          <pc:docMk/>
          <pc:sldMk cId="3217920580" sldId="575"/>
        </pc:sldMkLst>
        <pc:graphicFrameChg chg="modGraphic">
          <ac:chgData name="Bryam Castañeda Cuervo" userId="S::bcastaeda21@soy.sena.edu.co::c9da4792-aacb-42f4-957b-626c85fc9cfa" providerId="AD" clId="Web-{9660B522-F415-281B-D418-D51CBCD8C955}" dt="2024-03-19T02:11:05.386" v="415"/>
          <ac:graphicFrameMkLst>
            <pc:docMk/>
            <pc:sldMk cId="3217920580" sldId="575"/>
            <ac:graphicFrameMk id="6" creationId="{EAFDCB1C-F1FE-B785-7C86-7CF3428C4668}"/>
          </ac:graphicFrameMkLst>
        </pc:graphicFrameChg>
      </pc:sldChg>
      <pc:sldChg chg="modSp">
        <pc:chgData name="Bryam Castañeda Cuervo" userId="S::bcastaeda21@soy.sena.edu.co::c9da4792-aacb-42f4-957b-626c85fc9cfa" providerId="AD" clId="Web-{9660B522-F415-281B-D418-D51CBCD8C955}" dt="2024-03-19T02:12:27.451" v="419" actId="14100"/>
        <pc:sldMkLst>
          <pc:docMk/>
          <pc:sldMk cId="2085578203" sldId="577"/>
        </pc:sldMkLst>
        <pc:spChg chg="mod">
          <ac:chgData name="Bryam Castañeda Cuervo" userId="S::bcastaeda21@soy.sena.edu.co::c9da4792-aacb-42f4-957b-626c85fc9cfa" providerId="AD" clId="Web-{9660B522-F415-281B-D418-D51CBCD8C955}" dt="2024-03-19T02:12:27.451" v="419" actId="14100"/>
          <ac:spMkLst>
            <pc:docMk/>
            <pc:sldMk cId="2085578203" sldId="577"/>
            <ac:spMk id="5" creationId="{35BFFB67-C3D4-337D-C327-AB25D270EADA}"/>
          </ac:spMkLst>
        </pc:spChg>
      </pc:sldChg>
    </pc:docChg>
  </pc:docChgLst>
  <pc:docChgLst>
    <pc:chgData clId="Web-{A493438D-DADB-43AF-A106-FCB87B3134BD}"/>
    <pc:docChg chg="modSld">
      <pc:chgData name="" userId="" providerId="" clId="Web-{A493438D-DADB-43AF-A106-FCB87B3134BD}" dt="2024-02-22T19:38:33.199" v="0" actId="1076"/>
      <pc:docMkLst>
        <pc:docMk/>
      </pc:docMkLst>
      <pc:sldChg chg="modSp">
        <pc:chgData name="" userId="" providerId="" clId="Web-{A493438D-DADB-43AF-A106-FCB87B3134BD}" dt="2024-02-22T19:38:33.199" v="0" actId="1076"/>
        <pc:sldMkLst>
          <pc:docMk/>
          <pc:sldMk cId="3409726023" sldId="538"/>
        </pc:sldMkLst>
        <pc:spChg chg="mod">
          <ac:chgData name="" userId="" providerId="" clId="Web-{A493438D-DADB-43AF-A106-FCB87B3134BD}" dt="2024-02-22T19:38:33.199" v="0" actId="1076"/>
          <ac:spMkLst>
            <pc:docMk/>
            <pc:sldMk cId="3409726023" sldId="538"/>
            <ac:spMk id="5" creationId="{015D167A-EE62-EA02-E6F4-53710691F485}"/>
          </ac:spMkLst>
        </pc:spChg>
      </pc:sldChg>
    </pc:docChg>
  </pc:docChgLst>
  <pc:docChgLst>
    <pc:chgData name="Bryam Castañeda Cuervo" userId="S::bcastaeda21@soy.sena.edu.co::c9da4792-aacb-42f4-957b-626c85fc9cfa" providerId="AD" clId="Web-{54648D2F-184B-A3DF-5436-CCF9E5C29E00}"/>
    <pc:docChg chg="modSld">
      <pc:chgData name="Bryam Castañeda Cuervo" userId="S::bcastaeda21@soy.sena.edu.co::c9da4792-aacb-42f4-957b-626c85fc9cfa" providerId="AD" clId="Web-{54648D2F-184B-A3DF-5436-CCF9E5C29E00}" dt="2024-02-23T01:24:46.413" v="2" actId="20577"/>
      <pc:docMkLst>
        <pc:docMk/>
      </pc:docMkLst>
      <pc:sldChg chg="modSp">
        <pc:chgData name="Bryam Castañeda Cuervo" userId="S::bcastaeda21@soy.sena.edu.co::c9da4792-aacb-42f4-957b-626c85fc9cfa" providerId="AD" clId="Web-{54648D2F-184B-A3DF-5436-CCF9E5C29E00}" dt="2024-02-23T01:24:46.413" v="2" actId="20577"/>
        <pc:sldMkLst>
          <pc:docMk/>
          <pc:sldMk cId="45512608" sldId="543"/>
        </pc:sldMkLst>
        <pc:spChg chg="mod">
          <ac:chgData name="Bryam Castañeda Cuervo" userId="S::bcastaeda21@soy.sena.edu.co::c9da4792-aacb-42f4-957b-626c85fc9cfa" providerId="AD" clId="Web-{54648D2F-184B-A3DF-5436-CCF9E5C29E00}" dt="2024-02-23T01:24:46.413" v="2" actId="20577"/>
          <ac:spMkLst>
            <pc:docMk/>
            <pc:sldMk cId="45512608" sldId="543"/>
            <ac:spMk id="3" creationId="{CF6697F3-B1A3-FADB-1243-D89866428CB1}"/>
          </ac:spMkLst>
        </pc:spChg>
      </pc:sldChg>
    </pc:docChg>
  </pc:docChgLst>
  <pc:docChgLst>
    <pc:chgData name="Dilan Santiago Lopez Romero" userId="S::dslpez8@soy.sena.edu.co::10f260f3-08fe-41c6-b307-9b68f9ec0819" providerId="AD" clId="Web-{AE07EBEC-5A5D-3739-0B80-419294FD2F2C}"/>
    <pc:docChg chg="modSld">
      <pc:chgData name="Dilan Santiago Lopez Romero" userId="S::dslpez8@soy.sena.edu.co::10f260f3-08fe-41c6-b307-9b68f9ec0819" providerId="AD" clId="Web-{AE07EBEC-5A5D-3739-0B80-419294FD2F2C}" dt="2024-03-05T19:51:06.018" v="315" actId="20577"/>
      <pc:docMkLst>
        <pc:docMk/>
      </pc:docMkLst>
      <pc:sldChg chg="modSp">
        <pc:chgData name="Dilan Santiago Lopez Romero" userId="S::dslpez8@soy.sena.edu.co::10f260f3-08fe-41c6-b307-9b68f9ec0819" providerId="AD" clId="Web-{AE07EBEC-5A5D-3739-0B80-419294FD2F2C}" dt="2024-03-05T19:51:06.018" v="315" actId="20577"/>
        <pc:sldMkLst>
          <pc:docMk/>
          <pc:sldMk cId="743150675" sldId="544"/>
        </pc:sldMkLst>
        <pc:spChg chg="mod">
          <ac:chgData name="Dilan Santiago Lopez Romero" userId="S::dslpez8@soy.sena.edu.co::10f260f3-08fe-41c6-b307-9b68f9ec0819" providerId="AD" clId="Web-{AE07EBEC-5A5D-3739-0B80-419294FD2F2C}" dt="2024-03-05T19:51:06.018" v="315" actId="20577"/>
          <ac:spMkLst>
            <pc:docMk/>
            <pc:sldMk cId="743150675" sldId="544"/>
            <ac:spMk id="3" creationId="{CF6697F3-B1A3-FADB-1243-D89866428CB1}"/>
          </ac:spMkLst>
        </pc:spChg>
      </pc:sldChg>
    </pc:docChg>
  </pc:docChgLst>
  <pc:docChgLst>
    <pc:chgData name="Dilan Santiago Lopez Romero" userId="S::dslpez8@soy.sena.edu.co::10f260f3-08fe-41c6-b307-9b68f9ec0819" providerId="AD" clId="Web-{396675B8-5E14-134D-1027-79516A2B6706}"/>
    <pc:docChg chg="modSld">
      <pc:chgData name="Dilan Santiago Lopez Romero" userId="S::dslpez8@soy.sena.edu.co::10f260f3-08fe-41c6-b307-9b68f9ec0819" providerId="AD" clId="Web-{396675B8-5E14-134D-1027-79516A2B6706}" dt="2024-03-18T19:33:03.545" v="80" actId="20577"/>
      <pc:docMkLst>
        <pc:docMk/>
      </pc:docMkLst>
      <pc:sldChg chg="addSp modSp">
        <pc:chgData name="Dilan Santiago Lopez Romero" userId="S::dslpez8@soy.sena.edu.co::10f260f3-08fe-41c6-b307-9b68f9ec0819" providerId="AD" clId="Web-{396675B8-5E14-134D-1027-79516A2B6706}" dt="2024-03-18T19:33:03.545" v="80" actId="20577"/>
        <pc:sldMkLst>
          <pc:docMk/>
          <pc:sldMk cId="3409726023" sldId="538"/>
        </pc:sldMkLst>
        <pc:spChg chg="add mod">
          <ac:chgData name="Dilan Santiago Lopez Romero" userId="S::dslpez8@soy.sena.edu.co::10f260f3-08fe-41c6-b307-9b68f9ec0819" providerId="AD" clId="Web-{396675B8-5E14-134D-1027-79516A2B6706}" dt="2024-03-18T19:33:03.545" v="80" actId="20577"/>
          <ac:spMkLst>
            <pc:docMk/>
            <pc:sldMk cId="3409726023" sldId="538"/>
            <ac:spMk id="4" creationId="{59347575-490A-37C4-624F-322FF009EA30}"/>
          </ac:spMkLst>
        </pc:spChg>
        <pc:picChg chg="mod">
          <ac:chgData name="Dilan Santiago Lopez Romero" userId="S::dslpez8@soy.sena.edu.co::10f260f3-08fe-41c6-b307-9b68f9ec0819" providerId="AD" clId="Web-{396675B8-5E14-134D-1027-79516A2B6706}" dt="2024-03-18T19:29:14.037" v="69" actId="1076"/>
          <ac:picMkLst>
            <pc:docMk/>
            <pc:sldMk cId="3409726023" sldId="538"/>
            <ac:picMk id="2" creationId="{66CE5427-CC61-85DF-8EAD-4DBA37D29076}"/>
          </ac:picMkLst>
        </pc:picChg>
      </pc:sldChg>
    </pc:docChg>
  </pc:docChgLst>
  <pc:docChgLst>
    <pc:chgData name="Dilan Santiago Lopez Romero" userId="S::dslpez8@soy.sena.edu.co::10f260f3-08fe-41c6-b307-9b68f9ec0819" providerId="AD" clId="Web-{76181FFB-8C89-715D-0F7B-51B97238298F}"/>
    <pc:docChg chg="addSld modSld sldOrd">
      <pc:chgData name="Dilan Santiago Lopez Romero" userId="S::dslpez8@soy.sena.edu.co::10f260f3-08fe-41c6-b307-9b68f9ec0819" providerId="AD" clId="Web-{76181FFB-8C89-715D-0F7B-51B97238298F}" dt="2024-02-26T20:31:22.191" v="63" actId="20577"/>
      <pc:docMkLst>
        <pc:docMk/>
      </pc:docMkLst>
      <pc:sldChg chg="modSp">
        <pc:chgData name="Dilan Santiago Lopez Romero" userId="S::dslpez8@soy.sena.edu.co::10f260f3-08fe-41c6-b307-9b68f9ec0819" providerId="AD" clId="Web-{76181FFB-8C89-715D-0F7B-51B97238298F}" dt="2024-02-26T20:11:05.489" v="5" actId="20577"/>
        <pc:sldMkLst>
          <pc:docMk/>
          <pc:sldMk cId="743150675" sldId="544"/>
        </pc:sldMkLst>
        <pc:spChg chg="mod">
          <ac:chgData name="Dilan Santiago Lopez Romero" userId="S::dslpez8@soy.sena.edu.co::10f260f3-08fe-41c6-b307-9b68f9ec0819" providerId="AD" clId="Web-{76181FFB-8C89-715D-0F7B-51B97238298F}" dt="2024-02-26T20:11:05.489" v="5" actId="20577"/>
          <ac:spMkLst>
            <pc:docMk/>
            <pc:sldMk cId="743150675" sldId="544"/>
            <ac:spMk id="3" creationId="{CF6697F3-B1A3-FADB-1243-D89866428CB1}"/>
          </ac:spMkLst>
        </pc:spChg>
      </pc:sldChg>
      <pc:sldChg chg="modSp add ord replId">
        <pc:chgData name="Dilan Santiago Lopez Romero" userId="S::dslpez8@soy.sena.edu.co::10f260f3-08fe-41c6-b307-9b68f9ec0819" providerId="AD" clId="Web-{76181FFB-8C89-715D-0F7B-51B97238298F}" dt="2024-02-26T20:31:22.191" v="63" actId="20577"/>
        <pc:sldMkLst>
          <pc:docMk/>
          <pc:sldMk cId="2406503837" sldId="550"/>
        </pc:sldMkLst>
        <pc:spChg chg="mod">
          <ac:chgData name="Dilan Santiago Lopez Romero" userId="S::dslpez8@soy.sena.edu.co::10f260f3-08fe-41c6-b307-9b68f9ec0819" providerId="AD" clId="Web-{76181FFB-8C89-715D-0F7B-51B97238298F}" dt="2024-02-26T20:31:22.191" v="63" actId="20577"/>
          <ac:spMkLst>
            <pc:docMk/>
            <pc:sldMk cId="2406503837" sldId="550"/>
            <ac:spMk id="5" creationId="{35BFFB67-C3D4-337D-C327-AB25D270EADA}"/>
          </ac:spMkLst>
        </pc:spChg>
      </pc:sldChg>
    </pc:docChg>
  </pc:docChgLst>
  <pc:docChgLst>
    <pc:chgData clId="Web-{48CF3B9D-63F9-7E0D-717E-69FB053AC268}"/>
    <pc:docChg chg="modSld">
      <pc:chgData name="" userId="" providerId="" clId="Web-{48CF3B9D-63F9-7E0D-717E-69FB053AC268}" dt="2024-02-21T02:40:19.237" v="0" actId="20577"/>
      <pc:docMkLst>
        <pc:docMk/>
      </pc:docMkLst>
      <pc:sldChg chg="modSp">
        <pc:chgData name="" userId="" providerId="" clId="Web-{48CF3B9D-63F9-7E0D-717E-69FB053AC268}" dt="2024-02-21T02:40:19.237" v="0" actId="20577"/>
        <pc:sldMkLst>
          <pc:docMk/>
          <pc:sldMk cId="3409726023" sldId="538"/>
        </pc:sldMkLst>
        <pc:spChg chg="mod">
          <ac:chgData name="" userId="" providerId="" clId="Web-{48CF3B9D-63F9-7E0D-717E-69FB053AC268}" dt="2024-02-21T02:40:19.237" v="0" actId="20577"/>
          <ac:spMkLst>
            <pc:docMk/>
            <pc:sldMk cId="3409726023" sldId="538"/>
            <ac:spMk id="5" creationId="{015D167A-EE62-EA02-E6F4-53710691F485}"/>
          </ac:spMkLst>
        </pc:spChg>
      </pc:sldChg>
    </pc:docChg>
  </pc:docChgLst>
  <pc:docChgLst>
    <pc:chgData name="Dilan Santiago Lopez Romero" userId="S::dslpez8@soy.sena.edu.co::10f260f3-08fe-41c6-b307-9b68f9ec0819" providerId="AD" clId="Web-{04C8D3A9-087F-E150-CC76-CCB349958023}"/>
    <pc:docChg chg="addSld delSld modSld sldOrd">
      <pc:chgData name="Dilan Santiago Lopez Romero" userId="S::dslpez8@soy.sena.edu.co::10f260f3-08fe-41c6-b307-9b68f9ec0819" providerId="AD" clId="Web-{04C8D3A9-087F-E150-CC76-CCB349958023}" dt="2024-02-26T20:51:50.140" v="55" actId="20577"/>
      <pc:docMkLst>
        <pc:docMk/>
      </pc:docMkLst>
      <pc:sldChg chg="modSp">
        <pc:chgData name="Dilan Santiago Lopez Romero" userId="S::dslpez8@soy.sena.edu.co::10f260f3-08fe-41c6-b307-9b68f9ec0819" providerId="AD" clId="Web-{04C8D3A9-087F-E150-CC76-CCB349958023}" dt="2024-02-26T20:51:50.140" v="55" actId="20577"/>
        <pc:sldMkLst>
          <pc:docMk/>
          <pc:sldMk cId="3221661573" sldId="549"/>
        </pc:sldMkLst>
        <pc:spChg chg="mod">
          <ac:chgData name="Dilan Santiago Lopez Romero" userId="S::dslpez8@soy.sena.edu.co::10f260f3-08fe-41c6-b307-9b68f9ec0819" providerId="AD" clId="Web-{04C8D3A9-087F-E150-CC76-CCB349958023}" dt="2024-02-26T20:51:50.140" v="55" actId="20577"/>
          <ac:spMkLst>
            <pc:docMk/>
            <pc:sldMk cId="3221661573" sldId="549"/>
            <ac:spMk id="3" creationId="{CF6697F3-B1A3-FADB-1243-D89866428CB1}"/>
          </ac:spMkLst>
        </pc:spChg>
      </pc:sldChg>
      <pc:sldChg chg="del">
        <pc:chgData name="Dilan Santiago Lopez Romero" userId="S::dslpez8@soy.sena.edu.co::10f260f3-08fe-41c6-b307-9b68f9ec0819" providerId="AD" clId="Web-{04C8D3A9-087F-E150-CC76-CCB349958023}" dt="2024-02-26T20:51:29.452" v="36"/>
        <pc:sldMkLst>
          <pc:docMk/>
          <pc:sldMk cId="2406503837" sldId="550"/>
        </pc:sldMkLst>
      </pc:sldChg>
      <pc:sldChg chg="del">
        <pc:chgData name="Dilan Santiago Lopez Romero" userId="S::dslpez8@soy.sena.edu.co::10f260f3-08fe-41c6-b307-9b68f9ec0819" providerId="AD" clId="Web-{04C8D3A9-087F-E150-CC76-CCB349958023}" dt="2024-02-26T20:47:39.351" v="0"/>
        <pc:sldMkLst>
          <pc:docMk/>
          <pc:sldMk cId="3869565419" sldId="551"/>
        </pc:sldMkLst>
      </pc:sldChg>
      <pc:sldChg chg="modSp add ord replId">
        <pc:chgData name="Dilan Santiago Lopez Romero" userId="S::dslpez8@soy.sena.edu.co::10f260f3-08fe-41c6-b307-9b68f9ec0819" providerId="AD" clId="Web-{04C8D3A9-087F-E150-CC76-CCB349958023}" dt="2024-02-26T20:51:23.030" v="35" actId="20577"/>
        <pc:sldMkLst>
          <pc:docMk/>
          <pc:sldMk cId="2495843508" sldId="555"/>
        </pc:sldMkLst>
        <pc:spChg chg="mod">
          <ac:chgData name="Dilan Santiago Lopez Romero" userId="S::dslpez8@soy.sena.edu.co::10f260f3-08fe-41c6-b307-9b68f9ec0819" providerId="AD" clId="Web-{04C8D3A9-087F-E150-CC76-CCB349958023}" dt="2024-02-26T20:51:23.030" v="35" actId="20577"/>
          <ac:spMkLst>
            <pc:docMk/>
            <pc:sldMk cId="2495843508" sldId="555"/>
            <ac:spMk id="5" creationId="{35BFFB67-C3D4-337D-C327-AB25D270EADA}"/>
          </ac:spMkLst>
        </pc:spChg>
      </pc:sldChg>
    </pc:docChg>
  </pc:docChgLst>
  <pc:docChgLst>
    <pc:chgData name="Bryam Castañeda Cuervo" userId="S::bcastaeda21@soy.sena.edu.co::c9da4792-aacb-42f4-957b-626c85fc9cfa" providerId="AD" clId="Web-{350165BB-E5B2-8338-15C8-562CF3097341}"/>
    <pc:docChg chg="addSld modSld sldOrd">
      <pc:chgData name="Bryam Castañeda Cuervo" userId="S::bcastaeda21@soy.sena.edu.co::c9da4792-aacb-42f4-957b-626c85fc9cfa" providerId="AD" clId="Web-{350165BB-E5B2-8338-15C8-562CF3097341}" dt="2024-03-19T01:26:28.738" v="438" actId="1076"/>
      <pc:docMkLst>
        <pc:docMk/>
      </pc:docMkLst>
      <pc:sldChg chg="modSp">
        <pc:chgData name="Bryam Castañeda Cuervo" userId="S::bcastaeda21@soy.sena.edu.co::c9da4792-aacb-42f4-957b-626c85fc9cfa" providerId="AD" clId="Web-{350165BB-E5B2-8338-15C8-562CF3097341}" dt="2024-03-19T01:01:10.291" v="353" actId="20577"/>
        <pc:sldMkLst>
          <pc:docMk/>
          <pc:sldMk cId="2948456746" sldId="559"/>
        </pc:sldMkLst>
        <pc:spChg chg="mod">
          <ac:chgData name="Bryam Castañeda Cuervo" userId="S::bcastaeda21@soy.sena.edu.co::c9da4792-aacb-42f4-957b-626c85fc9cfa" providerId="AD" clId="Web-{350165BB-E5B2-8338-15C8-562CF3097341}" dt="2024-03-19T01:01:10.291" v="353" actId="20577"/>
          <ac:spMkLst>
            <pc:docMk/>
            <pc:sldMk cId="2948456746" sldId="559"/>
            <ac:spMk id="6" creationId="{612A2F20-454C-C80C-D90F-7CAFDF1A7621}"/>
          </ac:spMkLst>
        </pc:spChg>
      </pc:sldChg>
      <pc:sldChg chg="modSp">
        <pc:chgData name="Bryam Castañeda Cuervo" userId="S::bcastaeda21@soy.sena.edu.co::c9da4792-aacb-42f4-957b-626c85fc9cfa" providerId="AD" clId="Web-{350165BB-E5B2-8338-15C8-562CF3097341}" dt="2024-03-19T01:04:10.952" v="385" actId="20577"/>
        <pc:sldMkLst>
          <pc:docMk/>
          <pc:sldMk cId="846474400" sldId="560"/>
        </pc:sldMkLst>
        <pc:spChg chg="mod">
          <ac:chgData name="Bryam Castañeda Cuervo" userId="S::bcastaeda21@soy.sena.edu.co::c9da4792-aacb-42f4-957b-626c85fc9cfa" providerId="AD" clId="Web-{350165BB-E5B2-8338-15C8-562CF3097341}" dt="2024-03-19T01:04:10.952" v="385" actId="20577"/>
          <ac:spMkLst>
            <pc:docMk/>
            <pc:sldMk cId="846474400" sldId="560"/>
            <ac:spMk id="5" creationId="{35BFFB67-C3D4-337D-C327-AB25D270EADA}"/>
          </ac:spMkLst>
        </pc:spChg>
      </pc:sldChg>
      <pc:sldChg chg="addSp delSp modSp add ord replId">
        <pc:chgData name="Bryam Castañeda Cuervo" userId="S::bcastaeda21@soy.sena.edu.co::c9da4792-aacb-42f4-957b-626c85fc9cfa" providerId="AD" clId="Web-{350165BB-E5B2-8338-15C8-562CF3097341}" dt="2024-03-19T01:26:28.738" v="438" actId="1076"/>
        <pc:sldMkLst>
          <pc:docMk/>
          <pc:sldMk cId="165545319" sldId="561"/>
        </pc:sldMkLst>
        <pc:spChg chg="mod">
          <ac:chgData name="Bryam Castañeda Cuervo" userId="S::bcastaeda21@soy.sena.edu.co::c9da4792-aacb-42f4-957b-626c85fc9cfa" providerId="AD" clId="Web-{350165BB-E5B2-8338-15C8-562CF3097341}" dt="2024-03-19T01:26:28.738" v="438" actId="1076"/>
          <ac:spMkLst>
            <pc:docMk/>
            <pc:sldMk cId="165545319" sldId="561"/>
            <ac:spMk id="2" creationId="{2B951D1C-ACAB-30A9-933A-FC96DF28A2F0}"/>
          </ac:spMkLst>
        </pc:spChg>
        <pc:spChg chg="del mod">
          <ac:chgData name="Bryam Castañeda Cuervo" userId="S::bcastaeda21@soy.sena.edu.co::c9da4792-aacb-42f4-957b-626c85fc9cfa" providerId="AD" clId="Web-{350165BB-E5B2-8338-15C8-562CF3097341}" dt="2024-03-19T01:16:23.644" v="390"/>
          <ac:spMkLst>
            <pc:docMk/>
            <pc:sldMk cId="165545319" sldId="561"/>
            <ac:spMk id="6" creationId="{612A2F20-454C-C80C-D90F-7CAFDF1A7621}"/>
          </ac:spMkLst>
        </pc:spChg>
        <pc:picChg chg="add del mod">
          <ac:chgData name="Bryam Castañeda Cuervo" userId="S::bcastaeda21@soy.sena.edu.co::c9da4792-aacb-42f4-957b-626c85fc9cfa" providerId="AD" clId="Web-{350165BB-E5B2-8338-15C8-562CF3097341}" dt="2024-03-19T01:25:02.704" v="392"/>
          <ac:picMkLst>
            <pc:docMk/>
            <pc:sldMk cId="165545319" sldId="561"/>
            <ac:picMk id="3" creationId="{28AF7190-60AB-58D0-C1C4-E78F52C5A98A}"/>
          </ac:picMkLst>
        </pc:picChg>
        <pc:picChg chg="add mod modCrop">
          <ac:chgData name="Bryam Castañeda Cuervo" userId="S::bcastaeda21@soy.sena.edu.co::c9da4792-aacb-42f4-957b-626c85fc9cfa" providerId="AD" clId="Web-{350165BB-E5B2-8338-15C8-562CF3097341}" dt="2024-03-19T01:26:15.081" v="437" actId="1076"/>
          <ac:picMkLst>
            <pc:docMk/>
            <pc:sldMk cId="165545319" sldId="561"/>
            <ac:picMk id="4" creationId="{A632F6B2-8FBD-39DD-75F6-42B939134824}"/>
          </ac:picMkLst>
        </pc:picChg>
      </pc:sldChg>
    </pc:docChg>
  </pc:docChgLst>
  <pc:docChgLst>
    <pc:chgData name="Usuario invitado" userId="S::urn:spo:anon#856cfeb0bc4857ab7e304a4e8e1a9b259f8e938decb5a5be2bff3ceeef1a6d1f::" providerId="AD" clId="Web-{2A7DD15A-5D4C-BF06-8A1B-1AB51ABA1FE9}"/>
    <pc:docChg chg="modSld">
      <pc:chgData name="Usuario invitado" userId="S::urn:spo:anon#856cfeb0bc4857ab7e304a4e8e1a9b259f8e938decb5a5be2bff3ceeef1a6d1f::" providerId="AD" clId="Web-{2A7DD15A-5D4C-BF06-8A1B-1AB51ABA1FE9}" dt="2024-02-21T01:55:42.742" v="277" actId="20577"/>
      <pc:docMkLst>
        <pc:docMk/>
      </pc:docMkLst>
      <pc:sldChg chg="addSp delSp modSp">
        <pc:chgData name="Usuario invitado" userId="S::urn:spo:anon#856cfeb0bc4857ab7e304a4e8e1a9b259f8e938decb5a5be2bff3ceeef1a6d1f::" providerId="AD" clId="Web-{2A7DD15A-5D4C-BF06-8A1B-1AB51ABA1FE9}" dt="2024-02-21T01:09:38.976" v="10"/>
        <pc:sldMkLst>
          <pc:docMk/>
          <pc:sldMk cId="1971142826" sldId="535"/>
        </pc:sldMkLst>
        <pc:picChg chg="add del mod">
          <ac:chgData name="Usuario invitado" userId="S::urn:spo:anon#856cfeb0bc4857ab7e304a4e8e1a9b259f8e938decb5a5be2bff3ceeef1a6d1f::" providerId="AD" clId="Web-{2A7DD15A-5D4C-BF06-8A1B-1AB51ABA1FE9}" dt="2024-02-21T01:07:36.051" v="2"/>
          <ac:picMkLst>
            <pc:docMk/>
            <pc:sldMk cId="1971142826" sldId="535"/>
            <ac:picMk id="5" creationId="{D7CD9B85-0E1B-C1F1-6839-79BD2EEE159C}"/>
          </ac:picMkLst>
        </pc:picChg>
        <pc:picChg chg="add del mod">
          <ac:chgData name="Usuario invitado" userId="S::urn:spo:anon#856cfeb0bc4857ab7e304a4e8e1a9b259f8e938decb5a5be2bff3ceeef1a6d1f::" providerId="AD" clId="Web-{2A7DD15A-5D4C-BF06-8A1B-1AB51ABA1FE9}" dt="2024-02-21T01:08:35.271" v="5"/>
          <ac:picMkLst>
            <pc:docMk/>
            <pc:sldMk cId="1971142826" sldId="535"/>
            <ac:picMk id="6" creationId="{87400C2B-A3DC-D408-27D2-F01DA7F5C569}"/>
          </ac:picMkLst>
        </pc:picChg>
        <pc:picChg chg="add del mod">
          <ac:chgData name="Usuario invitado" userId="S::urn:spo:anon#856cfeb0bc4857ab7e304a4e8e1a9b259f8e938decb5a5be2bff3ceeef1a6d1f::" providerId="AD" clId="Web-{2A7DD15A-5D4C-BF06-8A1B-1AB51ABA1FE9}" dt="2024-02-21T01:09:02.850" v="7"/>
          <ac:picMkLst>
            <pc:docMk/>
            <pc:sldMk cId="1971142826" sldId="535"/>
            <ac:picMk id="7" creationId="{15EEC730-0B69-859A-B889-5D3E9C8A03CB}"/>
          </ac:picMkLst>
        </pc:picChg>
        <pc:picChg chg="add del mod">
          <ac:chgData name="Usuario invitado" userId="S::urn:spo:anon#856cfeb0bc4857ab7e304a4e8e1a9b259f8e938decb5a5be2bff3ceeef1a6d1f::" providerId="AD" clId="Web-{2A7DD15A-5D4C-BF06-8A1B-1AB51ABA1FE9}" dt="2024-02-21T01:09:38.976" v="10"/>
          <ac:picMkLst>
            <pc:docMk/>
            <pc:sldMk cId="1971142826" sldId="535"/>
            <ac:picMk id="8" creationId="{B5E1F71C-6574-9A5D-EE0B-A2741CF067B8}"/>
          </ac:picMkLst>
        </pc:picChg>
      </pc:sldChg>
      <pc:sldChg chg="addSp delSp modSp">
        <pc:chgData name="Usuario invitado" userId="S::urn:spo:anon#856cfeb0bc4857ab7e304a4e8e1a9b259f8e938decb5a5be2bff3ceeef1a6d1f::" providerId="AD" clId="Web-{2A7DD15A-5D4C-BF06-8A1B-1AB51ABA1FE9}" dt="2024-02-21T01:22:41.962" v="62" actId="20577"/>
        <pc:sldMkLst>
          <pc:docMk/>
          <pc:sldMk cId="3038000178" sldId="537"/>
        </pc:sldMkLst>
        <pc:spChg chg="mod">
          <ac:chgData name="Usuario invitado" userId="S::urn:spo:anon#856cfeb0bc4857ab7e304a4e8e1a9b259f8e938decb5a5be2bff3ceeef1a6d1f::" providerId="AD" clId="Web-{2A7DD15A-5D4C-BF06-8A1B-1AB51ABA1FE9}" dt="2024-02-21T01:22:41.962" v="62" actId="20577"/>
          <ac:spMkLst>
            <pc:docMk/>
            <pc:sldMk cId="3038000178" sldId="537"/>
            <ac:spMk id="3" creationId="{CF6697F3-B1A3-FADB-1243-D89866428CB1}"/>
          </ac:spMkLst>
        </pc:spChg>
        <pc:picChg chg="add del">
          <ac:chgData name="Usuario invitado" userId="S::urn:spo:anon#856cfeb0bc4857ab7e304a4e8e1a9b259f8e938decb5a5be2bff3ceeef1a6d1f::" providerId="AD" clId="Web-{2A7DD15A-5D4C-BF06-8A1B-1AB51ABA1FE9}" dt="2024-02-21T01:22:27.775" v="60"/>
          <ac:picMkLst>
            <pc:docMk/>
            <pc:sldMk cId="3038000178" sldId="537"/>
            <ac:picMk id="9" creationId="{CBB8E863-134C-047E-564D-20E4D7521C87}"/>
          </ac:picMkLst>
        </pc:picChg>
      </pc:sldChg>
      <pc:sldChg chg="modSp">
        <pc:chgData name="Usuario invitado" userId="S::urn:spo:anon#856cfeb0bc4857ab7e304a4e8e1a9b259f8e938decb5a5be2bff3ceeef1a6d1f::" providerId="AD" clId="Web-{2A7DD15A-5D4C-BF06-8A1B-1AB51ABA1FE9}" dt="2024-02-21T01:23:27.370" v="110" actId="20577"/>
        <pc:sldMkLst>
          <pc:docMk/>
          <pc:sldMk cId="1129184617" sldId="541"/>
        </pc:sldMkLst>
        <pc:spChg chg="mod">
          <ac:chgData name="Usuario invitado" userId="S::urn:spo:anon#856cfeb0bc4857ab7e304a4e8e1a9b259f8e938decb5a5be2bff3ceeef1a6d1f::" providerId="AD" clId="Web-{2A7DD15A-5D4C-BF06-8A1B-1AB51ABA1FE9}" dt="2024-02-21T01:23:27.370" v="110" actId="20577"/>
          <ac:spMkLst>
            <pc:docMk/>
            <pc:sldMk cId="1129184617" sldId="541"/>
            <ac:spMk id="4" creationId="{D1149976-59ED-86DE-CAFB-F26E38C394F4}"/>
          </ac:spMkLst>
        </pc:spChg>
      </pc:sldChg>
      <pc:sldChg chg="addSp delSp modSp">
        <pc:chgData name="Usuario invitado" userId="S::urn:spo:anon#856cfeb0bc4857ab7e304a4e8e1a9b259f8e938decb5a5be2bff3ceeef1a6d1f::" providerId="AD" clId="Web-{2A7DD15A-5D4C-BF06-8A1B-1AB51ABA1FE9}" dt="2024-02-21T01:39:32.157" v="198"/>
        <pc:sldMkLst>
          <pc:docMk/>
          <pc:sldMk cId="45512608" sldId="543"/>
        </pc:sldMkLst>
        <pc:spChg chg="mod">
          <ac:chgData name="Usuario invitado" userId="S::urn:spo:anon#856cfeb0bc4857ab7e304a4e8e1a9b259f8e938decb5a5be2bff3ceeef1a6d1f::" providerId="AD" clId="Web-{2A7DD15A-5D4C-BF06-8A1B-1AB51ABA1FE9}" dt="2024-02-21T01:26:15.749" v="188" actId="20577"/>
          <ac:spMkLst>
            <pc:docMk/>
            <pc:sldMk cId="45512608" sldId="543"/>
            <ac:spMk id="3" creationId="{CF6697F3-B1A3-FADB-1243-D89866428CB1}"/>
          </ac:spMkLst>
        </pc:spChg>
        <pc:picChg chg="add del mod">
          <ac:chgData name="Usuario invitado" userId="S::urn:spo:anon#856cfeb0bc4857ab7e304a4e8e1a9b259f8e938decb5a5be2bff3ceeef1a6d1f::" providerId="AD" clId="Web-{2A7DD15A-5D4C-BF06-8A1B-1AB51ABA1FE9}" dt="2024-02-21T01:38:12.327" v="196"/>
          <ac:picMkLst>
            <pc:docMk/>
            <pc:sldMk cId="45512608" sldId="543"/>
            <ac:picMk id="5" creationId="{4A1120F4-982E-A81F-FFDF-7D214E157B5B}"/>
          </ac:picMkLst>
        </pc:picChg>
        <pc:picChg chg="del mod">
          <ac:chgData name="Usuario invitado" userId="S::urn:spo:anon#856cfeb0bc4857ab7e304a4e8e1a9b259f8e938decb5a5be2bff3ceeef1a6d1f::" providerId="AD" clId="Web-{2A7DD15A-5D4C-BF06-8A1B-1AB51ABA1FE9}" dt="2024-02-21T01:39:32.157" v="198"/>
          <ac:picMkLst>
            <pc:docMk/>
            <pc:sldMk cId="45512608" sldId="543"/>
            <ac:picMk id="9" creationId="{CBB8E863-134C-047E-564D-20E4D7521C87}"/>
          </ac:picMkLst>
        </pc:picChg>
      </pc:sldChg>
      <pc:sldChg chg="modSp">
        <pc:chgData name="Usuario invitado" userId="S::urn:spo:anon#856cfeb0bc4857ab7e304a4e8e1a9b259f8e938decb5a5be2bff3ceeef1a6d1f::" providerId="AD" clId="Web-{2A7DD15A-5D4C-BF06-8A1B-1AB51ABA1FE9}" dt="2024-02-21T01:55:42.742" v="277" actId="20577"/>
        <pc:sldMkLst>
          <pc:docMk/>
          <pc:sldMk cId="743150675" sldId="544"/>
        </pc:sldMkLst>
        <pc:spChg chg="mod">
          <ac:chgData name="Usuario invitado" userId="S::urn:spo:anon#856cfeb0bc4857ab7e304a4e8e1a9b259f8e938decb5a5be2bff3ceeef1a6d1f::" providerId="AD" clId="Web-{2A7DD15A-5D4C-BF06-8A1B-1AB51ABA1FE9}" dt="2024-02-21T01:55:42.742" v="277" actId="20577"/>
          <ac:spMkLst>
            <pc:docMk/>
            <pc:sldMk cId="743150675" sldId="544"/>
            <ac:spMk id="3" creationId="{CF6697F3-B1A3-FADB-1243-D89866428CB1}"/>
          </ac:spMkLst>
        </pc:spChg>
      </pc:sldChg>
    </pc:docChg>
  </pc:docChgLst>
  <pc:docChgLst>
    <pc:chgData name="Dilan Santiago Lopez Romero" userId="S::dslpez8@soy.sena.edu.co::10f260f3-08fe-41c6-b307-9b68f9ec0819" providerId="AD" clId="Web-{23253BEE-03EB-F7F0-D304-79B656A00921}"/>
    <pc:docChg chg="modSld">
      <pc:chgData name="Dilan Santiago Lopez Romero" userId="S::dslpez8@soy.sena.edu.co::10f260f3-08fe-41c6-b307-9b68f9ec0819" providerId="AD" clId="Web-{23253BEE-03EB-F7F0-D304-79B656A00921}" dt="2024-03-04T23:38:52.156" v="322" actId="20577"/>
      <pc:docMkLst>
        <pc:docMk/>
      </pc:docMkLst>
      <pc:sldChg chg="modSp">
        <pc:chgData name="Dilan Santiago Lopez Romero" userId="S::dslpez8@soy.sena.edu.co::10f260f3-08fe-41c6-b307-9b68f9ec0819" providerId="AD" clId="Web-{23253BEE-03EB-F7F0-D304-79B656A00921}" dt="2024-03-04T23:21:03.555" v="4" actId="20577"/>
        <pc:sldMkLst>
          <pc:docMk/>
          <pc:sldMk cId="45512608" sldId="543"/>
        </pc:sldMkLst>
        <pc:spChg chg="mod">
          <ac:chgData name="Dilan Santiago Lopez Romero" userId="S::dslpez8@soy.sena.edu.co::10f260f3-08fe-41c6-b307-9b68f9ec0819" providerId="AD" clId="Web-{23253BEE-03EB-F7F0-D304-79B656A00921}" dt="2024-03-04T23:21:03.555" v="4" actId="20577"/>
          <ac:spMkLst>
            <pc:docMk/>
            <pc:sldMk cId="45512608" sldId="543"/>
            <ac:spMk id="3" creationId="{CF6697F3-B1A3-FADB-1243-D89866428CB1}"/>
          </ac:spMkLst>
        </pc:spChg>
      </pc:sldChg>
      <pc:sldChg chg="modSp">
        <pc:chgData name="Dilan Santiago Lopez Romero" userId="S::dslpez8@soy.sena.edu.co::10f260f3-08fe-41c6-b307-9b68f9ec0819" providerId="AD" clId="Web-{23253BEE-03EB-F7F0-D304-79B656A00921}" dt="2024-03-04T23:38:52.156" v="322" actId="20577"/>
        <pc:sldMkLst>
          <pc:docMk/>
          <pc:sldMk cId="743150675" sldId="544"/>
        </pc:sldMkLst>
        <pc:spChg chg="mod">
          <ac:chgData name="Dilan Santiago Lopez Romero" userId="S::dslpez8@soy.sena.edu.co::10f260f3-08fe-41c6-b307-9b68f9ec0819" providerId="AD" clId="Web-{23253BEE-03EB-F7F0-D304-79B656A00921}" dt="2024-03-04T23:38:52.156" v="322" actId="20577"/>
          <ac:spMkLst>
            <pc:docMk/>
            <pc:sldMk cId="743150675" sldId="544"/>
            <ac:spMk id="3" creationId="{CF6697F3-B1A3-FADB-1243-D89866428CB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18/03/2024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18/03/2024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18/03/2024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18/03/2024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forms.gle/sYDd7YTLUFRNYvzt8" TargetMode="External"/><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hyperlink" Target="https://soysena-my.sharepoint.com/:w:/g/personal/dslpez8_soy_sena_edu_co/ERT83zzuLslIp5lmvrh48VIBgTYhRztvY8qEtlVW4PQ4dQ?e=zmPKKR" TargetMode="External"/><Relationship Id="rId4" Type="http://schemas.openxmlformats.org/officeDocument/2006/relationships/hyperlink" Target="https://soysena-my.sharepoint.com/:x:/g/personal/dslpez8_soy_sena_edu_co/EW5AzQV7fS9EsnihM-dBkfgBKlMARS_3YbeBAN3g000PXg?e=0nW4sq"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balsamiq.cloud/sveitm7/psznfme/r054C" TargetMode="External"/><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mikiweys/mrhomero" TargetMode="External"/><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37913" y="2968780"/>
            <a:ext cx="6453678" cy="923330"/>
          </a:xfrm>
          <a:prstGeom prst="rect">
            <a:avLst/>
          </a:prstGeom>
          <a:noFill/>
        </p:spPr>
        <p:txBody>
          <a:bodyPr wrap="square" lIns="91440" tIns="45720" rIns="91440" bIns="45720" rtlCol="0" anchor="t">
            <a:spAutoFit/>
          </a:bodyPr>
          <a:lstStyle/>
          <a:p>
            <a:pPr>
              <a:defRPr/>
            </a:pPr>
            <a:r>
              <a:rPr lang="es-ES" sz="5400" b="1">
                <a:solidFill>
                  <a:prstClr val="black">
                    <a:lumMod val="75000"/>
                    <a:lumOff val="25000"/>
                  </a:prstClr>
                </a:solidFill>
                <a:latin typeface="Work Sans Bold Roman"/>
              </a:rPr>
              <a:t>Mr. Homero</a:t>
            </a:r>
            <a:endParaRPr lang="es-ES" sz="5400" b="1">
              <a:solidFill>
                <a:prstClr val="black">
                  <a:lumMod val="75000"/>
                  <a:lumOff val="25000"/>
                </a:prstClr>
              </a:solidFill>
              <a:latin typeface="Work Sans Bold Roman"/>
              <a:ea typeface="Calibri"/>
              <a:cs typeface="Calibri"/>
            </a:endParaRPr>
          </a:p>
        </p:txBody>
      </p:sp>
      <p:pic>
        <p:nvPicPr>
          <p:cNvPr id="2" name="Imagen 1" descr="Imagen que contiene texto, libro, foto, hombre&#10;&#10;Descripción generada automáticamente">
            <a:extLst>
              <a:ext uri="{FF2B5EF4-FFF2-40B4-BE49-F238E27FC236}">
                <a16:creationId xmlns:a16="http://schemas.microsoft.com/office/drawing/2014/main" id="{66CE5427-CC61-85DF-8EAD-4DBA37D29076}"/>
              </a:ext>
            </a:extLst>
          </p:cNvPr>
          <p:cNvPicPr>
            <a:picLocks noChangeAspect="1"/>
          </p:cNvPicPr>
          <p:nvPr/>
        </p:nvPicPr>
        <p:blipFill>
          <a:blip r:embed="rId3"/>
          <a:stretch>
            <a:fillRect/>
          </a:stretch>
        </p:blipFill>
        <p:spPr>
          <a:xfrm>
            <a:off x="5892590" y="2234241"/>
            <a:ext cx="3397313" cy="2590801"/>
          </a:xfrm>
          <a:prstGeom prst="rect">
            <a:avLst/>
          </a:prstGeom>
        </p:spPr>
      </p:pic>
      <p:sp>
        <p:nvSpPr>
          <p:cNvPr id="4" name="CuadroTexto 3">
            <a:extLst>
              <a:ext uri="{FF2B5EF4-FFF2-40B4-BE49-F238E27FC236}">
                <a16:creationId xmlns:a16="http://schemas.microsoft.com/office/drawing/2014/main" id="{59347575-490A-37C4-624F-322FF009EA30}"/>
              </a:ext>
            </a:extLst>
          </p:cNvPr>
          <p:cNvSpPr txBox="1"/>
          <p:nvPr/>
        </p:nvSpPr>
        <p:spPr>
          <a:xfrm>
            <a:off x="1046120" y="3874194"/>
            <a:ext cx="3854368" cy="1077218"/>
          </a:xfrm>
          <a:prstGeom prst="rect">
            <a:avLst/>
          </a:prstGeom>
          <a:noFill/>
        </p:spPr>
        <p:txBody>
          <a:bodyPr wrap="square" lIns="91440" tIns="45720" rIns="91440" bIns="45720" rtlCol="0" anchor="t">
            <a:spAutoFit/>
          </a:bodyPr>
          <a:lstStyle/>
          <a:p>
            <a:r>
              <a:rPr lang="es-CO" sz="1600">
                <a:latin typeface="Work Sans Light Roman"/>
              </a:rPr>
              <a:t>Dilan Santiago López Romero.</a:t>
            </a:r>
          </a:p>
          <a:p>
            <a:r>
              <a:rPr lang="es-CO" sz="1600">
                <a:latin typeface="Work Sans Light Roman"/>
              </a:rPr>
              <a:t>Bryam Castañeda Cuervo.</a:t>
            </a:r>
          </a:p>
          <a:p>
            <a:r>
              <a:rPr lang="es-CO" sz="1600">
                <a:latin typeface="Work Sans Light Roman"/>
              </a:rPr>
              <a:t>Johan Sebastián Muñoz Contreras.</a:t>
            </a:r>
          </a:p>
          <a:p>
            <a:r>
              <a:rPr lang="es-CO" sz="1600">
                <a:latin typeface="Work Sans Light Roman"/>
              </a:rPr>
              <a:t>Ficha 2900619</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682677" y="2623935"/>
            <a:ext cx="6826677"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Alcance del proyecto</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14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Alcance del proyecto</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3229428"/>
            <a:ext cx="1070839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Calibri"/>
                <a:cs typeface="Calibri"/>
              </a:rPr>
              <a:t>El sistema de información será desarrollado para el restaurante Mr. Homero, ubicado en la ciudad de Bogotá.</a:t>
            </a:r>
          </a:p>
          <a:p>
            <a:r>
              <a:rPr lang="es-ES">
                <a:ea typeface="Calibri"/>
                <a:cs typeface="Calibri"/>
              </a:rPr>
              <a:t>El sistema de información incluirá las siguientes funcionalidades: fidelización de clientes mejorando la relación de los clientes con el restaurante eligiéndolo por los beneficios, gestión de inventario desarrollando una interfaz gráfica limpia e interactiva, gestión de empleados y  gestión de ventas. Para esto se necesitará información del restaurante sobre cómo se procesan las ventas, como se gestiona actualmente el inventario, que disposición tienen acerca de la fidelización de clientes</a:t>
            </a:r>
          </a:p>
        </p:txBody>
      </p:sp>
    </p:spTree>
    <p:extLst>
      <p:ext uri="{BB962C8B-B14F-4D97-AF65-F5344CB8AC3E}">
        <p14:creationId xmlns:p14="http://schemas.microsoft.com/office/powerpoint/2010/main" val="294845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058597" y="2623935"/>
            <a:ext cx="407483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Justificación</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84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Justificación</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2754975"/>
            <a:ext cx="1070839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A partir del análisis de la problemática identificada en el restaurante Mr. Homero en relación con la fidelización se evidenció que el restaurante no cuenta </a:t>
            </a:r>
            <a:r>
              <a:rPr lang="es-ES">
                <a:solidFill>
                  <a:srgbClr val="000000"/>
                </a:solidFill>
                <a:ea typeface="+mn-lt"/>
                <a:cs typeface="+mn-lt"/>
              </a:rPr>
              <a:t>con </a:t>
            </a:r>
            <a:r>
              <a:rPr lang="es-ES">
                <a:cs typeface="Calibri"/>
              </a:rPr>
              <a:t>métodos efectivos para mantener a sus clientes, además de problemas al momento de gestionar las ventas lo que también incluye dificultades a la hora de realizar la facturación ya que se observó que los clientes del restaurante solicitaban sus facturas.</a:t>
            </a:r>
          </a:p>
          <a:p>
            <a:endParaRPr lang="es-ES">
              <a:ea typeface="Calibri"/>
              <a:cs typeface="Calibri"/>
            </a:endParaRPr>
          </a:p>
          <a:p>
            <a:r>
              <a:rPr lang="es-ES">
                <a:ea typeface="Calibri"/>
                <a:cs typeface="Calibri"/>
              </a:rPr>
              <a:t>Para agilizar los procesos del restaurante se desarrollará un sistema de información que permitirá mejorar la experiencia del cliente a la hora de realizar una compra dándole beneficios con la fidelización como: Descuentos, premios, obsequios, etc. Por otro lado, el restaurante tendrá un mejor rendimiento con respecto a la gestión de ventas e inventario.</a:t>
            </a:r>
          </a:p>
        </p:txBody>
      </p:sp>
    </p:spTree>
    <p:extLst>
      <p:ext uri="{BB962C8B-B14F-4D97-AF65-F5344CB8AC3E}">
        <p14:creationId xmlns:p14="http://schemas.microsoft.com/office/powerpoint/2010/main" val="237496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3090899" y="2623935"/>
            <a:ext cx="6010235"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Mapa de procesos</a:t>
            </a:r>
            <a:endParaRPr lang="es-ES"/>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7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n 3" descr="Diagrama&#10;&#10;Descripción generada automáticamente">
            <a:extLst>
              <a:ext uri="{FF2B5EF4-FFF2-40B4-BE49-F238E27FC236}">
                <a16:creationId xmlns:a16="http://schemas.microsoft.com/office/drawing/2014/main" id="{A632F6B2-8FBD-39DD-75F6-42B939134824}"/>
              </a:ext>
            </a:extLst>
          </p:cNvPr>
          <p:cNvPicPr>
            <a:picLocks noChangeAspect="1"/>
          </p:cNvPicPr>
          <p:nvPr/>
        </p:nvPicPr>
        <p:blipFill rotWithShape="1">
          <a:blip r:embed="rId3"/>
          <a:srcRect r="-172" b="16667"/>
          <a:stretch/>
        </p:blipFill>
        <p:spPr>
          <a:xfrm>
            <a:off x="1213286" y="508960"/>
            <a:ext cx="9765437" cy="5983379"/>
          </a:xfrm>
          <a:prstGeom prst="rect">
            <a:avLst/>
          </a:prstGeom>
        </p:spPr>
      </p:pic>
    </p:spTree>
    <p:extLst>
      <p:ext uri="{BB962C8B-B14F-4D97-AF65-F5344CB8AC3E}">
        <p14:creationId xmlns:p14="http://schemas.microsoft.com/office/powerpoint/2010/main" val="16554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agen 1" descr="Gráfico, Gráfico de cajas y bigotes&#10;&#10;Descripción generada automáticamente">
            <a:extLst>
              <a:ext uri="{FF2B5EF4-FFF2-40B4-BE49-F238E27FC236}">
                <a16:creationId xmlns:a16="http://schemas.microsoft.com/office/drawing/2014/main" id="{D457A346-C3E6-C691-EFC2-4FCAAD5FF24C}"/>
              </a:ext>
            </a:extLst>
          </p:cNvPr>
          <p:cNvPicPr>
            <a:picLocks noChangeAspect="1"/>
          </p:cNvPicPr>
          <p:nvPr/>
        </p:nvPicPr>
        <p:blipFill rotWithShape="1">
          <a:blip r:embed="rId3"/>
          <a:srcRect r="277" b="16084"/>
          <a:stretch/>
        </p:blipFill>
        <p:spPr>
          <a:xfrm>
            <a:off x="1334599" y="336430"/>
            <a:ext cx="9537200" cy="6314073"/>
          </a:xfrm>
          <a:prstGeom prst="rect">
            <a:avLst/>
          </a:prstGeom>
        </p:spPr>
      </p:pic>
    </p:spTree>
    <p:extLst>
      <p:ext uri="{BB962C8B-B14F-4D97-AF65-F5344CB8AC3E}">
        <p14:creationId xmlns:p14="http://schemas.microsoft.com/office/powerpoint/2010/main" val="82965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agen 1" descr="Diagrama&#10;&#10;Descripción generada automáticamente">
            <a:extLst>
              <a:ext uri="{FF2B5EF4-FFF2-40B4-BE49-F238E27FC236}">
                <a16:creationId xmlns:a16="http://schemas.microsoft.com/office/drawing/2014/main" id="{94F392D8-0A1A-0349-D2C3-F2E31987CFE3}"/>
              </a:ext>
            </a:extLst>
          </p:cNvPr>
          <p:cNvPicPr>
            <a:picLocks noChangeAspect="1"/>
          </p:cNvPicPr>
          <p:nvPr/>
        </p:nvPicPr>
        <p:blipFill rotWithShape="1">
          <a:blip r:embed="rId3"/>
          <a:srcRect l="-260" t="-18881" b="18531"/>
          <a:stretch/>
        </p:blipFill>
        <p:spPr>
          <a:xfrm>
            <a:off x="1064732" y="-986287"/>
            <a:ext cx="10062570" cy="7479116"/>
          </a:xfrm>
          <a:prstGeom prst="rect">
            <a:avLst/>
          </a:prstGeom>
        </p:spPr>
      </p:pic>
    </p:spTree>
    <p:extLst>
      <p:ext uri="{BB962C8B-B14F-4D97-AF65-F5344CB8AC3E}">
        <p14:creationId xmlns:p14="http://schemas.microsoft.com/office/powerpoint/2010/main" val="3083933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944550" y="2465783"/>
            <a:ext cx="10302946" cy="1938992"/>
          </a:xfrm>
          <a:prstGeom prst="rect">
            <a:avLst/>
          </a:prstGeom>
          <a:noFill/>
        </p:spPr>
        <p:txBody>
          <a:bodyPr wrap="square" lIns="91440" tIns="45720" rIns="91440" bIns="45720" rtlCol="0" anchor="t">
            <a:spAutoFit/>
          </a:bodyPr>
          <a:lstStyle/>
          <a:p>
            <a:pPr algn="ctr">
              <a:defRPr/>
            </a:pPr>
            <a:r>
              <a:rPr lang="es-CO" sz="6000" b="1">
                <a:solidFill>
                  <a:schemeClr val="bg1"/>
                </a:solidFill>
                <a:latin typeface="WORK SANS BOLD ROMAN"/>
              </a:rPr>
              <a:t>Técnicas de recolección de información</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342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C6962EA-3878-B5F7-B2C0-D2EC90430BFE}"/>
              </a:ext>
            </a:extLst>
          </p:cNvPr>
          <p:cNvSpPr txBox="1"/>
          <p:nvPr/>
        </p:nvSpPr>
        <p:spPr>
          <a:xfrm>
            <a:off x="871267" y="4408097"/>
            <a:ext cx="60787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hlinkClick r:id="rId3"/>
              </a:rPr>
              <a:t>https://forms.gle/sYDd7YTLUFRNYvzt8</a:t>
            </a:r>
            <a:endParaRPr lang="en-US" sz="2800"/>
          </a:p>
        </p:txBody>
      </p:sp>
      <p:sp>
        <p:nvSpPr>
          <p:cNvPr id="4" name="CuadroTexto 3">
            <a:extLst>
              <a:ext uri="{FF2B5EF4-FFF2-40B4-BE49-F238E27FC236}">
                <a16:creationId xmlns:a16="http://schemas.microsoft.com/office/drawing/2014/main" id="{48FA74BC-8A0D-FF20-21BF-7914847D67A4}"/>
              </a:ext>
            </a:extLst>
          </p:cNvPr>
          <p:cNvSpPr txBox="1"/>
          <p:nvPr/>
        </p:nvSpPr>
        <p:spPr>
          <a:xfrm>
            <a:off x="871268" y="5040702"/>
            <a:ext cx="5704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hlinkClick r:id="rId4"/>
              </a:rPr>
              <a:t>EscalaDeValoracion.xlsx</a:t>
            </a:r>
            <a:endParaRPr lang="en-US" sz="2800"/>
          </a:p>
        </p:txBody>
      </p:sp>
      <p:sp>
        <p:nvSpPr>
          <p:cNvPr id="6" name="Título 1">
            <a:extLst>
              <a:ext uri="{FF2B5EF4-FFF2-40B4-BE49-F238E27FC236}">
                <a16:creationId xmlns:a16="http://schemas.microsoft.com/office/drawing/2014/main" id="{81C3A97D-9183-AD5F-836D-1E7FE66A8AA5}"/>
              </a:ext>
            </a:extLst>
          </p:cNvPr>
          <p:cNvSpPr txBox="1">
            <a:spLocks/>
          </p:cNvSpPr>
          <p:nvPr/>
        </p:nvSpPr>
        <p:spPr>
          <a:xfrm>
            <a:off x="816084" y="3580251"/>
            <a:ext cx="4736377" cy="575957"/>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Encuesta</a:t>
            </a:r>
          </a:p>
        </p:txBody>
      </p:sp>
      <p:sp>
        <p:nvSpPr>
          <p:cNvPr id="7" name="Título 1">
            <a:extLst>
              <a:ext uri="{FF2B5EF4-FFF2-40B4-BE49-F238E27FC236}">
                <a16:creationId xmlns:a16="http://schemas.microsoft.com/office/drawing/2014/main" id="{25749272-7789-9693-FE0C-0D2A26C7D98A}"/>
              </a:ext>
            </a:extLst>
          </p:cNvPr>
          <p:cNvSpPr txBox="1">
            <a:spLocks/>
          </p:cNvSpPr>
          <p:nvPr/>
        </p:nvSpPr>
        <p:spPr>
          <a:xfrm>
            <a:off x="816084" y="1509911"/>
            <a:ext cx="4736377" cy="46093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Entrevista</a:t>
            </a:r>
          </a:p>
        </p:txBody>
      </p:sp>
      <p:sp>
        <p:nvSpPr>
          <p:cNvPr id="8" name="CuadroTexto 7">
            <a:extLst>
              <a:ext uri="{FF2B5EF4-FFF2-40B4-BE49-F238E27FC236}">
                <a16:creationId xmlns:a16="http://schemas.microsoft.com/office/drawing/2014/main" id="{27B535AB-8C81-6A8E-96E7-ACD09A6E0E9F}"/>
              </a:ext>
            </a:extLst>
          </p:cNvPr>
          <p:cNvSpPr txBox="1"/>
          <p:nvPr/>
        </p:nvSpPr>
        <p:spPr>
          <a:xfrm>
            <a:off x="871268" y="2222739"/>
            <a:ext cx="24844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hlinkClick r:id="rId5"/>
              </a:rPr>
              <a:t>entrevista.docx</a:t>
            </a:r>
            <a:endParaRPr lang="en-US" sz="2800"/>
          </a:p>
        </p:txBody>
      </p:sp>
    </p:spTree>
    <p:extLst>
      <p:ext uri="{BB962C8B-B14F-4D97-AF65-F5344CB8AC3E}">
        <p14:creationId xmlns:p14="http://schemas.microsoft.com/office/powerpoint/2010/main" val="236912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3293216" y="2623935"/>
            <a:ext cx="5605574"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Objetivo General</a:t>
            </a:r>
            <a:endParaRPr kumimoji="0" lang="es-CO" sz="7200" b="1" u="none" strike="noStrike" kern="1200" cap="none" spc="0" normalizeH="0" baseline="0" noProof="0" err="1">
              <a:ln>
                <a:noFill/>
              </a:ln>
              <a:solidFill>
                <a:schemeClr val="bg1"/>
              </a:solidFill>
              <a:effectLst/>
              <a:uLnTx/>
              <a:uFillTx/>
              <a:latin typeface="WORK SANS BOLD ROMAN" pitchFamily="2" charset="77"/>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21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430373" y="2623935"/>
            <a:ext cx="7331302"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Requisitos funcionales</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410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a 7">
            <a:extLst>
              <a:ext uri="{FF2B5EF4-FFF2-40B4-BE49-F238E27FC236}">
                <a16:creationId xmlns:a16="http://schemas.microsoft.com/office/drawing/2014/main" id="{633B7379-CF5C-8E51-F175-D683464D3351}"/>
              </a:ext>
            </a:extLst>
          </p:cNvPr>
          <p:cNvGraphicFramePr>
            <a:graphicFrameLocks noGrp="1"/>
          </p:cNvGraphicFramePr>
          <p:nvPr>
            <p:extLst>
              <p:ext uri="{D42A27DB-BD31-4B8C-83A1-F6EECF244321}">
                <p14:modId xmlns:p14="http://schemas.microsoft.com/office/powerpoint/2010/main" val="53675322"/>
              </p:ext>
            </p:extLst>
          </p:nvPr>
        </p:nvGraphicFramePr>
        <p:xfrm>
          <a:off x="643467" y="981389"/>
          <a:ext cx="10905067" cy="4895226"/>
        </p:xfrm>
        <a:graphic>
          <a:graphicData uri="http://schemas.openxmlformats.org/drawingml/2006/table">
            <a:tbl>
              <a:tblPr firstRow="1" firstCol="1" bandRow="1">
                <a:tableStyleId>{5C22544A-7EE6-4342-B048-85BDC9FD1C3A}</a:tableStyleId>
              </a:tblPr>
              <a:tblGrid>
                <a:gridCol w="1674234">
                  <a:extLst>
                    <a:ext uri="{9D8B030D-6E8A-4147-A177-3AD203B41FA5}">
                      <a16:colId xmlns:a16="http://schemas.microsoft.com/office/drawing/2014/main" val="860545588"/>
                    </a:ext>
                  </a:extLst>
                </a:gridCol>
                <a:gridCol w="6774378">
                  <a:extLst>
                    <a:ext uri="{9D8B030D-6E8A-4147-A177-3AD203B41FA5}">
                      <a16:colId xmlns:a16="http://schemas.microsoft.com/office/drawing/2014/main" val="2217837485"/>
                    </a:ext>
                  </a:extLst>
                </a:gridCol>
                <a:gridCol w="2456455">
                  <a:extLst>
                    <a:ext uri="{9D8B030D-6E8A-4147-A177-3AD203B41FA5}">
                      <a16:colId xmlns:a16="http://schemas.microsoft.com/office/drawing/2014/main" val="2954587923"/>
                    </a:ext>
                  </a:extLst>
                </a:gridCol>
              </a:tblGrid>
              <a:tr h="263613">
                <a:tc>
                  <a:txBody>
                    <a:bodyPr/>
                    <a:lstStyle/>
                    <a:p>
                      <a:pPr algn="ctr">
                        <a:lnSpc>
                          <a:spcPct val="107000"/>
                        </a:lnSpc>
                        <a:spcAft>
                          <a:spcPts val="800"/>
                        </a:spcAft>
                      </a:pPr>
                      <a:r>
                        <a:rPr lang="es-ES" sz="1400" b="1">
                          <a:solidFill>
                            <a:srgbClr val="000000"/>
                          </a:solidFill>
                          <a:effectLst/>
                          <a:highlight>
                            <a:srgbClr val="A5A5A5"/>
                          </a:highlight>
                          <a:latin typeface="Aptos"/>
                          <a:ea typeface="Aptos" panose="020B0004020202020204" pitchFamily="34" charset="0"/>
                          <a:cs typeface="Aptos" panose="020B0004020202020204" pitchFamily="34" charset="0"/>
                        </a:rPr>
                        <a:t>No. de requisito</a:t>
                      </a:r>
                      <a:endParaRPr lang="es-ES" sz="1400">
                        <a:effectLst/>
                        <a:highlight>
                          <a:srgbClr val="A5A5A5"/>
                        </a:highligh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a:lnSpc>
                          <a:spcPct val="107000"/>
                        </a:lnSpc>
                        <a:spcAft>
                          <a:spcPts val="800"/>
                        </a:spcAft>
                      </a:pPr>
                      <a:r>
                        <a:rPr lang="es-ES" sz="1400" b="1">
                          <a:solidFill>
                            <a:srgbClr val="000000"/>
                          </a:solidFill>
                          <a:effectLst/>
                          <a:highlight>
                            <a:srgbClr val="A5A5A5"/>
                          </a:highlight>
                          <a:latin typeface="Aptos"/>
                          <a:ea typeface="Aptos" panose="020B0004020202020204" pitchFamily="34" charset="0"/>
                          <a:cs typeface="Aptos" panose="020B0004020202020204" pitchFamily="34" charset="0"/>
                        </a:rPr>
                        <a:t>Nombre de requisito</a:t>
                      </a:r>
                      <a:endParaRPr lang="es-ES" sz="1400">
                        <a:effectLst/>
                        <a:highlight>
                          <a:srgbClr val="A5A5A5"/>
                        </a:highligh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a:lnSpc>
                          <a:spcPct val="107000"/>
                        </a:lnSpc>
                        <a:spcAft>
                          <a:spcPts val="800"/>
                        </a:spcAft>
                      </a:pPr>
                      <a:r>
                        <a:rPr lang="es-ES" sz="1400" b="1">
                          <a:solidFill>
                            <a:srgbClr val="000000"/>
                          </a:solidFill>
                          <a:effectLst/>
                          <a:highlight>
                            <a:srgbClr val="A5A5A5"/>
                          </a:highlight>
                          <a:latin typeface="Aptos"/>
                          <a:ea typeface="Aptos" panose="020B0004020202020204" pitchFamily="34" charset="0"/>
                          <a:cs typeface="Aptos" panose="020B0004020202020204" pitchFamily="34" charset="0"/>
                        </a:rPr>
                        <a:t>Prioridad</a:t>
                      </a:r>
                      <a:endParaRPr lang="es-ES" sz="1400">
                        <a:effectLst/>
                        <a:highlight>
                          <a:srgbClr val="A5A5A5"/>
                        </a:highligh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3503591053"/>
                  </a:ext>
                </a:extLst>
              </a:tr>
              <a:tr h="489419">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 El usuario podrá registrarse en el sistema utilizando su correo electrónico, numero de documento y una contraseña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 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8706046"/>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RF2</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usuario podrá ingresar al sistema con su correo electrónico y contraseña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 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6924475"/>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RF3</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Permitir al usuario dar reseñas al servicio, la comida y el lugar.</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Media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2684716"/>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RF4</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sistema permitirá al usuario ver su historial de compras  </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 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2925652"/>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RF5</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Un usuario puede ver la lista de ofertas y descuentos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 Media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5058878"/>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RF6</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sistema permitirá ver a los usuarios el menú</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Media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3623932"/>
                  </a:ext>
                </a:extLst>
              </a:tr>
              <a:tr h="489419">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RF7</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sistema verificará el historial del usuario para generarle fidelización de acuerdo con sus compras.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0612062"/>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RF8</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usuario podrá editar sus datos personales.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8681334"/>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RF9</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Los empleados podrán realizar ventas.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7734354"/>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RF10</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Los empleados podrán aplicar descuentos y ofertas a usuarios fidelizados.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4249768"/>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RF11</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Los empleados podrán visualizar el historial de ventas.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8079753"/>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RF12</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Los empleados pueden ver y gestionar los productos en el inventario.</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9777213"/>
                  </a:ext>
                </a:extLst>
              </a:tr>
              <a:tr h="489419">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RF13</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administrador podrá gestionar las ventas viendo el historial, borrando o editando el tipo de venta.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2413239"/>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RF14</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administrador podrá pedirle al sistema un reporte general de las ventas.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6270093"/>
                  </a:ext>
                </a:extLst>
              </a:tr>
              <a:tr h="263613">
                <a:tc>
                  <a:txBody>
                    <a:bodyPr/>
                    <a:lstStyle/>
                    <a:p>
                      <a:pPr>
                        <a:lnSpc>
                          <a:spcPct val="107000"/>
                        </a:lnSpc>
                        <a:spcAft>
                          <a:spcPts val="800"/>
                        </a:spcAft>
                      </a:pPr>
                      <a:r>
                        <a:rPr lang="es-ES" sz="1400">
                          <a:solidFill>
                            <a:schemeClr val="tx1"/>
                          </a:solidFill>
                          <a:effectLst/>
                          <a:latin typeface="Aptos"/>
                          <a:ea typeface="Aptos" panose="020B0004020202020204" pitchFamily="34" charset="0"/>
                          <a:cs typeface="Aptos" panose="020B0004020202020204" pitchFamily="34" charset="0"/>
                        </a:rPr>
                        <a:t>RF15</a:t>
                      </a:r>
                      <a:endParaRPr lang="es-ES" sz="1400">
                        <a:solidFill>
                          <a:schemeClr val="tx1"/>
                        </a:solidFill>
                        <a:effectLst/>
                        <a:latin typeface="Aptos"/>
                        <a:ea typeface="Calibri"/>
                        <a:cs typeface="Times New Roman"/>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El administrador podrá realizar ventas.</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400">
                          <a:effectLst/>
                          <a:latin typeface="Aptos"/>
                          <a:ea typeface="Aptos" panose="020B0004020202020204" pitchFamily="34" charset="0"/>
                          <a:cs typeface="Aptos" panose="020B0004020202020204" pitchFamily="34" charset="0"/>
                        </a:rPr>
                        <a:t>Alta</a:t>
                      </a:r>
                      <a:endParaRPr lang="es-ES" sz="1400">
                        <a:effectLst/>
                        <a:latin typeface="Aptos"/>
                        <a:ea typeface="Calibri" panose="020F0502020204030204" pitchFamily="34" charset="0"/>
                        <a:cs typeface="Times New Roman" panose="02020603050405020304" pitchFamily="18" charset="0"/>
                      </a:endParaRPr>
                    </a:p>
                  </a:txBody>
                  <a:tcPr marL="86326" marR="863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3392144"/>
                  </a:ext>
                </a:extLst>
              </a:tr>
            </a:tbl>
          </a:graphicData>
        </a:graphic>
      </p:graphicFrame>
    </p:spTree>
    <p:extLst>
      <p:ext uri="{BB962C8B-B14F-4D97-AF65-F5344CB8AC3E}">
        <p14:creationId xmlns:p14="http://schemas.microsoft.com/office/powerpoint/2010/main" val="4261526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6D61856C-BA8D-488D-9FA8-CBD52F08A17E}"/>
              </a:ext>
            </a:extLst>
          </p:cNvPr>
          <p:cNvGraphicFramePr>
            <a:graphicFrameLocks noGrp="1"/>
          </p:cNvGraphicFramePr>
          <p:nvPr>
            <p:extLst>
              <p:ext uri="{D42A27DB-BD31-4B8C-83A1-F6EECF244321}">
                <p14:modId xmlns:p14="http://schemas.microsoft.com/office/powerpoint/2010/main" val="4203107998"/>
              </p:ext>
            </p:extLst>
          </p:nvPr>
        </p:nvGraphicFramePr>
        <p:xfrm>
          <a:off x="643467" y="873917"/>
          <a:ext cx="10905063" cy="5110166"/>
        </p:xfrm>
        <a:graphic>
          <a:graphicData uri="http://schemas.openxmlformats.org/drawingml/2006/table">
            <a:tbl>
              <a:tblPr firstRow="1" firstCol="1" bandRow="1">
                <a:tableStyleId>{5C22544A-7EE6-4342-B048-85BDC9FD1C3A}</a:tableStyleId>
              </a:tblPr>
              <a:tblGrid>
                <a:gridCol w="1740949">
                  <a:extLst>
                    <a:ext uri="{9D8B030D-6E8A-4147-A177-3AD203B41FA5}">
                      <a16:colId xmlns:a16="http://schemas.microsoft.com/office/drawing/2014/main" val="3620705060"/>
                    </a:ext>
                  </a:extLst>
                </a:gridCol>
                <a:gridCol w="7468540">
                  <a:extLst>
                    <a:ext uri="{9D8B030D-6E8A-4147-A177-3AD203B41FA5}">
                      <a16:colId xmlns:a16="http://schemas.microsoft.com/office/drawing/2014/main" val="3126371727"/>
                    </a:ext>
                  </a:extLst>
                </a:gridCol>
                <a:gridCol w="1695574">
                  <a:extLst>
                    <a:ext uri="{9D8B030D-6E8A-4147-A177-3AD203B41FA5}">
                      <a16:colId xmlns:a16="http://schemas.microsoft.com/office/drawing/2014/main" val="1785005052"/>
                    </a:ext>
                  </a:extLst>
                </a:gridCol>
              </a:tblGrid>
              <a:tr h="826345">
                <a:tc>
                  <a:txBody>
                    <a:bodyPr/>
                    <a:lstStyle/>
                    <a:p>
                      <a:pPr>
                        <a:lnSpc>
                          <a:spcPct val="107000"/>
                        </a:lnSpc>
                        <a:spcAft>
                          <a:spcPts val="800"/>
                        </a:spcAft>
                      </a:pPr>
                      <a:r>
                        <a:rPr lang="es-ES" sz="2300">
                          <a:solidFill>
                            <a:schemeClr val="tx1"/>
                          </a:solidFill>
                          <a:effectLst/>
                          <a:latin typeface="Aptos"/>
                          <a:ea typeface="Aptos" panose="020B0004020202020204" pitchFamily="34" charset="0"/>
                          <a:cs typeface="Aptos" panose="020B0004020202020204" pitchFamily="34" charset="0"/>
                        </a:rPr>
                        <a:t>RF16</a:t>
                      </a:r>
                      <a:endParaRPr lang="es-ES" sz="230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b="0">
                          <a:solidFill>
                            <a:schemeClr val="tx1"/>
                          </a:solidFill>
                          <a:effectLst/>
                          <a:latin typeface="Aptos"/>
                          <a:ea typeface="Aptos" panose="020B0004020202020204" pitchFamily="34" charset="0"/>
                          <a:cs typeface="Aptos" panose="020B0004020202020204" pitchFamily="34" charset="0"/>
                        </a:rPr>
                        <a:t>El administrador podrá gestionar el menú; agregando, editando o eliminando productos.</a:t>
                      </a:r>
                      <a:endParaRPr lang="es-ES" sz="2300" b="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b="0">
                          <a:solidFill>
                            <a:schemeClr val="tx1"/>
                          </a:solidFill>
                          <a:effectLst/>
                          <a:latin typeface="Aptos"/>
                          <a:ea typeface="Aptos" panose="020B0004020202020204" pitchFamily="34" charset="0"/>
                          <a:cs typeface="Aptos" panose="020B0004020202020204" pitchFamily="34" charset="0"/>
                        </a:rPr>
                        <a:t>Alta</a:t>
                      </a:r>
                      <a:endParaRPr lang="es-ES" sz="2300" b="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0739472"/>
                  </a:ext>
                </a:extLst>
              </a:tr>
              <a:tr h="826345">
                <a:tc>
                  <a:txBody>
                    <a:bodyPr/>
                    <a:lstStyle/>
                    <a:p>
                      <a:pPr>
                        <a:lnSpc>
                          <a:spcPct val="107000"/>
                        </a:lnSpc>
                        <a:spcAft>
                          <a:spcPts val="800"/>
                        </a:spcAft>
                      </a:pPr>
                      <a:r>
                        <a:rPr lang="es-ES" sz="2300">
                          <a:solidFill>
                            <a:schemeClr val="tx1"/>
                          </a:solidFill>
                          <a:effectLst/>
                          <a:latin typeface="Aptos"/>
                          <a:ea typeface="Aptos" panose="020B0004020202020204" pitchFamily="34" charset="0"/>
                          <a:cs typeface="Aptos" panose="020B0004020202020204" pitchFamily="34" charset="0"/>
                        </a:rPr>
                        <a:t>RF17</a:t>
                      </a:r>
                      <a:endParaRPr lang="es-ES" sz="230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El administrador podrá gestionar las categorías de los productos.</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Alta</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339603"/>
                  </a:ext>
                </a:extLst>
              </a:tr>
              <a:tr h="1804786">
                <a:tc>
                  <a:txBody>
                    <a:bodyPr/>
                    <a:lstStyle/>
                    <a:p>
                      <a:pPr>
                        <a:lnSpc>
                          <a:spcPct val="107000"/>
                        </a:lnSpc>
                        <a:spcAft>
                          <a:spcPts val="800"/>
                        </a:spcAft>
                      </a:pPr>
                      <a:r>
                        <a:rPr lang="es-ES" sz="2300">
                          <a:solidFill>
                            <a:schemeClr val="tx1"/>
                          </a:solidFill>
                          <a:effectLst/>
                          <a:latin typeface="Aptos"/>
                          <a:ea typeface="Aptos" panose="020B0004020202020204" pitchFamily="34" charset="0"/>
                          <a:cs typeface="Aptos" panose="020B0004020202020204" pitchFamily="34" charset="0"/>
                        </a:rPr>
                        <a:t>RF18</a:t>
                      </a:r>
                      <a:endParaRPr lang="es-ES" sz="230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El administrador podrá gestionar el inventario agregando nuevos productos, eliminándolos y editándolos.</a:t>
                      </a:r>
                      <a:endParaRPr lang="es-ES" sz="2300">
                        <a:effectLst/>
                        <a:latin typeface="Aptos"/>
                        <a:ea typeface="Calibri" panose="020F0502020204030204" pitchFamily="34" charset="0"/>
                        <a:cs typeface="Times New Roman" panose="02020603050405020304" pitchFamily="18" charset="0"/>
                      </a:endParaRPr>
                    </a:p>
                    <a:p>
                      <a:pPr>
                        <a:lnSpc>
                          <a:spcPct val="107000"/>
                        </a:lnSpc>
                        <a:spcAft>
                          <a:spcPts val="800"/>
                        </a:spcAft>
                      </a:pP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Alta</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8648312"/>
                  </a:ext>
                </a:extLst>
              </a:tr>
              <a:tr h="826345">
                <a:tc>
                  <a:txBody>
                    <a:bodyPr/>
                    <a:lstStyle/>
                    <a:p>
                      <a:pPr>
                        <a:lnSpc>
                          <a:spcPct val="107000"/>
                        </a:lnSpc>
                        <a:spcAft>
                          <a:spcPts val="800"/>
                        </a:spcAft>
                      </a:pPr>
                      <a:r>
                        <a:rPr lang="es-ES" sz="2300">
                          <a:solidFill>
                            <a:schemeClr val="tx1"/>
                          </a:solidFill>
                          <a:effectLst/>
                          <a:latin typeface="Aptos"/>
                          <a:ea typeface="Aptos" panose="020B0004020202020204" pitchFamily="34" charset="0"/>
                          <a:cs typeface="Aptos" panose="020B0004020202020204" pitchFamily="34" charset="0"/>
                        </a:rPr>
                        <a:t>RF19</a:t>
                      </a:r>
                      <a:endParaRPr lang="es-ES" sz="230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El administrador podrá gestionar los descuentos y promociones.</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Alta</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4542294"/>
                  </a:ext>
                </a:extLst>
              </a:tr>
              <a:tr h="826345">
                <a:tc>
                  <a:txBody>
                    <a:bodyPr/>
                    <a:lstStyle/>
                    <a:p>
                      <a:pPr>
                        <a:lnSpc>
                          <a:spcPct val="107000"/>
                        </a:lnSpc>
                        <a:spcAft>
                          <a:spcPts val="800"/>
                        </a:spcAft>
                      </a:pPr>
                      <a:r>
                        <a:rPr lang="es-ES" sz="2300">
                          <a:solidFill>
                            <a:schemeClr val="tx1"/>
                          </a:solidFill>
                          <a:effectLst/>
                          <a:latin typeface="Aptos"/>
                          <a:ea typeface="Aptos" panose="020B0004020202020204" pitchFamily="34" charset="0"/>
                          <a:cs typeface="Aptos" panose="020B0004020202020204" pitchFamily="34" charset="0"/>
                        </a:rPr>
                        <a:t>RF20</a:t>
                      </a:r>
                      <a:endParaRPr lang="es-ES" sz="2300">
                        <a:solidFill>
                          <a:schemeClr val="tx1"/>
                        </a:solidFill>
                        <a:effectLst/>
                        <a:latin typeface="Aptos"/>
                        <a:ea typeface="Calibri"/>
                        <a:cs typeface="Times New Roman"/>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El administrador podrá gestionar a los empleados agregando nuevos empleados o eliminándolos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Alta</a:t>
                      </a:r>
                      <a:endParaRPr lang="es-ES" sz="2300">
                        <a:effectLst/>
                        <a:latin typeface="Aptos"/>
                        <a:ea typeface="Calibri" panose="020F0502020204030204" pitchFamily="34" charset="0"/>
                        <a:cs typeface="Times New Roman" panose="02020603050405020304" pitchFamily="18" charset="0"/>
                      </a:endParaRPr>
                    </a:p>
                  </a:txBody>
                  <a:tcPr marL="145754" marR="1457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5668330"/>
                  </a:ext>
                </a:extLst>
              </a:tr>
            </a:tbl>
          </a:graphicData>
        </a:graphic>
      </p:graphicFrame>
    </p:spTree>
    <p:extLst>
      <p:ext uri="{BB962C8B-B14F-4D97-AF65-F5344CB8AC3E}">
        <p14:creationId xmlns:p14="http://schemas.microsoft.com/office/powerpoint/2010/main" val="374958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1929435" y="2623935"/>
            <a:ext cx="8333179"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Requisitos no funcionales</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63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6DEF7466-FE70-3111-1703-F06239B01D2B}"/>
              </a:ext>
            </a:extLst>
          </p:cNvPr>
          <p:cNvGraphicFramePr>
            <a:graphicFrameLocks noGrp="1"/>
          </p:cNvGraphicFramePr>
          <p:nvPr>
            <p:extLst>
              <p:ext uri="{D42A27DB-BD31-4B8C-83A1-F6EECF244321}">
                <p14:modId xmlns:p14="http://schemas.microsoft.com/office/powerpoint/2010/main" val="2574175215"/>
              </p:ext>
            </p:extLst>
          </p:nvPr>
        </p:nvGraphicFramePr>
        <p:xfrm>
          <a:off x="846969" y="643466"/>
          <a:ext cx="10498061" cy="5571069"/>
        </p:xfrm>
        <a:graphic>
          <a:graphicData uri="http://schemas.openxmlformats.org/drawingml/2006/table">
            <a:tbl>
              <a:tblPr firstRow="1" firstCol="1" bandRow="1">
                <a:tableStyleId>{5C22544A-7EE6-4342-B048-85BDC9FD1C3A}</a:tableStyleId>
              </a:tblPr>
              <a:tblGrid>
                <a:gridCol w="1948396">
                  <a:extLst>
                    <a:ext uri="{9D8B030D-6E8A-4147-A177-3AD203B41FA5}">
                      <a16:colId xmlns:a16="http://schemas.microsoft.com/office/drawing/2014/main" val="359804840"/>
                    </a:ext>
                  </a:extLst>
                </a:gridCol>
                <a:gridCol w="5828290">
                  <a:extLst>
                    <a:ext uri="{9D8B030D-6E8A-4147-A177-3AD203B41FA5}">
                      <a16:colId xmlns:a16="http://schemas.microsoft.com/office/drawing/2014/main" val="3796663377"/>
                    </a:ext>
                  </a:extLst>
                </a:gridCol>
                <a:gridCol w="2721375">
                  <a:extLst>
                    <a:ext uri="{9D8B030D-6E8A-4147-A177-3AD203B41FA5}">
                      <a16:colId xmlns:a16="http://schemas.microsoft.com/office/drawing/2014/main" val="1333912028"/>
                    </a:ext>
                  </a:extLst>
                </a:gridCol>
              </a:tblGrid>
              <a:tr h="795867">
                <a:tc>
                  <a:txBody>
                    <a:bodyPr/>
                    <a:lstStyle/>
                    <a:p>
                      <a:pPr algn="ctr">
                        <a:lnSpc>
                          <a:spcPct val="107000"/>
                        </a:lnSpc>
                        <a:spcAft>
                          <a:spcPts val="800"/>
                        </a:spcAft>
                      </a:pPr>
                      <a:r>
                        <a:rPr lang="es-ES" sz="2300" b="1">
                          <a:solidFill>
                            <a:srgbClr val="000000"/>
                          </a:solidFill>
                          <a:effectLst/>
                          <a:highlight>
                            <a:srgbClr val="A5A5A5"/>
                          </a:highlight>
                          <a:latin typeface="Aptos"/>
                          <a:ea typeface="Aptos" panose="020B0004020202020204" pitchFamily="34" charset="0"/>
                          <a:cs typeface="Aptos" panose="020B0004020202020204" pitchFamily="34" charset="0"/>
                        </a:rPr>
                        <a:t>No. de requisitos</a:t>
                      </a:r>
                      <a:endParaRPr lang="es-ES" sz="2300">
                        <a:effectLst/>
                        <a:highlight>
                          <a:srgbClr val="A5A5A5"/>
                        </a:highligh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a:lnSpc>
                          <a:spcPct val="107000"/>
                        </a:lnSpc>
                        <a:spcAft>
                          <a:spcPts val="800"/>
                        </a:spcAft>
                      </a:pPr>
                      <a:r>
                        <a:rPr lang="es-ES" sz="2300" b="1">
                          <a:solidFill>
                            <a:srgbClr val="000000"/>
                          </a:solidFill>
                          <a:effectLst/>
                          <a:highlight>
                            <a:srgbClr val="A5A5A5"/>
                          </a:highlight>
                          <a:latin typeface="Aptos"/>
                          <a:ea typeface="Aptos" panose="020B0004020202020204" pitchFamily="34" charset="0"/>
                          <a:cs typeface="Aptos" panose="020B0004020202020204" pitchFamily="34" charset="0"/>
                        </a:rPr>
                        <a:t>Nombre de requisitos</a:t>
                      </a:r>
                      <a:endParaRPr lang="es-ES" sz="2300">
                        <a:effectLst/>
                        <a:highlight>
                          <a:srgbClr val="A5A5A5"/>
                        </a:highligh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ctr">
                        <a:lnSpc>
                          <a:spcPct val="107000"/>
                        </a:lnSpc>
                        <a:spcAft>
                          <a:spcPts val="800"/>
                        </a:spcAft>
                      </a:pPr>
                      <a:r>
                        <a:rPr lang="es-ES" sz="2300" b="1">
                          <a:solidFill>
                            <a:srgbClr val="000000"/>
                          </a:solidFill>
                          <a:effectLst/>
                          <a:highlight>
                            <a:srgbClr val="A5A5A5"/>
                          </a:highlight>
                          <a:latin typeface="Aptos"/>
                          <a:ea typeface="Aptos" panose="020B0004020202020204" pitchFamily="34" charset="0"/>
                          <a:cs typeface="Aptos" panose="020B0004020202020204" pitchFamily="34" charset="0"/>
                        </a:rPr>
                        <a:t>Prioridad</a:t>
                      </a:r>
                      <a:endParaRPr lang="es-ES" sz="2300">
                        <a:effectLst/>
                        <a:highlight>
                          <a:srgbClr val="A5A5A5"/>
                        </a:highligh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2107732602"/>
                  </a:ext>
                </a:extLst>
              </a:tr>
              <a:tr h="795867">
                <a:tc>
                  <a:txBody>
                    <a:bodyPr/>
                    <a:lstStyle/>
                    <a:p>
                      <a:pPr>
                        <a:lnSpc>
                          <a:spcPct val="107000"/>
                        </a:lnSpc>
                        <a:spcAft>
                          <a:spcPts val="800"/>
                        </a:spcAft>
                      </a:pPr>
                      <a:r>
                        <a:rPr lang="es-ES" sz="2300">
                          <a:solidFill>
                            <a:schemeClr val="tx1"/>
                          </a:solidFill>
                          <a:effectLst/>
                          <a:latin typeface="Calibri Light"/>
                          <a:ea typeface="Calibri"/>
                          <a:cs typeface="Times New Roman"/>
                        </a:rPr>
                        <a:t>RNF1</a:t>
                      </a: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El sistema encriptara información confidencial de los usuarios.</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07139747"/>
                  </a:ext>
                </a:extLst>
              </a:tr>
              <a:tr h="795867">
                <a:tc>
                  <a:txBody>
                    <a:bodyPr/>
                    <a:lstStyle/>
                    <a:p>
                      <a:pPr>
                        <a:lnSpc>
                          <a:spcPct val="107000"/>
                        </a:lnSpc>
                        <a:spcAft>
                          <a:spcPts val="800"/>
                        </a:spcAft>
                      </a:pPr>
                      <a:r>
                        <a:rPr lang="es-ES" sz="2300">
                          <a:solidFill>
                            <a:schemeClr val="tx1"/>
                          </a:solidFill>
                          <a:effectLst/>
                          <a:latin typeface="Calibri Light"/>
                          <a:ea typeface="Aptos" panose="020B0004020202020204" pitchFamily="34" charset="0"/>
                          <a:cs typeface="Aptos" panose="020B0004020202020204" pitchFamily="34" charset="0"/>
                        </a:rPr>
                        <a:t>RNF2</a:t>
                      </a:r>
                      <a:endParaRPr lang="es-ES" sz="2300">
                        <a:solidFill>
                          <a:schemeClr val="tx1"/>
                        </a:solidFill>
                        <a:effectLst/>
                        <a:latin typeface="Calibri Light"/>
                        <a:ea typeface="Calibri"/>
                        <a:cs typeface="Times New Roman"/>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El sistema tendrá una interfaz de usuario intuitiva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9740222"/>
                  </a:ext>
                </a:extLst>
              </a:tr>
              <a:tr h="795867">
                <a:tc>
                  <a:txBody>
                    <a:bodyPr/>
                    <a:lstStyle/>
                    <a:p>
                      <a:pPr>
                        <a:lnSpc>
                          <a:spcPct val="107000"/>
                        </a:lnSpc>
                        <a:spcAft>
                          <a:spcPts val="800"/>
                        </a:spcAft>
                      </a:pPr>
                      <a:r>
                        <a:rPr lang="es-ES" sz="2300">
                          <a:solidFill>
                            <a:schemeClr val="tx1"/>
                          </a:solidFill>
                          <a:effectLst/>
                          <a:latin typeface="Calibri Light"/>
                          <a:ea typeface="Aptos" panose="020B0004020202020204" pitchFamily="34" charset="0"/>
                          <a:cs typeface="Aptos" panose="020B0004020202020204" pitchFamily="34" charset="0"/>
                        </a:rPr>
                        <a:t>RNF3</a:t>
                      </a:r>
                      <a:endParaRPr lang="es-ES" sz="2300">
                        <a:solidFill>
                          <a:schemeClr val="tx1"/>
                        </a:solidFill>
                        <a:effectLst/>
                        <a:latin typeface="Calibri Light"/>
                        <a:ea typeface="Calibri"/>
                        <a:cs typeface="Times New Roman"/>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El sistema será compatible con diferentes dispositivos</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2848168"/>
                  </a:ext>
                </a:extLst>
              </a:tr>
              <a:tr h="795867">
                <a:tc>
                  <a:txBody>
                    <a:bodyPr/>
                    <a:lstStyle/>
                    <a:p>
                      <a:pPr>
                        <a:lnSpc>
                          <a:spcPct val="107000"/>
                        </a:lnSpc>
                        <a:spcAft>
                          <a:spcPts val="800"/>
                        </a:spcAft>
                      </a:pPr>
                      <a:r>
                        <a:rPr lang="es-ES" sz="2300">
                          <a:solidFill>
                            <a:schemeClr val="tx1"/>
                          </a:solidFill>
                          <a:effectLst/>
                          <a:latin typeface="Calibri Light"/>
                          <a:ea typeface="Aptos" panose="020B0004020202020204" pitchFamily="34" charset="0"/>
                          <a:cs typeface="Aptos" panose="020B0004020202020204" pitchFamily="34" charset="0"/>
                        </a:rPr>
                        <a:t>RNF4</a:t>
                      </a:r>
                      <a:endParaRPr lang="es-ES" sz="2300">
                        <a:solidFill>
                          <a:schemeClr val="tx1"/>
                        </a:solidFill>
                        <a:effectLst/>
                        <a:latin typeface="Calibri Light"/>
                        <a:ea typeface="Calibri"/>
                        <a:cs typeface="Times New Roman"/>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El sistema será fácil de mantener y actualizar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9197357"/>
                  </a:ext>
                </a:extLst>
              </a:tr>
              <a:tr h="795867">
                <a:tc>
                  <a:txBody>
                    <a:bodyPr/>
                    <a:lstStyle/>
                    <a:p>
                      <a:pPr>
                        <a:lnSpc>
                          <a:spcPct val="107000"/>
                        </a:lnSpc>
                        <a:spcAft>
                          <a:spcPts val="800"/>
                        </a:spcAft>
                      </a:pPr>
                      <a:r>
                        <a:rPr lang="es-ES" sz="2300">
                          <a:solidFill>
                            <a:schemeClr val="tx1"/>
                          </a:solidFill>
                          <a:effectLst/>
                          <a:latin typeface="Calibri Light"/>
                          <a:ea typeface="Aptos" panose="020B0004020202020204" pitchFamily="34" charset="0"/>
                          <a:cs typeface="Aptos" panose="020B0004020202020204" pitchFamily="34" charset="0"/>
                        </a:rPr>
                        <a:t>RNF5</a:t>
                      </a:r>
                      <a:endParaRPr lang="es-ES" sz="2300">
                        <a:solidFill>
                          <a:schemeClr val="tx1"/>
                        </a:solidFill>
                        <a:effectLst/>
                        <a:latin typeface="Calibri Light"/>
                        <a:ea typeface="Calibri"/>
                        <a:cs typeface="Times New Roman"/>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El sistema notificara a los usuarios cuando haya un descuento</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6169132"/>
                  </a:ext>
                </a:extLst>
              </a:tr>
              <a:tr h="795867">
                <a:tc>
                  <a:txBody>
                    <a:bodyPr/>
                    <a:lstStyle/>
                    <a:p>
                      <a:pPr>
                        <a:lnSpc>
                          <a:spcPct val="107000"/>
                        </a:lnSpc>
                        <a:spcAft>
                          <a:spcPts val="800"/>
                        </a:spcAft>
                      </a:pPr>
                      <a:r>
                        <a:rPr lang="es-ES" sz="2300">
                          <a:solidFill>
                            <a:schemeClr val="tx1"/>
                          </a:solidFill>
                          <a:effectLst/>
                          <a:latin typeface="Calibri Light"/>
                          <a:ea typeface="Aptos" panose="020B0004020202020204" pitchFamily="34" charset="0"/>
                          <a:cs typeface="Aptos" panose="020B0004020202020204" pitchFamily="34" charset="0"/>
                        </a:rPr>
                        <a:t>RNF6</a:t>
                      </a:r>
                      <a:endParaRPr lang="es-ES" sz="2300">
                        <a:solidFill>
                          <a:schemeClr val="tx1"/>
                        </a:solidFill>
                        <a:effectLst/>
                        <a:latin typeface="Calibri Light"/>
                        <a:ea typeface="Calibri"/>
                        <a:cs typeface="Times New Roman"/>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El sistema tendrá </a:t>
                      </a:r>
                      <a:r>
                        <a:rPr lang="es-ES" sz="2300" err="1">
                          <a:effectLst/>
                          <a:latin typeface="Aptos"/>
                          <a:ea typeface="Aptos" panose="020B0004020202020204" pitchFamily="34" charset="0"/>
                          <a:cs typeface="Aptos" panose="020B0004020202020204" pitchFamily="34" charset="0"/>
                        </a:rPr>
                        <a:t>backup</a:t>
                      </a:r>
                      <a:r>
                        <a:rPr lang="es-ES" sz="2300">
                          <a:effectLst/>
                          <a:latin typeface="Aptos"/>
                          <a:ea typeface="Aptos" panose="020B0004020202020204" pitchFamily="34" charset="0"/>
                          <a:cs typeface="Aptos" panose="020B0004020202020204" pitchFamily="34" charset="0"/>
                        </a:rPr>
                        <a:t> en la nube y otra local </a:t>
                      </a:r>
                      <a:endParaRPr lang="es-ES" sz="2300">
                        <a:effectLst/>
                        <a:latin typeface="Calibri" panose="020F0502020204030204" pitchFamily="34" charset="0"/>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2300">
                          <a:effectLst/>
                          <a:latin typeface="Aptos"/>
                          <a:ea typeface="Aptos" panose="020B0004020202020204" pitchFamily="34" charset="0"/>
                          <a:cs typeface="Aptos" panose="020B0004020202020204" pitchFamily="34" charset="0"/>
                        </a:rPr>
                        <a:t> Alta</a:t>
                      </a:r>
                      <a:endParaRPr lang="es-ES" sz="2300">
                        <a:effectLst/>
                        <a:latin typeface="Aptos"/>
                        <a:ea typeface="Calibri" panose="020F0502020204030204" pitchFamily="34" charset="0"/>
                        <a:cs typeface="Times New Roman" panose="02020603050405020304" pitchFamily="18" charset="0"/>
                      </a:endParaRPr>
                    </a:p>
                  </a:txBody>
                  <a:tcPr marL="140378" marR="1403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3210885"/>
                  </a:ext>
                </a:extLst>
              </a:tr>
            </a:tbl>
          </a:graphicData>
        </a:graphic>
      </p:graphicFrame>
    </p:spTree>
    <p:extLst>
      <p:ext uri="{BB962C8B-B14F-4D97-AF65-F5344CB8AC3E}">
        <p14:creationId xmlns:p14="http://schemas.microsoft.com/office/powerpoint/2010/main" val="2084235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836216" y="2623935"/>
            <a:ext cx="6519606"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Historias de usuario</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335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8" name="Tabla 27">
            <a:extLst>
              <a:ext uri="{FF2B5EF4-FFF2-40B4-BE49-F238E27FC236}">
                <a16:creationId xmlns:a16="http://schemas.microsoft.com/office/drawing/2014/main" id="{4421FCEA-0F01-BA3B-00DF-82D8EA3EFFDB}"/>
              </a:ext>
            </a:extLst>
          </p:cNvPr>
          <p:cNvGraphicFramePr>
            <a:graphicFrameLocks noGrp="1"/>
          </p:cNvGraphicFramePr>
          <p:nvPr>
            <p:extLst>
              <p:ext uri="{D42A27DB-BD31-4B8C-83A1-F6EECF244321}">
                <p14:modId xmlns:p14="http://schemas.microsoft.com/office/powerpoint/2010/main" val="463907064"/>
              </p:ext>
            </p:extLst>
          </p:nvPr>
        </p:nvGraphicFramePr>
        <p:xfrm>
          <a:off x="933883" y="643466"/>
          <a:ext cx="10324236" cy="5798385"/>
        </p:xfrm>
        <a:graphic>
          <a:graphicData uri="http://schemas.openxmlformats.org/drawingml/2006/table">
            <a:tbl>
              <a:tblPr firstRow="1" bandRow="1">
                <a:solidFill>
                  <a:srgbClr val="F7F7F7"/>
                </a:solidFill>
                <a:tableStyleId>{5C22544A-7EE6-4342-B048-85BDC9FD1C3A}</a:tableStyleId>
              </a:tblPr>
              <a:tblGrid>
                <a:gridCol w="1551272">
                  <a:extLst>
                    <a:ext uri="{9D8B030D-6E8A-4147-A177-3AD203B41FA5}">
                      <a16:colId xmlns:a16="http://schemas.microsoft.com/office/drawing/2014/main" val="184881035"/>
                    </a:ext>
                  </a:extLst>
                </a:gridCol>
                <a:gridCol w="1651723">
                  <a:extLst>
                    <a:ext uri="{9D8B030D-6E8A-4147-A177-3AD203B41FA5}">
                      <a16:colId xmlns:a16="http://schemas.microsoft.com/office/drawing/2014/main" val="2215539172"/>
                    </a:ext>
                  </a:extLst>
                </a:gridCol>
                <a:gridCol w="3423661">
                  <a:extLst>
                    <a:ext uri="{9D8B030D-6E8A-4147-A177-3AD203B41FA5}">
                      <a16:colId xmlns:a16="http://schemas.microsoft.com/office/drawing/2014/main" val="2122963214"/>
                    </a:ext>
                  </a:extLst>
                </a:gridCol>
                <a:gridCol w="3697580">
                  <a:extLst>
                    <a:ext uri="{9D8B030D-6E8A-4147-A177-3AD203B41FA5}">
                      <a16:colId xmlns:a16="http://schemas.microsoft.com/office/drawing/2014/main" val="3100130418"/>
                    </a:ext>
                  </a:extLst>
                </a:gridCol>
              </a:tblGrid>
              <a:tr h="620230">
                <a:tc>
                  <a:txBody>
                    <a:bodyPr/>
                    <a:lstStyle/>
                    <a:p>
                      <a:pPr fontAlgn="t"/>
                      <a:endParaRPr lang="es-ES" sz="1200" b="1" cap="all" spc="60">
                        <a:solidFill>
                          <a:schemeClr val="bg1"/>
                        </a:solidFill>
                        <a:effectLst/>
                      </a:endParaRPr>
                    </a:p>
                    <a:p>
                      <a:pPr rtl="0" fontAlgn="base"/>
                      <a:r>
                        <a:rPr lang="es-ES" sz="1200" b="1" cap="all" spc="60">
                          <a:solidFill>
                            <a:schemeClr val="bg1"/>
                          </a:solidFill>
                          <a:effectLst/>
                          <a:latin typeface="Calibri"/>
                        </a:rPr>
                        <a:t>CÓDIGO HISTORIA DE USUARIO </a:t>
                      </a:r>
                    </a:p>
                  </a:txBody>
                  <a:tcPr marL="98973" marR="98973" marT="98973" marB="98973">
                    <a:lnL w="12700" cmpd="sng">
                      <a:noFill/>
                    </a:lnL>
                    <a:lnR w="12700" cmpd="sng">
                      <a:noFill/>
                    </a:lnR>
                    <a:lnT w="12700" cmpd="sng">
                      <a:noFill/>
                    </a:lnT>
                    <a:lnB w="38100" cmpd="sng">
                      <a:noFill/>
                    </a:lnB>
                    <a:solidFill>
                      <a:srgbClr val="38AA00"/>
                    </a:solidFill>
                  </a:tcPr>
                </a:tc>
                <a:tc>
                  <a:txBody>
                    <a:bodyPr/>
                    <a:lstStyle/>
                    <a:p>
                      <a:pPr algn="ctr" fontAlgn="t"/>
                      <a:endParaRPr lang="es-ES" sz="1200" b="1" cap="all" spc="60">
                        <a:solidFill>
                          <a:schemeClr val="bg1"/>
                        </a:solidFill>
                        <a:effectLst/>
                      </a:endParaRPr>
                    </a:p>
                    <a:p>
                      <a:pPr rtl="0" fontAlgn="base"/>
                      <a:r>
                        <a:rPr lang="es-ES" sz="1200" b="1" cap="all" spc="60">
                          <a:solidFill>
                            <a:schemeClr val="bg1"/>
                          </a:solidFill>
                          <a:effectLst/>
                          <a:latin typeface="Calibri"/>
                        </a:rPr>
                        <a:t>CÓDIGO CASO DE USO </a:t>
                      </a:r>
                    </a:p>
                  </a:txBody>
                  <a:tcPr marL="98973" marR="98973" marT="98973" marB="98973">
                    <a:lnL w="12700" cmpd="sng">
                      <a:noFill/>
                    </a:lnL>
                    <a:lnR w="12700" cmpd="sng">
                      <a:noFill/>
                    </a:lnR>
                    <a:lnT w="12700" cmpd="sng">
                      <a:noFill/>
                    </a:lnT>
                    <a:lnB w="38100" cmpd="sng">
                      <a:noFill/>
                    </a:lnB>
                    <a:solidFill>
                      <a:srgbClr val="38AA00"/>
                    </a:solidFill>
                  </a:tcPr>
                </a:tc>
                <a:tc>
                  <a:txBody>
                    <a:bodyPr/>
                    <a:lstStyle/>
                    <a:p>
                      <a:pPr algn="ctr" fontAlgn="t"/>
                      <a:endParaRPr lang="es-ES" sz="1200" b="1" cap="all" spc="60">
                        <a:solidFill>
                          <a:schemeClr val="bg1"/>
                        </a:solidFill>
                        <a:effectLst/>
                      </a:endParaRPr>
                    </a:p>
                    <a:p>
                      <a:pPr rtl="0" fontAlgn="base"/>
                      <a:r>
                        <a:rPr lang="es-ES" sz="1200" b="1" cap="all" spc="60">
                          <a:solidFill>
                            <a:schemeClr val="bg1"/>
                          </a:solidFill>
                          <a:effectLst/>
                          <a:latin typeface="Calibri"/>
                        </a:rPr>
                        <a:t>HISTORIA DE USUARIO </a:t>
                      </a:r>
                    </a:p>
                  </a:txBody>
                  <a:tcPr marL="98973" marR="98973" marT="98973" marB="98973">
                    <a:lnL w="12700" cmpd="sng">
                      <a:noFill/>
                    </a:lnL>
                    <a:lnR w="12700" cmpd="sng">
                      <a:noFill/>
                    </a:lnR>
                    <a:lnT w="12700" cmpd="sng">
                      <a:noFill/>
                    </a:lnT>
                    <a:lnB w="38100" cmpd="sng">
                      <a:noFill/>
                    </a:lnB>
                    <a:solidFill>
                      <a:srgbClr val="38AA00"/>
                    </a:solidFill>
                  </a:tcPr>
                </a:tc>
                <a:tc>
                  <a:txBody>
                    <a:bodyPr/>
                    <a:lstStyle/>
                    <a:p>
                      <a:pPr algn="ctr" fontAlgn="t"/>
                      <a:endParaRPr lang="es-ES" sz="1200" b="1" cap="all" spc="60">
                        <a:solidFill>
                          <a:schemeClr val="bg1"/>
                        </a:solidFill>
                        <a:effectLst/>
                      </a:endParaRPr>
                    </a:p>
                    <a:p>
                      <a:pPr rtl="0" fontAlgn="base"/>
                      <a:r>
                        <a:rPr lang="es-ES" sz="1200" b="1" cap="all" spc="60">
                          <a:solidFill>
                            <a:schemeClr val="bg1"/>
                          </a:solidFill>
                          <a:effectLst/>
                          <a:latin typeface="Calibri"/>
                        </a:rPr>
                        <a:t>CRITERIOS DE ACEPTACIÓN  </a:t>
                      </a:r>
                    </a:p>
                  </a:txBody>
                  <a:tcPr marL="98973" marR="98973" marT="98973" marB="98973">
                    <a:lnL w="12700" cmpd="sng">
                      <a:noFill/>
                    </a:lnL>
                    <a:lnR w="12700" cmpd="sng">
                      <a:noFill/>
                    </a:lnR>
                    <a:lnT w="12700" cmpd="sng">
                      <a:noFill/>
                    </a:lnT>
                    <a:lnB w="38100" cmpd="sng">
                      <a:noFill/>
                    </a:lnB>
                    <a:solidFill>
                      <a:srgbClr val="38AA00"/>
                    </a:solidFill>
                  </a:tcPr>
                </a:tc>
                <a:extLst>
                  <a:ext uri="{0D108BD9-81ED-4DB2-BD59-A6C34878D82A}">
                    <a16:rowId xmlns:a16="http://schemas.microsoft.com/office/drawing/2014/main" val="3943195336"/>
                  </a:ext>
                </a:extLst>
              </a:tr>
              <a:tr h="1357027">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US001 </a:t>
                      </a:r>
                    </a:p>
                  </a:txBody>
                  <a:tcPr marL="48112" marR="48112" marT="32991" marB="65982">
                    <a:lnL w="12700" cmpd="sng">
                      <a:noFill/>
                      <a:prstDash val="solid"/>
                    </a:lnL>
                    <a:lnR w="12700" cmpd="sng">
                      <a:noFill/>
                      <a:prstDash val="solid"/>
                    </a:lnR>
                    <a:lnT w="38100" cmpd="sng">
                      <a:noFill/>
                    </a:lnT>
                    <a:lnB w="12700" cmpd="sng">
                      <a:no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CU-1 </a:t>
                      </a:r>
                    </a:p>
                  </a:txBody>
                  <a:tcPr marL="48112" marR="48112" marT="32991" marB="65982">
                    <a:lnL w="12700" cmpd="sng">
                      <a:noFill/>
                      <a:prstDash val="solid"/>
                    </a:lnL>
                    <a:lnR w="12700" cmpd="sng">
                      <a:noFill/>
                      <a:prstDash val="solid"/>
                    </a:lnR>
                    <a:lnT w="38100" cmpd="sng">
                      <a:noFill/>
                    </a:lnT>
                    <a:lnB w="12700" cmpd="sng">
                      <a:no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COMO gerente NECESITO una función para analizar los datos de venta.  </a:t>
                      </a:r>
                    </a:p>
                  </a:txBody>
                  <a:tcPr marL="48112" marR="48112" marT="32991" marB="65982">
                    <a:lnL w="12700" cmpd="sng">
                      <a:noFill/>
                      <a:prstDash val="solid"/>
                    </a:lnL>
                    <a:lnR w="12700" cmpd="sng">
                      <a:noFill/>
                      <a:prstDash val="solid"/>
                    </a:lnR>
                    <a:lnT w="38100" cmpd="sng">
                      <a:noFill/>
                    </a:lnT>
                    <a:lnB w="12700" cmpd="sng">
                      <a:no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ESCENARIOS: </a:t>
                      </a:r>
                    </a:p>
                    <a:p>
                      <a:pPr marL="342900" lvl="0" indent="-342900" rtl="0" fontAlgn="base">
                        <a:buFont typeface="Arial" panose="020B0604020202020204" pitchFamily="34" charset="0"/>
                        <a:buChar char="•"/>
                      </a:pPr>
                      <a:r>
                        <a:rPr lang="es-ES" sz="1200" cap="none" spc="0">
                          <a:solidFill>
                            <a:schemeClr val="tx1"/>
                          </a:solidFill>
                          <a:effectLst/>
                          <a:latin typeface="Calibri"/>
                        </a:rPr>
                        <a:t>Analizar los datos en un </a:t>
                      </a:r>
                      <a:r>
                        <a:rPr lang="es-ES" sz="1200" cap="none" spc="0" err="1">
                          <a:solidFill>
                            <a:schemeClr val="tx1"/>
                          </a:solidFill>
                          <a:effectLst/>
                          <a:latin typeface="Calibri"/>
                        </a:rPr>
                        <a:t>dashboard</a:t>
                      </a:r>
                      <a:r>
                        <a:rPr lang="es-ES" sz="1200" cap="none" spc="0">
                          <a:solidFill>
                            <a:schemeClr val="tx1"/>
                          </a:solidFill>
                          <a:effectLst/>
                          <a:latin typeface="Calibri"/>
                        </a:rPr>
                        <a:t>. </a:t>
                      </a:r>
                    </a:p>
                    <a:p>
                      <a:pPr rtl="0" fontAlgn="base"/>
                      <a:r>
                        <a:rPr lang="es-ES" sz="1200" cap="none" spc="0">
                          <a:solidFill>
                            <a:schemeClr val="tx1"/>
                          </a:solidFill>
                          <a:effectLst/>
                          <a:latin typeface="Calibri"/>
                        </a:rPr>
                        <a:t>NECESITAMOS: </a:t>
                      </a:r>
                    </a:p>
                    <a:p>
                      <a:pPr marL="342900" lvl="0" indent="-342900" rtl="0" fontAlgn="base">
                        <a:buFont typeface="Arial" panose="020B0604020202020204" pitchFamily="34" charset="0"/>
                        <a:buChar char="•"/>
                      </a:pPr>
                      <a:r>
                        <a:rPr lang="es-ES" sz="1200" cap="none" spc="0">
                          <a:solidFill>
                            <a:schemeClr val="tx1"/>
                          </a:solidFill>
                          <a:effectLst/>
                          <a:latin typeface="Calibri"/>
                        </a:rPr>
                        <a:t>Lista de ventas </a:t>
                      </a:r>
                    </a:p>
                    <a:p>
                      <a:pPr marL="342900" lvl="0" indent="-342900" rtl="0" fontAlgn="base">
                        <a:buFont typeface="Arial" panose="020B0604020202020204" pitchFamily="34" charset="0"/>
                        <a:buChar char="•"/>
                      </a:pPr>
                      <a:r>
                        <a:rPr lang="es-ES" sz="1200" cap="none" spc="0">
                          <a:solidFill>
                            <a:schemeClr val="tx1"/>
                          </a:solidFill>
                          <a:effectLst/>
                          <a:latin typeface="Calibri"/>
                        </a:rPr>
                        <a:t>Lista de productos </a:t>
                      </a:r>
                    </a:p>
                    <a:p>
                      <a:pPr marL="342900" lvl="0" indent="-342900" rtl="0" fontAlgn="base">
                        <a:buFont typeface="Arial" panose="020B0604020202020204" pitchFamily="34" charset="0"/>
                        <a:buChar char="•"/>
                      </a:pPr>
                      <a:r>
                        <a:rPr lang="es-ES" sz="1200" cap="none" spc="0">
                          <a:solidFill>
                            <a:schemeClr val="tx1"/>
                          </a:solidFill>
                          <a:effectLst/>
                          <a:latin typeface="Calibri"/>
                        </a:rPr>
                        <a:t>Graficas de datos de ventas. </a:t>
                      </a:r>
                    </a:p>
                  </a:txBody>
                  <a:tcPr marL="48112" marR="48112" marT="32991" marB="65982">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611799313"/>
                  </a:ext>
                </a:extLst>
              </a:tr>
              <a:tr h="1532979">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US002 </a:t>
                      </a:r>
                    </a:p>
                  </a:txBody>
                  <a:tcPr marL="48112" marR="48112" marT="32991" marB="6598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CU-2 </a:t>
                      </a:r>
                    </a:p>
                  </a:txBody>
                  <a:tcPr marL="48112" marR="48112" marT="32991" marB="6598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COMO gerente NECESITO una función para gestionar las ventas. </a:t>
                      </a:r>
                    </a:p>
                  </a:txBody>
                  <a:tcPr marL="48112" marR="48112" marT="32991" marB="6598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ESCENARIOS: </a:t>
                      </a:r>
                    </a:p>
                    <a:p>
                      <a:pPr marL="342900" lvl="0" indent="-342900" rtl="0" fontAlgn="base">
                        <a:buFont typeface="Arial" panose="020B0604020202020204" pitchFamily="34" charset="0"/>
                        <a:buChar char="•"/>
                      </a:pPr>
                      <a:r>
                        <a:rPr lang="es-ES" sz="1200" cap="none" spc="0">
                          <a:solidFill>
                            <a:schemeClr val="tx1"/>
                          </a:solidFill>
                          <a:effectLst/>
                          <a:latin typeface="Calibri"/>
                        </a:rPr>
                        <a:t>Actualizar información de ventas existentes </a:t>
                      </a:r>
                    </a:p>
                    <a:p>
                      <a:pPr marL="342900" lvl="0" indent="-342900" rtl="0" fontAlgn="base">
                        <a:buFont typeface="Arial" panose="020B0604020202020204" pitchFamily="34" charset="0"/>
                        <a:buChar char="•"/>
                      </a:pPr>
                      <a:r>
                        <a:rPr lang="es-ES" sz="1200" cap="none" spc="0">
                          <a:solidFill>
                            <a:schemeClr val="tx1"/>
                          </a:solidFill>
                          <a:effectLst/>
                          <a:latin typeface="Calibri"/>
                        </a:rPr>
                        <a:t>Eliminar ventas registradas </a:t>
                      </a:r>
                    </a:p>
                    <a:p>
                      <a:pPr rtl="0" fontAlgn="base"/>
                      <a:r>
                        <a:rPr lang="es-ES" sz="1200" cap="none" spc="0">
                          <a:solidFill>
                            <a:schemeClr val="tx1"/>
                          </a:solidFill>
                          <a:effectLst/>
                          <a:latin typeface="Calibri"/>
                        </a:rPr>
                        <a:t>NECESITAMOS:</a:t>
                      </a:r>
                    </a:p>
                    <a:p>
                      <a:pPr marL="342900" lvl="0" indent="-342900" rtl="0" fontAlgn="base">
                        <a:buFont typeface="Arial" panose="020B0604020202020204" pitchFamily="34" charset="0"/>
                        <a:buChar char="•"/>
                      </a:pPr>
                      <a:r>
                        <a:rPr lang="es-ES" sz="1200" cap="none" spc="0">
                          <a:solidFill>
                            <a:schemeClr val="tx1"/>
                          </a:solidFill>
                          <a:effectLst/>
                          <a:latin typeface="Calibri"/>
                        </a:rPr>
                        <a:t>Lista de ventas. </a:t>
                      </a:r>
                    </a:p>
                    <a:p>
                      <a:pPr marL="342900" lvl="0" indent="-342900" rtl="0" fontAlgn="base">
                        <a:buFont typeface="Arial" panose="020B0604020202020204" pitchFamily="34" charset="0"/>
                        <a:buChar char="•"/>
                      </a:pPr>
                      <a:r>
                        <a:rPr lang="es-ES" sz="1200" cap="none" spc="0">
                          <a:solidFill>
                            <a:schemeClr val="tx1"/>
                          </a:solidFill>
                          <a:effectLst/>
                          <a:latin typeface="Calibri"/>
                        </a:rPr>
                        <a:t>Lista de productos. </a:t>
                      </a:r>
                    </a:p>
                    <a:p>
                      <a:pPr marL="342900" lvl="0" indent="-342900" rtl="0" fontAlgn="base">
                        <a:buFont typeface="Arial" panose="020B0604020202020204" pitchFamily="34" charset="0"/>
                        <a:buChar char="•"/>
                      </a:pPr>
                      <a:r>
                        <a:rPr lang="es-ES" sz="1200" cap="none" spc="0">
                          <a:solidFill>
                            <a:schemeClr val="tx1"/>
                          </a:solidFill>
                          <a:effectLst/>
                          <a:latin typeface="Calibri"/>
                        </a:rPr>
                        <a:t>Lista de precios </a:t>
                      </a:r>
                    </a:p>
                  </a:txBody>
                  <a:tcPr marL="48112" marR="48112" marT="32991" marB="65982">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146502784"/>
                  </a:ext>
                </a:extLst>
              </a:tr>
              <a:tr h="2060833">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US003 </a:t>
                      </a:r>
                    </a:p>
                  </a:txBody>
                  <a:tcPr marL="48112" marR="48112" marT="32991" marB="65982">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CU-3 </a:t>
                      </a:r>
                    </a:p>
                  </a:txBody>
                  <a:tcPr marL="48112" marR="48112" marT="32991" marB="65982">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COMO gerente NECESITO una función para realizar un pedido. </a:t>
                      </a:r>
                    </a:p>
                  </a:txBody>
                  <a:tcPr marL="48112" marR="48112" marT="32991" marB="65982">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t"/>
                      <a:endParaRPr lang="es-ES" sz="1200" cap="none" spc="0">
                        <a:solidFill>
                          <a:schemeClr val="tx1"/>
                        </a:solidFill>
                        <a:effectLst/>
                      </a:endParaRPr>
                    </a:p>
                    <a:p>
                      <a:pPr rtl="0" fontAlgn="base"/>
                      <a:r>
                        <a:rPr lang="es-ES" sz="1200" cap="none" spc="0">
                          <a:solidFill>
                            <a:schemeClr val="tx1"/>
                          </a:solidFill>
                          <a:effectLst/>
                          <a:latin typeface="Calibri"/>
                        </a:rPr>
                        <a:t>ESCENARIOS: </a:t>
                      </a:r>
                    </a:p>
                    <a:p>
                      <a:pPr marL="342900" lvl="0" indent="-342900" rtl="0" fontAlgn="base">
                        <a:buFont typeface="Arial" panose="020B0604020202020204" pitchFamily="34" charset="0"/>
                        <a:buChar char="•"/>
                      </a:pPr>
                      <a:r>
                        <a:rPr lang="es-ES" sz="1200" cap="none" spc="0">
                          <a:solidFill>
                            <a:schemeClr val="tx1"/>
                          </a:solidFill>
                          <a:effectLst/>
                          <a:latin typeface="Calibri"/>
                        </a:rPr>
                        <a:t>Crear un nuevo pedido. </a:t>
                      </a:r>
                    </a:p>
                    <a:p>
                      <a:pPr marL="342900" lvl="0" indent="-342900" rtl="0" fontAlgn="base">
                        <a:buFont typeface="Arial" panose="020B0604020202020204" pitchFamily="34" charset="0"/>
                        <a:buChar char="•"/>
                      </a:pPr>
                      <a:r>
                        <a:rPr lang="es-ES" sz="1200" cap="none" spc="0">
                          <a:solidFill>
                            <a:schemeClr val="tx1"/>
                          </a:solidFill>
                          <a:effectLst/>
                          <a:latin typeface="Calibri"/>
                        </a:rPr>
                        <a:t>Gestionar los datos del pedido </a:t>
                      </a:r>
                    </a:p>
                    <a:p>
                      <a:pPr marL="342900" lvl="0" indent="-342900" rtl="0" fontAlgn="base">
                        <a:buFont typeface="Arial" panose="020B0604020202020204" pitchFamily="34" charset="0"/>
                        <a:buChar char="•"/>
                      </a:pPr>
                      <a:r>
                        <a:rPr lang="es-ES" sz="1200" cap="none" spc="0">
                          <a:solidFill>
                            <a:schemeClr val="tx1"/>
                          </a:solidFill>
                          <a:effectLst/>
                          <a:latin typeface="Calibri"/>
                        </a:rPr>
                        <a:t>Borrar productos del pedido. </a:t>
                      </a:r>
                    </a:p>
                    <a:p>
                      <a:pPr rtl="0" fontAlgn="base"/>
                      <a:r>
                        <a:rPr lang="es-ES" sz="1200" cap="none" spc="0">
                          <a:solidFill>
                            <a:schemeClr val="tx1"/>
                          </a:solidFill>
                          <a:effectLst/>
                          <a:latin typeface="Calibri"/>
                        </a:rPr>
                        <a:t>NECESITAMOS: </a:t>
                      </a:r>
                    </a:p>
                    <a:p>
                      <a:pPr marL="342900" lvl="0" indent="-342900" rtl="0" fontAlgn="base">
                        <a:buFont typeface="Arial" panose="020B0604020202020204" pitchFamily="34" charset="0"/>
                        <a:buChar char="•"/>
                      </a:pPr>
                      <a:r>
                        <a:rPr lang="es-ES" sz="1200" cap="none" spc="0">
                          <a:solidFill>
                            <a:schemeClr val="tx1"/>
                          </a:solidFill>
                          <a:effectLst/>
                          <a:latin typeface="Calibri"/>
                        </a:rPr>
                        <a:t>Una función que genere una lista de productos derivados de una categoría. </a:t>
                      </a:r>
                    </a:p>
                    <a:p>
                      <a:pPr marL="342900" lvl="0" indent="-342900" rtl="0" fontAlgn="base">
                        <a:buFont typeface="Arial" panose="020B0604020202020204" pitchFamily="34" charset="0"/>
                        <a:buChar char="•"/>
                      </a:pPr>
                      <a:r>
                        <a:rPr lang="es-ES" sz="1200" cap="none" spc="0">
                          <a:solidFill>
                            <a:schemeClr val="tx1"/>
                          </a:solidFill>
                          <a:effectLst/>
                          <a:latin typeface="Calibri"/>
                        </a:rPr>
                        <a:t>Lista de órdenes. </a:t>
                      </a:r>
                    </a:p>
                    <a:p>
                      <a:pPr marL="342900" lvl="0" indent="-342900" rtl="0" fontAlgn="base">
                        <a:buFont typeface="Arial" panose="020B0604020202020204" pitchFamily="34" charset="0"/>
                        <a:buChar char="•"/>
                      </a:pPr>
                      <a:r>
                        <a:rPr lang="es-ES" sz="1200" cap="none" spc="0">
                          <a:solidFill>
                            <a:schemeClr val="tx1"/>
                          </a:solidFill>
                          <a:effectLst/>
                          <a:latin typeface="Calibri"/>
                        </a:rPr>
                        <a:t>Filtro de búsqueda. </a:t>
                      </a:r>
                    </a:p>
                    <a:p>
                      <a:pPr rtl="0" fontAlgn="base"/>
                      <a:endParaRPr lang="es-ES" sz="1200" cap="none" spc="0">
                        <a:solidFill>
                          <a:schemeClr val="tx1"/>
                        </a:solidFill>
                        <a:effectLst/>
                        <a:latin typeface="Calibri"/>
                      </a:endParaRPr>
                    </a:p>
                  </a:txBody>
                  <a:tcPr marL="48112" marR="48112" marT="32991" marB="65982">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3344834282"/>
                  </a:ext>
                </a:extLst>
              </a:tr>
            </a:tbl>
          </a:graphicData>
        </a:graphic>
      </p:graphicFrame>
    </p:spTree>
    <p:extLst>
      <p:ext uri="{BB962C8B-B14F-4D97-AF65-F5344CB8AC3E}">
        <p14:creationId xmlns:p14="http://schemas.microsoft.com/office/powerpoint/2010/main" val="1542284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5F8A2538-D4E8-72B5-7967-F58870BE1024}"/>
              </a:ext>
            </a:extLst>
          </p:cNvPr>
          <p:cNvGraphicFramePr>
            <a:graphicFrameLocks noGrp="1"/>
          </p:cNvGraphicFramePr>
          <p:nvPr>
            <p:extLst>
              <p:ext uri="{D42A27DB-BD31-4B8C-83A1-F6EECF244321}">
                <p14:modId xmlns:p14="http://schemas.microsoft.com/office/powerpoint/2010/main" val="145854536"/>
              </p:ext>
            </p:extLst>
          </p:nvPr>
        </p:nvGraphicFramePr>
        <p:xfrm>
          <a:off x="1070611" y="643466"/>
          <a:ext cx="10050779" cy="5631070"/>
        </p:xfrm>
        <a:graphic>
          <a:graphicData uri="http://schemas.openxmlformats.org/drawingml/2006/table">
            <a:tbl>
              <a:tblPr bandRow="1">
                <a:noFill/>
                <a:tableStyleId>{5C22544A-7EE6-4342-B048-85BDC9FD1C3A}</a:tableStyleId>
              </a:tblPr>
              <a:tblGrid>
                <a:gridCol w="1409856">
                  <a:extLst>
                    <a:ext uri="{9D8B030D-6E8A-4147-A177-3AD203B41FA5}">
                      <a16:colId xmlns:a16="http://schemas.microsoft.com/office/drawing/2014/main" val="3294132254"/>
                    </a:ext>
                  </a:extLst>
                </a:gridCol>
                <a:gridCol w="1505983">
                  <a:extLst>
                    <a:ext uri="{9D8B030D-6E8A-4147-A177-3AD203B41FA5}">
                      <a16:colId xmlns:a16="http://schemas.microsoft.com/office/drawing/2014/main" val="413309245"/>
                    </a:ext>
                  </a:extLst>
                </a:gridCol>
                <a:gridCol w="3321706">
                  <a:extLst>
                    <a:ext uri="{9D8B030D-6E8A-4147-A177-3AD203B41FA5}">
                      <a16:colId xmlns:a16="http://schemas.microsoft.com/office/drawing/2014/main" val="2942336853"/>
                    </a:ext>
                  </a:extLst>
                </a:gridCol>
                <a:gridCol w="3813234">
                  <a:extLst>
                    <a:ext uri="{9D8B030D-6E8A-4147-A177-3AD203B41FA5}">
                      <a16:colId xmlns:a16="http://schemas.microsoft.com/office/drawing/2014/main" val="242667016"/>
                    </a:ext>
                  </a:extLst>
                </a:gridCol>
              </a:tblGrid>
              <a:tr h="5571067">
                <a:tc>
                  <a:txBody>
                    <a:bodyPr/>
                    <a:lstStyle/>
                    <a:p>
                      <a:pPr fontAlgn="t"/>
                      <a:endParaRPr lang="es-ES" sz="1600">
                        <a:solidFill>
                          <a:schemeClr val="tx1">
                            <a:lumMod val="75000"/>
                            <a:lumOff val="25000"/>
                          </a:schemeClr>
                        </a:solidFill>
                        <a:effectLst/>
                      </a:endParaRPr>
                    </a:p>
                    <a:p>
                      <a:pPr algn="l" rtl="0" fontAlgn="base"/>
                      <a:r>
                        <a:rPr lang="es-ES" sz="1600" b="0" i="0">
                          <a:solidFill>
                            <a:schemeClr val="tx1">
                              <a:lumMod val="75000"/>
                              <a:lumOff val="25000"/>
                            </a:schemeClr>
                          </a:solidFill>
                          <a:effectLst/>
                          <a:latin typeface="Calibri"/>
                        </a:rPr>
                        <a:t>US004 </a:t>
                      </a:r>
                    </a:p>
                  </a:txBody>
                  <a:tcPr marL="256337" marR="133295" marT="133295" marB="133295">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t"/>
                      <a:endParaRPr lang="es-ES" sz="1600">
                        <a:solidFill>
                          <a:schemeClr val="tx1">
                            <a:lumMod val="75000"/>
                            <a:lumOff val="25000"/>
                          </a:schemeClr>
                        </a:solidFill>
                        <a:effectLst/>
                      </a:endParaRPr>
                    </a:p>
                    <a:p>
                      <a:pPr algn="l" rtl="0" fontAlgn="base"/>
                      <a:r>
                        <a:rPr lang="es-ES" sz="1600" b="0" i="0">
                          <a:solidFill>
                            <a:schemeClr val="tx1">
                              <a:lumMod val="75000"/>
                              <a:lumOff val="25000"/>
                            </a:schemeClr>
                          </a:solidFill>
                          <a:effectLst/>
                          <a:latin typeface="Calibri"/>
                        </a:rPr>
                        <a:t>CU-4 </a:t>
                      </a:r>
                    </a:p>
                  </a:txBody>
                  <a:tcPr marL="256337" marR="133295" marT="133295" marB="133295">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t"/>
                      <a:endParaRPr lang="es-ES" sz="1600">
                        <a:solidFill>
                          <a:schemeClr val="tx1">
                            <a:lumMod val="75000"/>
                            <a:lumOff val="25000"/>
                          </a:schemeClr>
                        </a:solidFill>
                        <a:effectLst/>
                      </a:endParaRPr>
                    </a:p>
                    <a:p>
                      <a:pPr algn="l" rtl="0" fontAlgn="base"/>
                      <a:r>
                        <a:rPr lang="es-ES" sz="1600" b="0" i="0">
                          <a:solidFill>
                            <a:schemeClr val="tx1">
                              <a:lumMod val="75000"/>
                              <a:lumOff val="25000"/>
                            </a:schemeClr>
                          </a:solidFill>
                          <a:effectLst/>
                          <a:latin typeface="Calibri"/>
                        </a:rPr>
                        <a:t>COMO gerente NECESITO una función para generar reportes de ventas. </a:t>
                      </a:r>
                    </a:p>
                  </a:txBody>
                  <a:tcPr marL="256337" marR="133295" marT="133295" marB="133295">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t"/>
                      <a:endParaRPr lang="es-ES" sz="1600">
                        <a:solidFill>
                          <a:schemeClr val="tx1">
                            <a:lumMod val="75000"/>
                            <a:lumOff val="25000"/>
                          </a:schemeClr>
                        </a:solidFill>
                        <a:effectLst/>
                      </a:endParaRPr>
                    </a:p>
                    <a:p>
                      <a:pPr algn="l" rtl="0" fontAlgn="base"/>
                      <a:r>
                        <a:rPr lang="es-ES" sz="1600" b="0" i="0">
                          <a:solidFill>
                            <a:schemeClr val="tx1">
                              <a:lumMod val="75000"/>
                              <a:lumOff val="25000"/>
                            </a:schemeClr>
                          </a:solidFill>
                          <a:effectLst/>
                          <a:latin typeface="Calibri"/>
                        </a:rPr>
                        <a:t>ESCENARIOS: </a:t>
                      </a:r>
                      <a:endParaRPr lang="es-ES" sz="1600" b="0" i="0">
                        <a:solidFill>
                          <a:schemeClr val="tx1">
                            <a:lumMod val="75000"/>
                            <a:lumOff val="25000"/>
                          </a:schemeClr>
                        </a:solidFill>
                        <a:effectLst/>
                      </a:endParaRPr>
                    </a:p>
                    <a:p>
                      <a:pPr marL="342900" lvl="0" indent="-342900" algn="l" rtl="0" fontAlgn="base">
                        <a:buFont typeface="Arial" panose="020B0604020202020204" pitchFamily="34" charset="0"/>
                        <a:buChar char="•"/>
                      </a:pPr>
                      <a:r>
                        <a:rPr lang="es-ES" sz="1600" b="0" i="0">
                          <a:solidFill>
                            <a:schemeClr val="tx1">
                              <a:lumMod val="75000"/>
                              <a:lumOff val="25000"/>
                            </a:schemeClr>
                          </a:solidFill>
                          <a:effectLst/>
                          <a:latin typeface="Calibri"/>
                        </a:rPr>
                        <a:t>Generación de reportes de ventas diarios, semanales, mensuales o anuales. </a:t>
                      </a:r>
                    </a:p>
                    <a:p>
                      <a:pPr marL="342900" lvl="0" indent="-342900" algn="l" rtl="0" fontAlgn="base">
                        <a:buFont typeface="Arial" panose="020B0604020202020204" pitchFamily="34" charset="0"/>
                        <a:buChar char="•"/>
                      </a:pPr>
                      <a:r>
                        <a:rPr lang="es-ES" sz="1600" b="0" i="0">
                          <a:solidFill>
                            <a:schemeClr val="tx1">
                              <a:lumMod val="75000"/>
                              <a:lumOff val="25000"/>
                            </a:schemeClr>
                          </a:solidFill>
                          <a:effectLst/>
                          <a:latin typeface="Calibri"/>
                        </a:rPr>
                        <a:t>Creación de reportes de ventas por categorías de productos para analizar el rendimiento de cada tipo de producto. </a:t>
                      </a:r>
                    </a:p>
                    <a:p>
                      <a:pPr lvl="0" algn="l" rtl="0">
                        <a:buNone/>
                      </a:pPr>
                      <a:r>
                        <a:rPr lang="es-ES" sz="1600" b="0" i="0">
                          <a:solidFill>
                            <a:schemeClr val="tx1">
                              <a:lumMod val="75000"/>
                              <a:lumOff val="25000"/>
                            </a:schemeClr>
                          </a:solidFill>
                          <a:effectLst/>
                          <a:latin typeface="Calibri"/>
                        </a:rPr>
                        <a:t>NECESITAMOS:</a:t>
                      </a:r>
                    </a:p>
                    <a:p>
                      <a:pPr marL="342900" lvl="0" indent="-342900" algn="l" rtl="0" fontAlgn="base">
                        <a:buFont typeface="Arial" panose="020B0604020202020204" pitchFamily="34" charset="0"/>
                        <a:buChar char="•"/>
                      </a:pPr>
                      <a:r>
                        <a:rPr lang="es-ES" sz="1600" b="0" i="0">
                          <a:solidFill>
                            <a:schemeClr val="tx1">
                              <a:lumMod val="75000"/>
                              <a:lumOff val="25000"/>
                            </a:schemeClr>
                          </a:solidFill>
                          <a:effectLst/>
                          <a:latin typeface="Calibri"/>
                        </a:rPr>
                        <a:t>Una función que pueda acceder a la base de datos de ventas y extraer información relevante para generar reportes. </a:t>
                      </a:r>
                    </a:p>
                    <a:p>
                      <a:pPr marL="342900" lvl="0" indent="-342900" algn="l" rtl="0" fontAlgn="base">
                        <a:buFont typeface="Arial" panose="020B0604020202020204" pitchFamily="34" charset="0"/>
                        <a:buChar char="•"/>
                      </a:pPr>
                      <a:r>
                        <a:rPr lang="es-ES" sz="1600" b="0" i="0">
                          <a:solidFill>
                            <a:schemeClr val="tx1">
                              <a:lumMod val="75000"/>
                              <a:lumOff val="25000"/>
                            </a:schemeClr>
                          </a:solidFill>
                          <a:effectLst/>
                          <a:latin typeface="Calibri"/>
                        </a:rPr>
                        <a:t>Una interfaz de usuario intuitiva que permita a los gerentes seleccionar los parámetros deseados para cada tipo de reporte. </a:t>
                      </a:r>
                    </a:p>
                    <a:p>
                      <a:pPr marL="342900" lvl="0" indent="-342900" algn="l" rtl="0" fontAlgn="base">
                        <a:buFont typeface="Arial" panose="020B0604020202020204" pitchFamily="34" charset="0"/>
                        <a:buChar char="•"/>
                      </a:pPr>
                      <a:r>
                        <a:rPr lang="es-ES" sz="1600" b="0" i="0">
                          <a:solidFill>
                            <a:schemeClr val="tx1">
                              <a:lumMod val="75000"/>
                              <a:lumOff val="25000"/>
                            </a:schemeClr>
                          </a:solidFill>
                          <a:effectLst/>
                          <a:latin typeface="Calibri"/>
                        </a:rPr>
                        <a:t>Personalización de los reportes para elegir el formato de salida (PDF, Excel, etc.). </a:t>
                      </a:r>
                    </a:p>
                    <a:p>
                      <a:pPr algn="l" rtl="0" fontAlgn="base"/>
                      <a:endParaRPr lang="es-ES" sz="1600" b="0" i="0">
                        <a:solidFill>
                          <a:schemeClr val="tx1">
                            <a:lumMod val="75000"/>
                            <a:lumOff val="25000"/>
                          </a:schemeClr>
                        </a:solidFill>
                        <a:effectLst/>
                      </a:endParaRPr>
                    </a:p>
                  </a:txBody>
                  <a:tcPr marL="256337" marR="133295" marT="133295" marB="133295">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1821728102"/>
                  </a:ext>
                </a:extLst>
              </a:tr>
            </a:tbl>
          </a:graphicData>
        </a:graphic>
      </p:graphicFrame>
    </p:spTree>
    <p:extLst>
      <p:ext uri="{BB962C8B-B14F-4D97-AF65-F5344CB8AC3E}">
        <p14:creationId xmlns:p14="http://schemas.microsoft.com/office/powerpoint/2010/main" val="3833932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110AE4D0-D6E7-B202-B980-09C6CE8EA4DF}"/>
              </a:ext>
            </a:extLst>
          </p:cNvPr>
          <p:cNvGraphicFramePr>
            <a:graphicFrameLocks noGrp="1"/>
          </p:cNvGraphicFramePr>
          <p:nvPr>
            <p:extLst>
              <p:ext uri="{D42A27DB-BD31-4B8C-83A1-F6EECF244321}">
                <p14:modId xmlns:p14="http://schemas.microsoft.com/office/powerpoint/2010/main" val="1044511131"/>
              </p:ext>
            </p:extLst>
          </p:nvPr>
        </p:nvGraphicFramePr>
        <p:xfrm>
          <a:off x="1213224" y="643466"/>
          <a:ext cx="9765553" cy="5720256"/>
        </p:xfrm>
        <a:graphic>
          <a:graphicData uri="http://schemas.openxmlformats.org/drawingml/2006/table">
            <a:tbl>
              <a:tblPr bandRow="1">
                <a:tableStyleId>{5C22544A-7EE6-4342-B048-85BDC9FD1C3A}</a:tableStyleId>
              </a:tblPr>
              <a:tblGrid>
                <a:gridCol w="1222672">
                  <a:extLst>
                    <a:ext uri="{9D8B030D-6E8A-4147-A177-3AD203B41FA5}">
                      <a16:colId xmlns:a16="http://schemas.microsoft.com/office/drawing/2014/main" val="761028191"/>
                    </a:ext>
                  </a:extLst>
                </a:gridCol>
                <a:gridCol w="1050724">
                  <a:extLst>
                    <a:ext uri="{9D8B030D-6E8A-4147-A177-3AD203B41FA5}">
                      <a16:colId xmlns:a16="http://schemas.microsoft.com/office/drawing/2014/main" val="1563439077"/>
                    </a:ext>
                  </a:extLst>
                </a:gridCol>
                <a:gridCol w="3541126">
                  <a:extLst>
                    <a:ext uri="{9D8B030D-6E8A-4147-A177-3AD203B41FA5}">
                      <a16:colId xmlns:a16="http://schemas.microsoft.com/office/drawing/2014/main" val="1280195240"/>
                    </a:ext>
                  </a:extLst>
                </a:gridCol>
                <a:gridCol w="3951031">
                  <a:extLst>
                    <a:ext uri="{9D8B030D-6E8A-4147-A177-3AD203B41FA5}">
                      <a16:colId xmlns:a16="http://schemas.microsoft.com/office/drawing/2014/main" val="1057539017"/>
                    </a:ext>
                  </a:extLst>
                </a:gridCol>
              </a:tblGrid>
              <a:tr h="3086131">
                <a:tc>
                  <a:txBody>
                    <a:bodyPr/>
                    <a:lstStyle/>
                    <a:p>
                      <a:pPr fontAlgn="t"/>
                      <a:endParaRPr lang="es-ES" sz="2200">
                        <a:effectLst/>
                      </a:endParaRPr>
                    </a:p>
                    <a:p>
                      <a:pPr algn="l" rtl="0" fontAlgn="base"/>
                      <a:r>
                        <a:rPr lang="es-ES" sz="1300" b="0" i="0">
                          <a:effectLst/>
                          <a:latin typeface="Calibri"/>
                        </a:rPr>
                        <a:t>US005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sz="2200">
                        <a:effectLst/>
                      </a:endParaRPr>
                    </a:p>
                    <a:p>
                      <a:pPr algn="l" rtl="0" fontAlgn="base"/>
                      <a:r>
                        <a:rPr lang="es-ES" sz="1300" b="0" i="0">
                          <a:effectLst/>
                          <a:latin typeface="Calibri"/>
                        </a:rPr>
                        <a:t>CU-5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sz="2200">
                        <a:effectLst/>
                      </a:endParaRPr>
                    </a:p>
                    <a:p>
                      <a:pPr algn="l" rtl="0" fontAlgn="base"/>
                      <a:r>
                        <a:rPr lang="es-ES" sz="1300" b="0" i="0">
                          <a:effectLst/>
                          <a:latin typeface="Calibri"/>
                        </a:rPr>
                        <a:t>COMO gerente NECESITO una función para gestionar el menú.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sz="2200">
                        <a:effectLst/>
                      </a:endParaRPr>
                    </a:p>
                    <a:p>
                      <a:pPr algn="l" rtl="0" fontAlgn="base"/>
                      <a:r>
                        <a:rPr lang="es-ES" sz="1300" b="0" i="0">
                          <a:effectLst/>
                          <a:latin typeface="Calibri"/>
                        </a:rPr>
                        <a:t>ESCENARIOS: </a:t>
                      </a:r>
                      <a:endParaRPr lang="es-ES" sz="2200" b="0" i="0">
                        <a:effectLst/>
                        <a:latin typeface="Calibri"/>
                      </a:endParaRPr>
                    </a:p>
                    <a:p>
                      <a:pPr marL="342900" lvl="0" indent="-342900" algn="l" rtl="0" fontAlgn="base">
                        <a:buFont typeface="Arial" panose="020B0604020202020204" pitchFamily="34" charset="0"/>
                        <a:buChar char="•"/>
                      </a:pPr>
                      <a:r>
                        <a:rPr lang="es-ES" sz="1300" b="0" i="0">
                          <a:effectLst/>
                          <a:latin typeface="Calibri"/>
                        </a:rPr>
                        <a:t>Agregar nuevos elementos al menú. </a:t>
                      </a:r>
                    </a:p>
                    <a:p>
                      <a:pPr marL="342900" lvl="0" indent="-342900" algn="l" rtl="0" fontAlgn="base">
                        <a:buFont typeface="Arial" panose="020B0604020202020204" pitchFamily="34" charset="0"/>
                        <a:buChar char="•"/>
                      </a:pPr>
                      <a:r>
                        <a:rPr lang="es-ES" sz="1300" b="0" i="0">
                          <a:effectLst/>
                          <a:latin typeface="Calibri"/>
                        </a:rPr>
                        <a:t>Editar elementos del menú. </a:t>
                      </a:r>
                    </a:p>
                    <a:p>
                      <a:pPr marL="342900" lvl="0" indent="-342900" algn="l" rtl="0" fontAlgn="base">
                        <a:buFont typeface="Arial" panose="020B0604020202020204" pitchFamily="34" charset="0"/>
                        <a:buChar char="•"/>
                      </a:pPr>
                      <a:r>
                        <a:rPr lang="es-ES" sz="1300" b="0" i="0">
                          <a:effectLst/>
                          <a:latin typeface="Calibri"/>
                        </a:rPr>
                        <a:t>Eliminar elementos del menú. </a:t>
                      </a:r>
                    </a:p>
                    <a:p>
                      <a:pPr marL="342900" lvl="0" indent="-342900" algn="l" rtl="0" fontAlgn="base">
                        <a:buFont typeface="Arial" panose="020B0604020202020204" pitchFamily="34" charset="0"/>
                        <a:buChar char="•"/>
                      </a:pPr>
                      <a:r>
                        <a:rPr lang="es-ES" sz="1300" b="0" i="0">
                          <a:effectLst/>
                          <a:latin typeface="Calibri"/>
                        </a:rPr>
                        <a:t>Gestionar categorías del menú. </a:t>
                      </a:r>
                    </a:p>
                    <a:p>
                      <a:pPr marL="342900" lvl="0" indent="-342900" algn="l" rtl="0" fontAlgn="base">
                        <a:buFont typeface="Arial" panose="020B0604020202020204" pitchFamily="34" charset="0"/>
                        <a:buChar char="•"/>
                      </a:pPr>
                      <a:endParaRPr lang="es-ES" sz="1300" b="0" i="0">
                        <a:effectLst/>
                        <a:latin typeface="Calibri" panose="020F0502020204030204" pitchFamily="34" charset="0"/>
                      </a:endParaRPr>
                    </a:p>
                    <a:p>
                      <a:pPr algn="l" rtl="0" fontAlgn="base"/>
                      <a:r>
                        <a:rPr lang="es-ES" sz="1300" b="0" i="0">
                          <a:effectLst/>
                          <a:latin typeface="Calibri"/>
                        </a:rPr>
                        <a:t>NECESITAMOS:</a:t>
                      </a:r>
                      <a:endParaRPr lang="es-ES" sz="2200" b="0" i="0">
                        <a:effectLst/>
                      </a:endParaRPr>
                    </a:p>
                    <a:p>
                      <a:pPr marL="342900" lvl="0" indent="-342900" algn="l" rtl="0" fontAlgn="base">
                        <a:buFont typeface="Arial" panose="020B0604020202020204" pitchFamily="34" charset="0"/>
                        <a:buChar char="•"/>
                      </a:pPr>
                      <a:r>
                        <a:rPr lang="es-ES" sz="1300" b="0" i="0">
                          <a:effectLst/>
                          <a:latin typeface="Calibri"/>
                        </a:rPr>
                        <a:t>Funcionalidades de búsqueda y filtrado para facilitar la navegación y la gestión del menú </a:t>
                      </a:r>
                    </a:p>
                    <a:p>
                      <a:pPr marL="342900" lvl="0" indent="-342900" algn="l" rtl="0" fontAlgn="base">
                        <a:buFont typeface="Arial" panose="020B0604020202020204" pitchFamily="34" charset="0"/>
                        <a:buChar char="•"/>
                      </a:pPr>
                      <a:r>
                        <a:rPr lang="es-ES" sz="1300" b="0" i="0">
                          <a:effectLst/>
                          <a:latin typeface="Calibri"/>
                        </a:rPr>
                        <a:t>Una interfaz intuitiva y fácil de usar para que el gerente pueda acceder y gestionar el menú de manera eficiente </a:t>
                      </a:r>
                    </a:p>
                    <a:p>
                      <a:pPr algn="l" rtl="0" fontAlgn="base"/>
                      <a:endParaRPr lang="es-ES" sz="2200" b="0" i="0">
                        <a:effectLst/>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36204318"/>
                  </a:ext>
                </a:extLst>
              </a:tr>
              <a:tr h="2484937">
                <a:tc>
                  <a:txBody>
                    <a:bodyPr/>
                    <a:lstStyle/>
                    <a:p>
                      <a:pPr fontAlgn="t"/>
                      <a:endParaRPr lang="es-ES" sz="2200">
                        <a:effectLst/>
                      </a:endParaRPr>
                    </a:p>
                    <a:p>
                      <a:pPr algn="l" rtl="0" fontAlgn="base"/>
                      <a:r>
                        <a:rPr lang="es-ES" sz="1300" b="0" i="0">
                          <a:effectLst/>
                          <a:latin typeface="Calibri"/>
                        </a:rPr>
                        <a:t>US006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sz="2200">
                        <a:effectLst/>
                      </a:endParaRPr>
                    </a:p>
                    <a:p>
                      <a:pPr algn="l" rtl="0" fontAlgn="base"/>
                      <a:r>
                        <a:rPr lang="es-ES" sz="1300" b="0" i="0">
                          <a:effectLst/>
                          <a:latin typeface="Calibri"/>
                        </a:rPr>
                        <a:t>CU-6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sz="2200">
                        <a:effectLst/>
                      </a:endParaRPr>
                    </a:p>
                    <a:p>
                      <a:pPr algn="l" rtl="0" fontAlgn="base"/>
                      <a:r>
                        <a:rPr lang="es-ES" sz="1300" b="0" i="0">
                          <a:effectLst/>
                          <a:latin typeface="Calibri"/>
                        </a:rPr>
                        <a:t>COMO gerente NECESITO una función para gestionar el inventario. </a:t>
                      </a:r>
                      <a:endParaRPr lang="es-ES" sz="2200" b="0" i="0">
                        <a:effectLst/>
                        <a:latin typeface="Calibri"/>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sz="2200">
                        <a:effectLst/>
                      </a:endParaRPr>
                    </a:p>
                    <a:p>
                      <a:pPr algn="l" rtl="0" fontAlgn="base"/>
                      <a:r>
                        <a:rPr lang="es-ES" sz="1300" b="0" i="0">
                          <a:effectLst/>
                          <a:latin typeface="Calibri"/>
                        </a:rPr>
                        <a:t>ESCENARIOS: </a:t>
                      </a:r>
                      <a:endParaRPr lang="es-ES" sz="2200" b="0" i="0">
                        <a:effectLst/>
                        <a:latin typeface="Calibri"/>
                      </a:endParaRPr>
                    </a:p>
                    <a:p>
                      <a:pPr marL="342900" lvl="0" indent="-342900" algn="l" rtl="0" fontAlgn="base">
                        <a:buFont typeface="Arial" panose="020B0604020202020204" pitchFamily="34" charset="0"/>
                        <a:buChar char="•"/>
                      </a:pPr>
                      <a:r>
                        <a:rPr lang="es-ES" sz="1300" b="0" i="0">
                          <a:effectLst/>
                          <a:latin typeface="Calibri"/>
                        </a:rPr>
                        <a:t>Seguimiento de existencias </a:t>
                      </a:r>
                    </a:p>
                    <a:p>
                      <a:pPr marL="342900" lvl="0" indent="-342900" algn="l" rtl="0" fontAlgn="base">
                        <a:buFont typeface="Arial" panose="020B0604020202020204" pitchFamily="34" charset="0"/>
                        <a:buChar char="•"/>
                      </a:pPr>
                      <a:r>
                        <a:rPr lang="es-ES" sz="1300" b="0" i="0">
                          <a:effectLst/>
                          <a:latin typeface="Calibri"/>
                        </a:rPr>
                        <a:t>Reabastecimiento automático </a:t>
                      </a:r>
                    </a:p>
                    <a:p>
                      <a:pPr marL="342900" lvl="0" indent="-342900" algn="l" rtl="0" fontAlgn="base">
                        <a:buFont typeface="Arial" panose="020B0604020202020204" pitchFamily="34" charset="0"/>
                        <a:buChar char="•"/>
                      </a:pPr>
                      <a:r>
                        <a:rPr lang="es-ES" sz="1300" b="0" i="0">
                          <a:effectLst/>
                          <a:latin typeface="Calibri"/>
                        </a:rPr>
                        <a:t>Gestión de proveedores </a:t>
                      </a:r>
                    </a:p>
                    <a:p>
                      <a:pPr algn="l" rtl="0" fontAlgn="base"/>
                      <a:r>
                        <a:rPr lang="es-ES" sz="1300" b="0" i="0">
                          <a:effectLst/>
                          <a:latin typeface="Calibri"/>
                        </a:rPr>
                        <a:t>NECESITAMOS: </a:t>
                      </a:r>
                      <a:endParaRPr lang="es-ES" sz="2200" b="0" i="0">
                        <a:effectLst/>
                        <a:latin typeface="Calibri"/>
                      </a:endParaRPr>
                    </a:p>
                    <a:p>
                      <a:pPr marL="342900" lvl="0" indent="-342900" algn="l" rtl="0" fontAlgn="base">
                        <a:buFont typeface="Arial" panose="020B0604020202020204" pitchFamily="34" charset="0"/>
                        <a:buChar char="•"/>
                      </a:pPr>
                      <a:r>
                        <a:rPr lang="es-ES" sz="1300" b="0" i="0">
                          <a:effectLst/>
                          <a:latin typeface="Calibri"/>
                        </a:rPr>
                        <a:t>Lista de productos </a:t>
                      </a:r>
                    </a:p>
                    <a:p>
                      <a:pPr marL="342900" lvl="0" indent="-342900" algn="l" rtl="0" fontAlgn="base">
                        <a:buFont typeface="Arial" panose="020B0604020202020204" pitchFamily="34" charset="0"/>
                        <a:buChar char="•"/>
                      </a:pPr>
                      <a:r>
                        <a:rPr lang="es-ES" sz="1300" b="0" i="0">
                          <a:effectLst/>
                          <a:latin typeface="Calibri"/>
                        </a:rPr>
                        <a:t>Lista de categorías de productos </a:t>
                      </a:r>
                    </a:p>
                    <a:p>
                      <a:pPr marL="342900" lvl="0" indent="-342900" algn="l" rtl="0" fontAlgn="base">
                        <a:buFont typeface="Arial" panose="020B0604020202020204" pitchFamily="34" charset="0"/>
                        <a:buChar char="•"/>
                      </a:pPr>
                      <a:r>
                        <a:rPr lang="es-ES" sz="1300" b="0" i="0">
                          <a:effectLst/>
                          <a:latin typeface="Calibri"/>
                        </a:rPr>
                        <a:t>Fecha de ingreso y caducidad de los productos </a:t>
                      </a:r>
                    </a:p>
                    <a:p>
                      <a:pPr marL="342900" lvl="0" indent="-342900" algn="l" rtl="0" fontAlgn="base">
                        <a:buFont typeface="Arial" panose="020B0604020202020204" pitchFamily="34" charset="0"/>
                        <a:buChar char="•"/>
                      </a:pPr>
                      <a:r>
                        <a:rPr lang="es-ES" sz="1300" b="0" i="0">
                          <a:effectLst/>
                          <a:latin typeface="Calibri"/>
                        </a:rPr>
                        <a:t>Cantidad de productos disponibles </a:t>
                      </a:r>
                    </a:p>
                    <a:p>
                      <a:pPr algn="l" rtl="0" fontAlgn="base"/>
                      <a:endParaRPr lang="es-ES" sz="2200" b="0" i="0">
                        <a:effectLst/>
                      </a:endParaRPr>
                    </a:p>
                  </a:txBody>
                  <a:tcPr marL="79704" marR="79704" marT="54654" marB="54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492766682"/>
                  </a:ext>
                </a:extLst>
              </a:tr>
            </a:tbl>
          </a:graphicData>
        </a:graphic>
      </p:graphicFrame>
    </p:spTree>
    <p:extLst>
      <p:ext uri="{BB962C8B-B14F-4D97-AF65-F5344CB8AC3E}">
        <p14:creationId xmlns:p14="http://schemas.microsoft.com/office/powerpoint/2010/main" val="3985706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F6567973-DD8E-3AC4-8E71-75BB435B7E9F}"/>
              </a:ext>
            </a:extLst>
          </p:cNvPr>
          <p:cNvGraphicFramePr>
            <a:graphicFrameLocks noGrp="1"/>
          </p:cNvGraphicFramePr>
          <p:nvPr>
            <p:extLst>
              <p:ext uri="{D42A27DB-BD31-4B8C-83A1-F6EECF244321}">
                <p14:modId xmlns:p14="http://schemas.microsoft.com/office/powerpoint/2010/main" val="3341415474"/>
              </p:ext>
            </p:extLst>
          </p:nvPr>
        </p:nvGraphicFramePr>
        <p:xfrm>
          <a:off x="1662112" y="1203960"/>
          <a:ext cx="8867775" cy="4556760"/>
        </p:xfrm>
        <a:graphic>
          <a:graphicData uri="http://schemas.openxmlformats.org/drawingml/2006/table">
            <a:tbl>
              <a:tblPr bandRow="1">
                <a:tableStyleId>{5C22544A-7EE6-4342-B048-85BDC9FD1C3A}</a:tableStyleId>
              </a:tblPr>
              <a:tblGrid>
                <a:gridCol w="1257300">
                  <a:extLst>
                    <a:ext uri="{9D8B030D-6E8A-4147-A177-3AD203B41FA5}">
                      <a16:colId xmlns:a16="http://schemas.microsoft.com/office/drawing/2014/main" val="2484915749"/>
                    </a:ext>
                  </a:extLst>
                </a:gridCol>
                <a:gridCol w="1343025">
                  <a:extLst>
                    <a:ext uri="{9D8B030D-6E8A-4147-A177-3AD203B41FA5}">
                      <a16:colId xmlns:a16="http://schemas.microsoft.com/office/drawing/2014/main" val="2789593260"/>
                    </a:ext>
                  </a:extLst>
                </a:gridCol>
                <a:gridCol w="2962275">
                  <a:extLst>
                    <a:ext uri="{9D8B030D-6E8A-4147-A177-3AD203B41FA5}">
                      <a16:colId xmlns:a16="http://schemas.microsoft.com/office/drawing/2014/main" val="2624800341"/>
                    </a:ext>
                  </a:extLst>
                </a:gridCol>
                <a:gridCol w="3305175">
                  <a:extLst>
                    <a:ext uri="{9D8B030D-6E8A-4147-A177-3AD203B41FA5}">
                      <a16:colId xmlns:a16="http://schemas.microsoft.com/office/drawing/2014/main" val="3013418961"/>
                    </a:ext>
                  </a:extLst>
                </a:gridCol>
              </a:tblGrid>
              <a:tr h="190500">
                <a:tc>
                  <a:txBody>
                    <a:bodyPr/>
                    <a:lstStyle/>
                    <a:p>
                      <a:pPr fontAlgn="t"/>
                      <a:endParaRPr lang="es-ES">
                        <a:effectLst/>
                      </a:endParaRPr>
                    </a:p>
                    <a:p>
                      <a:pPr algn="l" rtl="0" fontAlgn="base"/>
                      <a:r>
                        <a:rPr lang="es-ES" sz="1100" b="0" i="0">
                          <a:effectLst/>
                          <a:latin typeface="Calibri"/>
                        </a:rPr>
                        <a:t>US007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CU-7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COMO gerente NECESITO una función para gestionar la publicidad.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 ESCENARIOS: </a:t>
                      </a:r>
                      <a:endParaRPr lang="es-ES" b="0" i="0">
                        <a:effectLst/>
                        <a:latin typeface="Calibri"/>
                      </a:endParaRPr>
                    </a:p>
                    <a:p>
                      <a:pPr marL="342900" lvl="0" indent="-342900" algn="l" rtl="0" fontAlgn="base">
                        <a:buFont typeface="Arial" panose="020B0604020202020204" pitchFamily="34" charset="0"/>
                        <a:buChar char="•"/>
                      </a:pPr>
                      <a:r>
                        <a:rPr lang="es-ES" sz="1100" b="0" i="0">
                          <a:effectLst/>
                          <a:latin typeface="Calibri"/>
                        </a:rPr>
                        <a:t>Subir imágenes en un apartado especial para crear interés en los clientes por los productos. </a:t>
                      </a:r>
                    </a:p>
                    <a:p>
                      <a:pPr algn="l" rtl="0" fontAlgn="base"/>
                      <a:r>
                        <a:rPr lang="es-ES" sz="1100" b="0" i="0">
                          <a:effectLst/>
                          <a:latin typeface="Calibri"/>
                        </a:rPr>
                        <a:t>NECESITAMOS: </a:t>
                      </a:r>
                      <a:endParaRPr lang="es-ES" b="0" i="0">
                        <a:effectLst/>
                        <a:latin typeface="Calibri"/>
                      </a:endParaRPr>
                    </a:p>
                    <a:p>
                      <a:pPr marL="342900" lvl="0" indent="-342900" algn="l" rtl="0" fontAlgn="base">
                        <a:buFont typeface="Arial" panose="020B0604020202020204" pitchFamily="34" charset="0"/>
                        <a:buChar char="•"/>
                      </a:pPr>
                      <a:r>
                        <a:rPr lang="es-ES" sz="1100" b="0" i="0">
                          <a:effectLst/>
                          <a:latin typeface="Calibri"/>
                        </a:rPr>
                        <a:t>Una función para la carga y visualización de imágenes. </a:t>
                      </a: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44864219"/>
                  </a:ext>
                </a:extLst>
              </a:tr>
              <a:tr h="190500">
                <a:tc>
                  <a:txBody>
                    <a:bodyPr/>
                    <a:lstStyle/>
                    <a:p>
                      <a:pPr fontAlgn="t"/>
                      <a:endParaRPr lang="es-ES">
                        <a:effectLst/>
                      </a:endParaRPr>
                    </a:p>
                    <a:p>
                      <a:pPr algn="l" rtl="0" fontAlgn="base"/>
                      <a:r>
                        <a:rPr lang="es-ES" sz="1100" b="0" i="0">
                          <a:effectLst/>
                          <a:latin typeface="Calibri"/>
                        </a:rPr>
                        <a:t>US008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a:effectLst/>
                      </a:endParaRPr>
                    </a:p>
                    <a:p>
                      <a:pPr algn="l" rtl="0" fontAlgn="base"/>
                      <a:r>
                        <a:rPr lang="es-ES" sz="1100" b="0" i="0">
                          <a:effectLst/>
                          <a:latin typeface="Calibri"/>
                        </a:rPr>
                        <a:t>CU-8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a:effectLst/>
                      </a:endParaRPr>
                    </a:p>
                    <a:p>
                      <a:pPr algn="l" rtl="0" fontAlgn="base"/>
                      <a:r>
                        <a:rPr lang="es-ES" sz="1100" b="0" i="0">
                          <a:effectLst/>
                          <a:latin typeface="Calibri"/>
                        </a:rPr>
                        <a:t>COMO gerente NECESITO una función para gestionar los clientes.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fontAlgn="t"/>
                      <a:endParaRPr lang="es-ES">
                        <a:effectLst/>
                      </a:endParaRPr>
                    </a:p>
                    <a:p>
                      <a:pPr algn="l" rtl="0" fontAlgn="base"/>
                      <a:r>
                        <a:rPr lang="es-ES" sz="1100" b="0" i="0">
                          <a:effectLst/>
                          <a:latin typeface="Calibri"/>
                        </a:rPr>
                        <a:t>ESCENARIOS: </a:t>
                      </a:r>
                      <a:endParaRPr lang="es-ES" b="0" i="0">
                        <a:effectLst/>
                        <a:latin typeface="Calibri"/>
                      </a:endParaRPr>
                    </a:p>
                    <a:p>
                      <a:pPr marL="342900" lvl="0" indent="-342900" algn="l" rtl="0" fontAlgn="base">
                        <a:buFont typeface="Arial" panose="020B0604020202020204" pitchFamily="34" charset="0"/>
                        <a:buChar char="•"/>
                      </a:pPr>
                      <a:r>
                        <a:rPr lang="es-ES" sz="1100" b="0" i="0">
                          <a:effectLst/>
                          <a:latin typeface="Calibri"/>
                        </a:rPr>
                        <a:t>Actualizar información de clientes. </a:t>
                      </a:r>
                    </a:p>
                    <a:p>
                      <a:pPr marL="342900" lvl="0" indent="-342900" algn="l" rtl="0" fontAlgn="base">
                        <a:buFont typeface="Arial" panose="020B0604020202020204" pitchFamily="34" charset="0"/>
                        <a:buChar char="•"/>
                      </a:pPr>
                      <a:r>
                        <a:rPr lang="es-ES" sz="1100" b="0" i="0">
                          <a:effectLst/>
                          <a:latin typeface="Calibri"/>
                        </a:rPr>
                        <a:t>Suspender de clientes. </a:t>
                      </a:r>
                    </a:p>
                    <a:p>
                      <a:pPr marL="342900" lvl="0" indent="-342900" algn="l" rtl="0" fontAlgn="base">
                        <a:buFont typeface="Arial" panose="020B0604020202020204" pitchFamily="34" charset="0"/>
                        <a:buChar char="•"/>
                      </a:pPr>
                      <a:r>
                        <a:rPr lang="es-ES" sz="1100" b="0" i="0">
                          <a:effectLst/>
                          <a:latin typeface="Calibri"/>
                        </a:rPr>
                        <a:t>Seguimiento de historial de compras. </a:t>
                      </a:r>
                    </a:p>
                    <a:p>
                      <a:pPr marL="342900" lvl="0" indent="-342900" algn="l" rtl="0" fontAlgn="base">
                        <a:buFont typeface="Arial" panose="020B0604020202020204" pitchFamily="34" charset="0"/>
                        <a:buChar char="•"/>
                      </a:pPr>
                      <a:r>
                        <a:rPr lang="es-ES" sz="1100" b="0" i="0">
                          <a:effectLst/>
                          <a:latin typeface="Calibri"/>
                        </a:rPr>
                        <a:t>Gestionar quejas y comentarios. </a:t>
                      </a:r>
                    </a:p>
                    <a:p>
                      <a:pPr algn="l" rtl="0" fontAlgn="base"/>
                      <a:r>
                        <a:rPr lang="es-ES" sz="1100" b="0" i="0">
                          <a:effectLst/>
                        </a:rPr>
                        <a:t>NECESITAMOS:</a:t>
                      </a:r>
                    </a:p>
                    <a:p>
                      <a:pPr marL="342900" lvl="0" indent="-342900" algn="l" rtl="0">
                        <a:buFont typeface="Arial" panose="020B0604020202020204" pitchFamily="34" charset="0"/>
                        <a:buChar char="•"/>
                      </a:pPr>
                      <a:r>
                        <a:rPr lang="es-ES" sz="1100" b="0" i="0">
                          <a:effectLst/>
                          <a:latin typeface="Calibri"/>
                        </a:rPr>
                        <a:t>Lista de clientes </a:t>
                      </a:r>
                      <a:endParaRPr lang="es-ES"/>
                    </a:p>
                    <a:p>
                      <a:pPr marL="342900" lvl="0" indent="-342900" algn="l" rtl="0" fontAlgn="base">
                        <a:buFont typeface="Arial" panose="020B0604020202020204" pitchFamily="34" charset="0"/>
                        <a:buChar char="•"/>
                      </a:pPr>
                      <a:r>
                        <a:rPr lang="es-ES" sz="1100" b="0" i="0">
                          <a:effectLst/>
                          <a:latin typeface="Calibri"/>
                        </a:rPr>
                        <a:t>Datos básicos de clientes </a:t>
                      </a:r>
                    </a:p>
                    <a:p>
                      <a:pPr marL="342900" lvl="0" indent="-342900" algn="l" rtl="0" fontAlgn="base">
                        <a:buFont typeface="Arial" panose="020B0604020202020204" pitchFamily="34" charset="0"/>
                        <a:buChar char="•"/>
                      </a:pPr>
                      <a:r>
                        <a:rPr lang="es-ES" sz="1100" b="0" i="0">
                          <a:effectLst/>
                          <a:latin typeface="Calibri"/>
                        </a:rPr>
                        <a:t>Historial de compras de clientes   </a:t>
                      </a: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200277670"/>
                  </a:ext>
                </a:extLst>
              </a:tr>
              <a:tr h="190500">
                <a:tc>
                  <a:txBody>
                    <a:bodyPr/>
                    <a:lstStyle/>
                    <a:p>
                      <a:pPr fontAlgn="t"/>
                      <a:endParaRPr lang="es-ES">
                        <a:effectLst/>
                      </a:endParaRPr>
                    </a:p>
                    <a:p>
                      <a:pPr algn="l" rtl="0" fontAlgn="base"/>
                      <a:r>
                        <a:rPr lang="es-ES" sz="1100" b="0" i="0">
                          <a:effectLst/>
                          <a:latin typeface="Calibri"/>
                        </a:rPr>
                        <a:t>US009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CU-9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COMO gerente NECESITO una función para gestionar los empleados. </a:t>
                      </a:r>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a:endParaRPr lang="es-ES">
                        <a:effectLst/>
                      </a:endParaRPr>
                    </a:p>
                    <a:p>
                      <a:pPr algn="l" rtl="0" fontAlgn="base"/>
                      <a:r>
                        <a:rPr lang="es-ES" sz="1100" b="0" i="0">
                          <a:effectLst/>
                          <a:latin typeface="Calibri"/>
                        </a:rPr>
                        <a:t>ESCENARIOS: </a:t>
                      </a:r>
                      <a:endParaRPr lang="es-ES" b="0" i="0">
                        <a:effectLst/>
                        <a:latin typeface="Calibri"/>
                      </a:endParaRPr>
                    </a:p>
                    <a:p>
                      <a:pPr marL="342900" lvl="0" indent="-342900" algn="l" rtl="0" fontAlgn="base">
                        <a:buFont typeface="Arial" panose="020B0604020202020204" pitchFamily="34" charset="0"/>
                        <a:buChar char="•"/>
                      </a:pPr>
                      <a:r>
                        <a:rPr lang="es-ES" sz="1100" b="0" i="0">
                          <a:effectLst/>
                          <a:latin typeface="Calibri"/>
                        </a:rPr>
                        <a:t>Editar los perfiles de los empleados. </a:t>
                      </a:r>
                    </a:p>
                    <a:p>
                      <a:pPr algn="l" rtl="0" fontAlgn="base"/>
                      <a:r>
                        <a:rPr lang="es-ES" sz="1100" b="0" i="0">
                          <a:effectLst/>
                          <a:latin typeface="Calibri"/>
                        </a:rPr>
                        <a:t>NECESITAMOS: </a:t>
                      </a:r>
                      <a:endParaRPr lang="es-ES" b="0" i="0">
                        <a:effectLst/>
                        <a:latin typeface="Calibri"/>
                      </a:endParaRPr>
                    </a:p>
                    <a:p>
                      <a:pPr marL="342900" lvl="0" indent="-342900" algn="l" rtl="0" fontAlgn="base">
                        <a:buFont typeface="Arial" panose="020B0604020202020204" pitchFamily="34" charset="0"/>
                        <a:buChar char="•"/>
                      </a:pPr>
                      <a:r>
                        <a:rPr lang="es-ES" sz="1100" b="0" i="0">
                          <a:effectLst/>
                          <a:latin typeface="Calibri"/>
                        </a:rPr>
                        <a:t>Perfiles de los empleados </a:t>
                      </a:r>
                    </a:p>
                    <a:p>
                      <a:pPr algn="l" rtl="0" fontAlgn="base"/>
                      <a:endParaRPr lang="es-ES" b="0" i="0">
                        <a:effectLst/>
                        <a:latin typeface="Calibri"/>
                      </a:endParaRPr>
                    </a:p>
                  </a:txBody>
                  <a:tcPr marL="66675" marR="66675">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856462605"/>
                  </a:ext>
                </a:extLst>
              </a:tr>
            </a:tbl>
          </a:graphicData>
        </a:graphic>
      </p:graphicFrame>
    </p:spTree>
    <p:extLst>
      <p:ext uri="{BB962C8B-B14F-4D97-AF65-F5344CB8AC3E}">
        <p14:creationId xmlns:p14="http://schemas.microsoft.com/office/powerpoint/2010/main" val="205267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3643700"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Objetivo General</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074875" y="3054685"/>
            <a:ext cx="3854368" cy="1323439"/>
          </a:xfrm>
          <a:prstGeom prst="rect">
            <a:avLst/>
          </a:prstGeom>
          <a:noFill/>
        </p:spPr>
        <p:txBody>
          <a:bodyPr wrap="square" lIns="91440" tIns="45720" rIns="91440" bIns="45720" rtlCol="0" anchor="t">
            <a:spAutoFit/>
          </a:bodyPr>
          <a:lstStyle/>
          <a:p>
            <a:r>
              <a:rPr lang="es-CO" sz="1600">
                <a:latin typeface="Work Sans Light Roman"/>
              </a:rPr>
              <a:t>Desarrollar un sistema de información enfocado en la publicidad, fidelización de clientes y gestión de ventas del restaurante Mr. Homero ubicado en  la localidad de San Cristóbal, Bogotá.</a:t>
            </a: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1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BA20B46E-544F-2C39-F029-C76AB4270C13}"/>
              </a:ext>
            </a:extLst>
          </p:cNvPr>
          <p:cNvGraphicFramePr>
            <a:graphicFrameLocks noGrp="1"/>
          </p:cNvGraphicFramePr>
          <p:nvPr>
            <p:extLst>
              <p:ext uri="{D42A27DB-BD31-4B8C-83A1-F6EECF244321}">
                <p14:modId xmlns:p14="http://schemas.microsoft.com/office/powerpoint/2010/main" val="3503147154"/>
              </p:ext>
            </p:extLst>
          </p:nvPr>
        </p:nvGraphicFramePr>
        <p:xfrm>
          <a:off x="1381557" y="643466"/>
          <a:ext cx="9428889" cy="5597622"/>
        </p:xfrm>
        <a:graphic>
          <a:graphicData uri="http://schemas.openxmlformats.org/drawingml/2006/table">
            <a:tbl>
              <a:tblPr bandRow="1">
                <a:tableStyleId>{8EC20E35-A176-4012-BC5E-935CFFF8708E}</a:tableStyleId>
              </a:tblPr>
              <a:tblGrid>
                <a:gridCol w="1164051">
                  <a:extLst>
                    <a:ext uri="{9D8B030D-6E8A-4147-A177-3AD203B41FA5}">
                      <a16:colId xmlns:a16="http://schemas.microsoft.com/office/drawing/2014/main" val="1811470131"/>
                    </a:ext>
                  </a:extLst>
                </a:gridCol>
                <a:gridCol w="1131894">
                  <a:extLst>
                    <a:ext uri="{9D8B030D-6E8A-4147-A177-3AD203B41FA5}">
                      <a16:colId xmlns:a16="http://schemas.microsoft.com/office/drawing/2014/main" val="204528942"/>
                    </a:ext>
                  </a:extLst>
                </a:gridCol>
                <a:gridCol w="3371346">
                  <a:extLst>
                    <a:ext uri="{9D8B030D-6E8A-4147-A177-3AD203B41FA5}">
                      <a16:colId xmlns:a16="http://schemas.microsoft.com/office/drawing/2014/main" val="2661444208"/>
                    </a:ext>
                  </a:extLst>
                </a:gridCol>
                <a:gridCol w="3761598">
                  <a:extLst>
                    <a:ext uri="{9D8B030D-6E8A-4147-A177-3AD203B41FA5}">
                      <a16:colId xmlns:a16="http://schemas.microsoft.com/office/drawing/2014/main" val="3698375606"/>
                    </a:ext>
                  </a:extLst>
                </a:gridCol>
              </a:tblGrid>
              <a:tr h="2175006">
                <a:tc>
                  <a:txBody>
                    <a:bodyPr/>
                    <a:lstStyle/>
                    <a:p>
                      <a:pPr fontAlgn="t"/>
                      <a:endParaRPr lang="es-ES" sz="2000">
                        <a:effectLst/>
                      </a:endParaRPr>
                    </a:p>
                    <a:p>
                      <a:pPr rtl="0" fontAlgn="base"/>
                      <a:r>
                        <a:rPr lang="es-ES" sz="1300">
                          <a:effectLst/>
                        </a:rPr>
                        <a:t>US010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CU-10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COMO gerente NECESITO una función para gestionar descuentos y combos.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ESCENARIOS: </a:t>
                      </a:r>
                      <a:endParaRPr lang="es-ES" sz="2000">
                        <a:effectLst/>
                      </a:endParaRPr>
                    </a:p>
                    <a:p>
                      <a:pPr marL="342900" lvl="0" indent="-342900" rtl="0" fontAlgn="base">
                        <a:buFont typeface="Arial" panose="020B0604020202020204" pitchFamily="34" charset="0"/>
                        <a:buChar char="•"/>
                      </a:pPr>
                      <a:r>
                        <a:rPr lang="es-ES" sz="1300">
                          <a:effectLst/>
                        </a:rPr>
                        <a:t>Generar una tabla donde se pueda editar los valores de descuento y añadir combos </a:t>
                      </a:r>
                    </a:p>
                    <a:p>
                      <a:pPr rtl="0" fontAlgn="base"/>
                      <a:r>
                        <a:rPr lang="es-ES" sz="1300">
                          <a:effectLst/>
                        </a:rPr>
                        <a:t> </a:t>
                      </a:r>
                      <a:endParaRPr lang="es-ES" sz="2000">
                        <a:effectLst/>
                      </a:endParaRPr>
                    </a:p>
                    <a:p>
                      <a:pPr rtl="0" fontAlgn="base"/>
                      <a:r>
                        <a:rPr lang="es-ES" sz="1300">
                          <a:effectLst/>
                        </a:rPr>
                        <a:t>NECESITAMOS: </a:t>
                      </a:r>
                      <a:endParaRPr lang="es-ES" sz="2000">
                        <a:effectLst/>
                      </a:endParaRPr>
                    </a:p>
                    <a:p>
                      <a:pPr marL="342900" lvl="0" indent="-342900" rtl="0" fontAlgn="base">
                        <a:buFont typeface="Arial" panose="020B0604020202020204" pitchFamily="34" charset="0"/>
                        <a:buChar char="•"/>
                      </a:pPr>
                      <a:r>
                        <a:rPr lang="es-ES" sz="1300">
                          <a:effectLst/>
                        </a:rPr>
                        <a:t>Lista de productos. </a:t>
                      </a:r>
                    </a:p>
                    <a:p>
                      <a:pPr marL="342900" lvl="0" indent="-342900" rtl="0" fontAlgn="base">
                        <a:buFont typeface="Arial" panose="020B0604020202020204" pitchFamily="34" charset="0"/>
                        <a:buChar char="•"/>
                      </a:pPr>
                      <a:r>
                        <a:rPr lang="es-ES" sz="1300">
                          <a:effectLst/>
                        </a:rPr>
                        <a:t>Precios de los productos. </a:t>
                      </a:r>
                    </a:p>
                    <a:p>
                      <a:pPr marL="342900" lvl="0" indent="-342900" rtl="0" fontAlgn="base">
                        <a:buFont typeface="Arial" panose="020B0604020202020204" pitchFamily="34" charset="0"/>
                        <a:buChar char="•"/>
                      </a:pPr>
                      <a:r>
                        <a:rPr lang="es-ES" sz="1300">
                          <a:effectLst/>
                        </a:rPr>
                        <a:t>Inventario. </a:t>
                      </a:r>
                    </a:p>
                    <a:p>
                      <a:pPr marL="342900" lvl="0" indent="-342900" rtl="0" fontAlgn="base">
                        <a:buFont typeface="Arial" panose="020B0604020202020204" pitchFamily="34" charset="0"/>
                        <a:buChar char="•"/>
                      </a:pPr>
                      <a:r>
                        <a:rPr lang="es-ES" sz="1300">
                          <a:effectLst/>
                        </a:rPr>
                        <a:t>Menú de los productos. </a:t>
                      </a:r>
                      <a:endParaRPr lang="es-ES" sz="1300">
                        <a:effectLst/>
                        <a:latin typeface="Calibri" panose="020F0502020204030204" pitchFamily="34" charset="0"/>
                      </a:endParaRPr>
                    </a:p>
                  </a:txBody>
                  <a:tcPr marL="75882" marR="75882" marT="52034" marB="52034"/>
                </a:tc>
                <a:extLst>
                  <a:ext uri="{0D108BD9-81ED-4DB2-BD59-A6C34878D82A}">
                    <a16:rowId xmlns:a16="http://schemas.microsoft.com/office/drawing/2014/main" val="2608332103"/>
                  </a:ext>
                </a:extLst>
              </a:tr>
              <a:tr h="1984216">
                <a:tc>
                  <a:txBody>
                    <a:bodyPr/>
                    <a:lstStyle/>
                    <a:p>
                      <a:pPr fontAlgn="t"/>
                      <a:endParaRPr lang="es-ES" sz="2000">
                        <a:effectLst/>
                      </a:endParaRPr>
                    </a:p>
                    <a:p>
                      <a:pPr rtl="0" fontAlgn="base"/>
                      <a:r>
                        <a:rPr lang="es-ES" sz="1300">
                          <a:effectLst/>
                        </a:rPr>
                        <a:t>US011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CU-11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COMO empleado NECESITO una función para generar una venta.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ESCENARIOS: </a:t>
                      </a:r>
                      <a:endParaRPr lang="es-ES" sz="2000">
                        <a:effectLst/>
                      </a:endParaRPr>
                    </a:p>
                    <a:p>
                      <a:pPr marL="342900" lvl="0" indent="-342900" rtl="0" fontAlgn="base">
                        <a:buFont typeface="Arial" panose="020B0604020202020204" pitchFamily="34" charset="0"/>
                        <a:buChar char="•"/>
                      </a:pPr>
                      <a:r>
                        <a:rPr lang="es-ES" sz="1300">
                          <a:effectLst/>
                        </a:rPr>
                        <a:t>Agregar productos. </a:t>
                      </a:r>
                    </a:p>
                    <a:p>
                      <a:pPr marL="342900" lvl="0" indent="-342900" rtl="0" fontAlgn="base">
                        <a:buFont typeface="Arial" panose="020B0604020202020204" pitchFamily="34" charset="0"/>
                        <a:buChar char="•"/>
                      </a:pPr>
                      <a:r>
                        <a:rPr lang="es-ES" sz="1300">
                          <a:effectLst/>
                        </a:rPr>
                        <a:t>Editar la cantidad de productos. </a:t>
                      </a:r>
                    </a:p>
                    <a:p>
                      <a:pPr marL="342900" lvl="0" indent="-342900" rtl="0" fontAlgn="base">
                        <a:buFont typeface="Arial" panose="020B0604020202020204" pitchFamily="34" charset="0"/>
                        <a:buChar char="•"/>
                      </a:pPr>
                      <a:r>
                        <a:rPr lang="es-ES" sz="1300">
                          <a:effectLst/>
                        </a:rPr>
                        <a:t>Realizar un pago. </a:t>
                      </a:r>
                    </a:p>
                    <a:p>
                      <a:pPr rtl="0" fontAlgn="base"/>
                      <a:r>
                        <a:rPr lang="es-ES" sz="1300">
                          <a:effectLst/>
                        </a:rPr>
                        <a:t> </a:t>
                      </a:r>
                      <a:endParaRPr lang="es-ES" sz="2000">
                        <a:effectLst/>
                      </a:endParaRPr>
                    </a:p>
                    <a:p>
                      <a:pPr rtl="0" fontAlgn="base"/>
                      <a:r>
                        <a:rPr lang="es-ES" sz="1300">
                          <a:effectLst/>
                        </a:rPr>
                        <a:t>NECESITAMOS: </a:t>
                      </a:r>
                      <a:endParaRPr lang="es-ES" sz="2000">
                        <a:effectLst/>
                      </a:endParaRPr>
                    </a:p>
                    <a:p>
                      <a:pPr marL="342900" lvl="0" indent="-342900" rtl="0" fontAlgn="base">
                        <a:buFont typeface="Arial" panose="020B0604020202020204" pitchFamily="34" charset="0"/>
                        <a:buChar char="•"/>
                      </a:pPr>
                      <a:r>
                        <a:rPr lang="es-ES" sz="1300">
                          <a:effectLst/>
                        </a:rPr>
                        <a:t>Menú de los productos. </a:t>
                      </a:r>
                    </a:p>
                    <a:p>
                      <a:pPr marL="342900" lvl="0" indent="-342900" rtl="0" fontAlgn="base">
                        <a:buFont typeface="Arial" panose="020B0604020202020204" pitchFamily="34" charset="0"/>
                        <a:buChar char="•"/>
                      </a:pPr>
                      <a:r>
                        <a:rPr lang="es-ES" sz="1300">
                          <a:effectLst/>
                        </a:rPr>
                        <a:t>Inventario. </a:t>
                      </a:r>
                      <a:endParaRPr lang="es-ES" sz="1300">
                        <a:effectLst/>
                        <a:latin typeface="Calibri" panose="020F0502020204030204" pitchFamily="34" charset="0"/>
                      </a:endParaRPr>
                    </a:p>
                  </a:txBody>
                  <a:tcPr marL="75882" marR="75882" marT="52034" marB="52034"/>
                </a:tc>
                <a:extLst>
                  <a:ext uri="{0D108BD9-81ED-4DB2-BD59-A6C34878D82A}">
                    <a16:rowId xmlns:a16="http://schemas.microsoft.com/office/drawing/2014/main" val="3247116016"/>
                  </a:ext>
                </a:extLst>
              </a:tr>
              <a:tr h="1411846">
                <a:tc>
                  <a:txBody>
                    <a:bodyPr/>
                    <a:lstStyle/>
                    <a:p>
                      <a:pPr fontAlgn="t"/>
                      <a:endParaRPr lang="es-ES" sz="2000">
                        <a:effectLst/>
                      </a:endParaRPr>
                    </a:p>
                    <a:p>
                      <a:pPr rtl="0" fontAlgn="base"/>
                      <a:r>
                        <a:rPr lang="es-ES" sz="1300">
                          <a:effectLst/>
                        </a:rPr>
                        <a:t>US012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CU-12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COMO empleado NECESITO una función para agregar productos al inventario. </a:t>
                      </a:r>
                      <a:endParaRPr lang="es-ES" sz="2000">
                        <a:effectLst/>
                      </a:endParaRPr>
                    </a:p>
                  </a:txBody>
                  <a:tcPr marL="75882" marR="75882" marT="52034" marB="52034"/>
                </a:tc>
                <a:tc>
                  <a:txBody>
                    <a:bodyPr/>
                    <a:lstStyle/>
                    <a:p>
                      <a:pPr fontAlgn="t"/>
                      <a:endParaRPr lang="es-ES" sz="2000">
                        <a:effectLst/>
                      </a:endParaRPr>
                    </a:p>
                    <a:p>
                      <a:pPr rtl="0" fontAlgn="base"/>
                      <a:r>
                        <a:rPr lang="es-ES" sz="1300">
                          <a:effectLst/>
                        </a:rPr>
                        <a:t>ESCENARIOS: </a:t>
                      </a:r>
                      <a:endParaRPr lang="es-ES" sz="2000">
                        <a:effectLst/>
                      </a:endParaRPr>
                    </a:p>
                    <a:p>
                      <a:pPr marL="342900" lvl="0" indent="-342900" rtl="0" fontAlgn="base">
                        <a:buFont typeface="Arial" panose="020B0604020202020204" pitchFamily="34" charset="0"/>
                        <a:buChar char="•"/>
                      </a:pPr>
                      <a:r>
                        <a:rPr lang="es-ES" sz="1300">
                          <a:effectLst/>
                        </a:rPr>
                        <a:t>Reabastecimiento de productos. </a:t>
                      </a:r>
                    </a:p>
                    <a:p>
                      <a:pPr rtl="0" fontAlgn="base"/>
                      <a:r>
                        <a:rPr lang="es-ES" sz="1300">
                          <a:effectLst/>
                        </a:rPr>
                        <a:t> </a:t>
                      </a:r>
                      <a:endParaRPr lang="es-ES" sz="2000">
                        <a:effectLst/>
                      </a:endParaRPr>
                    </a:p>
                    <a:p>
                      <a:pPr rtl="0" fontAlgn="base"/>
                      <a:r>
                        <a:rPr lang="es-ES" sz="1300">
                          <a:effectLst/>
                        </a:rPr>
                        <a:t>NECESITAMOS: </a:t>
                      </a:r>
                      <a:endParaRPr lang="es-ES" sz="2000">
                        <a:effectLst/>
                      </a:endParaRPr>
                    </a:p>
                    <a:p>
                      <a:pPr marL="342900" lvl="0" indent="-342900" rtl="0" fontAlgn="base">
                        <a:buFont typeface="Arial" panose="020B0604020202020204" pitchFamily="34" charset="0"/>
                        <a:buChar char="•"/>
                      </a:pPr>
                      <a:r>
                        <a:rPr lang="es-ES" sz="1300">
                          <a:effectLst/>
                        </a:rPr>
                        <a:t>Cantidad de productos en el inventario. </a:t>
                      </a:r>
                      <a:endParaRPr lang="es-ES" sz="1300">
                        <a:effectLst/>
                        <a:latin typeface="Calibri" panose="020F0502020204030204" pitchFamily="34" charset="0"/>
                      </a:endParaRPr>
                    </a:p>
                  </a:txBody>
                  <a:tcPr marL="75882" marR="75882" marT="52034" marB="52034"/>
                </a:tc>
                <a:extLst>
                  <a:ext uri="{0D108BD9-81ED-4DB2-BD59-A6C34878D82A}">
                    <a16:rowId xmlns:a16="http://schemas.microsoft.com/office/drawing/2014/main" val="1734769240"/>
                  </a:ext>
                </a:extLst>
              </a:tr>
            </a:tbl>
          </a:graphicData>
        </a:graphic>
      </p:graphicFrame>
    </p:spTree>
    <p:extLst>
      <p:ext uri="{BB962C8B-B14F-4D97-AF65-F5344CB8AC3E}">
        <p14:creationId xmlns:p14="http://schemas.microsoft.com/office/powerpoint/2010/main" val="1033633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6439FAB6-7A84-D524-FE11-5B22A41F2CE7}"/>
              </a:ext>
            </a:extLst>
          </p:cNvPr>
          <p:cNvGraphicFramePr>
            <a:graphicFrameLocks noGrp="1"/>
          </p:cNvGraphicFramePr>
          <p:nvPr>
            <p:extLst>
              <p:ext uri="{D42A27DB-BD31-4B8C-83A1-F6EECF244321}">
                <p14:modId xmlns:p14="http://schemas.microsoft.com/office/powerpoint/2010/main" val="3910425347"/>
              </p:ext>
            </p:extLst>
          </p:nvPr>
        </p:nvGraphicFramePr>
        <p:xfrm>
          <a:off x="757613" y="643466"/>
          <a:ext cx="10676775" cy="5571068"/>
        </p:xfrm>
        <a:graphic>
          <a:graphicData uri="http://schemas.openxmlformats.org/drawingml/2006/table">
            <a:tbl>
              <a:tblPr bandRow="1">
                <a:noFill/>
                <a:tableStyleId>{5C22544A-7EE6-4342-B048-85BDC9FD1C3A}</a:tableStyleId>
              </a:tblPr>
              <a:tblGrid>
                <a:gridCol w="1305111">
                  <a:extLst>
                    <a:ext uri="{9D8B030D-6E8A-4147-A177-3AD203B41FA5}">
                      <a16:colId xmlns:a16="http://schemas.microsoft.com/office/drawing/2014/main" val="1662926485"/>
                    </a:ext>
                  </a:extLst>
                </a:gridCol>
                <a:gridCol w="1263066">
                  <a:extLst>
                    <a:ext uri="{9D8B030D-6E8A-4147-A177-3AD203B41FA5}">
                      <a16:colId xmlns:a16="http://schemas.microsoft.com/office/drawing/2014/main" val="2487530209"/>
                    </a:ext>
                  </a:extLst>
                </a:gridCol>
                <a:gridCol w="3878130">
                  <a:extLst>
                    <a:ext uri="{9D8B030D-6E8A-4147-A177-3AD203B41FA5}">
                      <a16:colId xmlns:a16="http://schemas.microsoft.com/office/drawing/2014/main" val="2918163078"/>
                    </a:ext>
                  </a:extLst>
                </a:gridCol>
                <a:gridCol w="4230468">
                  <a:extLst>
                    <a:ext uri="{9D8B030D-6E8A-4147-A177-3AD203B41FA5}">
                      <a16:colId xmlns:a16="http://schemas.microsoft.com/office/drawing/2014/main" val="1844866764"/>
                    </a:ext>
                  </a:extLst>
                </a:gridCol>
              </a:tblGrid>
              <a:tr h="1677005">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US013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CU-13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COMO empleado NECESITO una función para gestionar las ventas.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ESCENARIOS: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Editar los campos erróneos en una venta. </a:t>
                      </a:r>
                    </a:p>
                    <a:p>
                      <a:pPr algn="l" rtl="0" fontAlgn="base"/>
                      <a:r>
                        <a:rPr lang="es-ES" sz="1200" b="0" i="0" cap="none" spc="0">
                          <a:solidFill>
                            <a:schemeClr val="tx1"/>
                          </a:solidFill>
                          <a:effectLst/>
                          <a:latin typeface="Calibri" panose="020F0502020204030204" pitchFamily="34" charset="0"/>
                        </a:rPr>
                        <a:t> </a:t>
                      </a:r>
                      <a:endParaRPr lang="es-ES" sz="1200" b="0" i="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NECESITAMOS: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Historial de ventas. </a:t>
                      </a: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Tabla de ventas. </a:t>
                      </a:r>
                    </a:p>
                    <a:p>
                      <a:pPr algn="l" rtl="0" fontAlgn="base"/>
                      <a:r>
                        <a:rPr lang="es-ES" sz="1200" b="0" i="0" cap="none" spc="0">
                          <a:solidFill>
                            <a:schemeClr val="tx1"/>
                          </a:solidFill>
                          <a:effectLst/>
                          <a:latin typeface="Calibri" panose="020F0502020204030204" pitchFamily="34" charset="0"/>
                        </a:rPr>
                        <a:t>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9525" cap="flat" cmpd="sng" algn="ctr">
                      <a:solidFill>
                        <a:schemeClr val="tx1"/>
                      </a:solidFill>
                      <a:prstDash val="solid"/>
                    </a:lnB>
                    <a:noFill/>
                  </a:tcPr>
                </a:tc>
                <a:extLst>
                  <a:ext uri="{0D108BD9-81ED-4DB2-BD59-A6C34878D82A}">
                    <a16:rowId xmlns:a16="http://schemas.microsoft.com/office/drawing/2014/main" val="1542407485"/>
                  </a:ext>
                </a:extLst>
              </a:tr>
              <a:tr h="1677005">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US014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CU-14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COMO usuario NECESITO una función para poder valorar el servicio del restaurante.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ESCENARIOS: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Calificación de 1-5. </a:t>
                      </a: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Campo para poner la reseña en texto. </a:t>
                      </a: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Agregar fotos o videos. </a:t>
                      </a:r>
                    </a:p>
                    <a:p>
                      <a:pPr algn="l" rtl="0" fontAlgn="base"/>
                      <a:r>
                        <a:rPr lang="es-ES" sz="1200" b="0" i="0" cap="none" spc="0">
                          <a:solidFill>
                            <a:schemeClr val="tx1"/>
                          </a:solidFill>
                          <a:effectLst/>
                          <a:latin typeface="Calibri" panose="020F0502020204030204" pitchFamily="34" charset="0"/>
                        </a:rPr>
                        <a:t> </a:t>
                      </a:r>
                      <a:endParaRPr lang="es-ES" sz="1200" b="0" i="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NECESITAMOS: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Menú de productos. </a:t>
                      </a: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791346960"/>
                  </a:ext>
                </a:extLst>
              </a:tr>
              <a:tr h="1108529">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US015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CU-15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COMO usuario NECESITO una función para registrarme y poder hacer el proceso de fidelización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ESCENARIOS: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Realizar el formulario de registro </a:t>
                      </a:r>
                    </a:p>
                    <a:p>
                      <a:pPr algn="l" rtl="0" fontAlgn="base"/>
                      <a:r>
                        <a:rPr lang="es-ES" sz="1200" b="0" i="0" cap="none" spc="0">
                          <a:solidFill>
                            <a:schemeClr val="tx1"/>
                          </a:solidFill>
                          <a:effectLst/>
                          <a:latin typeface="Calibri" panose="020F0502020204030204" pitchFamily="34" charset="0"/>
                        </a:rPr>
                        <a:t>NECESITAMOS: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Formulario de registro </a:t>
                      </a:r>
                    </a:p>
                  </a:txBody>
                  <a:tcPr marL="0" marR="69086" marT="28424" marB="94746">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467611893"/>
                  </a:ext>
                </a:extLst>
              </a:tr>
              <a:tr h="1108529">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US016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CU-16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COMO usuario NECESITO una función para ver mi historial de compras. </a:t>
                      </a:r>
                      <a:endParaRPr lang="es-ES" sz="1200" b="0" i="0" cap="none" spc="0">
                        <a:solidFill>
                          <a:schemeClr val="tx1"/>
                        </a:solidFill>
                        <a:effectLst/>
                      </a:endParaRP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t"/>
                      <a:endParaRPr lang="es-ES" sz="1200" cap="none" spc="0">
                        <a:solidFill>
                          <a:schemeClr val="tx1"/>
                        </a:solidFill>
                        <a:effectLst/>
                      </a:endParaRPr>
                    </a:p>
                    <a:p>
                      <a:pPr algn="l" rtl="0" fontAlgn="base"/>
                      <a:r>
                        <a:rPr lang="es-ES" sz="1200" b="0" i="0" cap="none" spc="0">
                          <a:solidFill>
                            <a:schemeClr val="tx1"/>
                          </a:solidFill>
                          <a:effectLst/>
                          <a:latin typeface="Calibri" panose="020F0502020204030204" pitchFamily="34" charset="0"/>
                        </a:rPr>
                        <a:t>ESCENARIOS: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Acceso al historial de compras </a:t>
                      </a:r>
                    </a:p>
                    <a:p>
                      <a:pPr algn="l" rtl="0" fontAlgn="base"/>
                      <a:r>
                        <a:rPr lang="es-ES" sz="1200" b="0" i="0" cap="none" spc="0">
                          <a:solidFill>
                            <a:schemeClr val="tx1"/>
                          </a:solidFill>
                          <a:effectLst/>
                          <a:latin typeface="Calibri" panose="020F0502020204030204" pitchFamily="34" charset="0"/>
                        </a:rPr>
                        <a:t>NECESITAMOS: </a:t>
                      </a:r>
                      <a:endParaRPr lang="es-ES" sz="1200" b="0" i="0" cap="none" spc="0">
                        <a:solidFill>
                          <a:schemeClr val="tx1"/>
                        </a:solidFill>
                        <a:effectLst/>
                      </a:endParaRPr>
                    </a:p>
                    <a:p>
                      <a:pPr marL="342900" lvl="0" indent="-342900" algn="l" rtl="0" fontAlgn="base">
                        <a:buFont typeface="Arial" panose="020B0604020202020204" pitchFamily="34" charset="0"/>
                        <a:buChar char="•"/>
                      </a:pPr>
                      <a:r>
                        <a:rPr lang="es-ES" sz="1200" b="0" i="0" cap="none" spc="0">
                          <a:solidFill>
                            <a:schemeClr val="tx1"/>
                          </a:solidFill>
                          <a:effectLst/>
                          <a:latin typeface="Calibri" panose="020F0502020204030204" pitchFamily="34" charset="0"/>
                        </a:rPr>
                        <a:t>Historial de compras  </a:t>
                      </a:r>
                    </a:p>
                  </a:txBody>
                  <a:tcPr marL="0" marR="69086" marT="28424" marB="9474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75414102"/>
                  </a:ext>
                </a:extLst>
              </a:tr>
            </a:tbl>
          </a:graphicData>
        </a:graphic>
      </p:graphicFrame>
    </p:spTree>
    <p:extLst>
      <p:ext uri="{BB962C8B-B14F-4D97-AF65-F5344CB8AC3E}">
        <p14:creationId xmlns:p14="http://schemas.microsoft.com/office/powerpoint/2010/main" val="3267490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554732" y="2623935"/>
            <a:ext cx="3082575"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Mockups</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672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48E13E2-FCBD-126F-D027-13A97AC98E66}"/>
              </a:ext>
            </a:extLst>
          </p:cNvPr>
          <p:cNvSpPr txBox="1"/>
          <p:nvPr/>
        </p:nvSpPr>
        <p:spPr>
          <a:xfrm>
            <a:off x="1352430" y="5930500"/>
            <a:ext cx="52285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Link:</a:t>
            </a:r>
            <a:r>
              <a:rPr lang="es-ES">
                <a:ea typeface="+mn-lt"/>
                <a:cs typeface="+mn-lt"/>
              </a:rPr>
              <a:t>  </a:t>
            </a:r>
            <a:r>
              <a:rPr lang="es-ES">
                <a:ea typeface="+mn-lt"/>
                <a:cs typeface="+mn-lt"/>
                <a:hlinkClick r:id="rId3"/>
              </a:rPr>
              <a:t>https://balsamiq.cloud/sveitm7/psznfme/r054C</a:t>
            </a:r>
            <a:endParaRPr lang="es-ES"/>
          </a:p>
        </p:txBody>
      </p:sp>
      <p:pic>
        <p:nvPicPr>
          <p:cNvPr id="3" name="Imagen 2" descr="Imagen que contiene Sitio web">
            <a:extLst>
              <a:ext uri="{FF2B5EF4-FFF2-40B4-BE49-F238E27FC236}">
                <a16:creationId xmlns:a16="http://schemas.microsoft.com/office/drawing/2014/main" id="{97254DBC-819C-09BE-D627-893AC0F35994}"/>
              </a:ext>
            </a:extLst>
          </p:cNvPr>
          <p:cNvPicPr>
            <a:picLocks noChangeAspect="1"/>
          </p:cNvPicPr>
          <p:nvPr/>
        </p:nvPicPr>
        <p:blipFill>
          <a:blip r:embed="rId4"/>
          <a:stretch>
            <a:fillRect/>
          </a:stretch>
        </p:blipFill>
        <p:spPr>
          <a:xfrm>
            <a:off x="1470714" y="841974"/>
            <a:ext cx="8963025" cy="4857750"/>
          </a:xfrm>
          <a:prstGeom prst="rect">
            <a:avLst/>
          </a:prstGeom>
        </p:spPr>
      </p:pic>
    </p:spTree>
    <p:extLst>
      <p:ext uri="{BB962C8B-B14F-4D97-AF65-F5344CB8AC3E}">
        <p14:creationId xmlns:p14="http://schemas.microsoft.com/office/powerpoint/2010/main" val="3845649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163213" y="2623935"/>
            <a:ext cx="3865610"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Repositorio</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854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0B4A8BF-D317-C1EB-EA4E-C0E2C59CE95A}"/>
              </a:ext>
            </a:extLst>
          </p:cNvPr>
          <p:cNvSpPr txBox="1"/>
          <p:nvPr/>
        </p:nvSpPr>
        <p:spPr>
          <a:xfrm>
            <a:off x="2150853" y="6147758"/>
            <a:ext cx="47560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https://github.com/mikiweys/mrhomero</a:t>
            </a:r>
            <a:endParaRPr lang="en-US"/>
          </a:p>
        </p:txBody>
      </p:sp>
      <p:sp>
        <p:nvSpPr>
          <p:cNvPr id="4" name="CuadroTexto 3">
            <a:extLst>
              <a:ext uri="{FF2B5EF4-FFF2-40B4-BE49-F238E27FC236}">
                <a16:creationId xmlns:a16="http://schemas.microsoft.com/office/drawing/2014/main" id="{2F9B664B-2158-55B1-41CD-D4D0FE61B681}"/>
              </a:ext>
            </a:extLst>
          </p:cNvPr>
          <p:cNvSpPr txBox="1"/>
          <p:nvPr/>
        </p:nvSpPr>
        <p:spPr>
          <a:xfrm>
            <a:off x="911205" y="6148716"/>
            <a:ext cx="29633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ea typeface="Calibri"/>
                <a:cs typeface="Calibri"/>
              </a:rPr>
              <a:t>Repositorio:</a:t>
            </a:r>
            <a:endParaRPr lang="es-ES"/>
          </a:p>
        </p:txBody>
      </p:sp>
      <p:pic>
        <p:nvPicPr>
          <p:cNvPr id="5" name="Imagen 4" descr="Captura de pantalla de un celular&#10;&#10;Descripción generada automáticamente">
            <a:extLst>
              <a:ext uri="{FF2B5EF4-FFF2-40B4-BE49-F238E27FC236}">
                <a16:creationId xmlns:a16="http://schemas.microsoft.com/office/drawing/2014/main" id="{69094F2C-EA2B-AEC4-0DF7-32E317377A1F}"/>
              </a:ext>
            </a:extLst>
          </p:cNvPr>
          <p:cNvPicPr>
            <a:picLocks noChangeAspect="1"/>
          </p:cNvPicPr>
          <p:nvPr/>
        </p:nvPicPr>
        <p:blipFill>
          <a:blip r:embed="rId4"/>
          <a:stretch>
            <a:fillRect/>
          </a:stretch>
        </p:blipFill>
        <p:spPr>
          <a:xfrm>
            <a:off x="1078302" y="480073"/>
            <a:ext cx="9532190" cy="5150233"/>
          </a:xfrm>
          <a:prstGeom prst="rect">
            <a:avLst/>
          </a:prstGeom>
        </p:spPr>
      </p:pic>
    </p:spTree>
    <p:extLst>
      <p:ext uri="{BB962C8B-B14F-4D97-AF65-F5344CB8AC3E}">
        <p14:creationId xmlns:p14="http://schemas.microsoft.com/office/powerpoint/2010/main" val="2873895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660672" y="2623935"/>
            <a:ext cx="687066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Objetivos Específicos</a:t>
            </a:r>
            <a:endParaRPr kumimoji="0" lang="es-CO" sz="7200" b="1" u="none" strike="noStrike" kern="1200" cap="none" spc="0" normalizeH="0" baseline="0" noProof="0" err="1">
              <a:ln>
                <a:noFill/>
              </a:ln>
              <a:solidFill>
                <a:schemeClr val="bg1"/>
              </a:solidFill>
              <a:effectLst/>
              <a:uLnTx/>
              <a:uFillTx/>
              <a:latin typeface="WORK SANS BOLD ROMAN" pitchFamily="2" charset="77"/>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51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Objetivos Específicos</a:t>
            </a:r>
            <a:endParaRPr lang="es-CO" sz="3600" b="1" err="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074875" y="3054685"/>
            <a:ext cx="10108518" cy="2800767"/>
          </a:xfrm>
          <a:prstGeom prst="rect">
            <a:avLst/>
          </a:prstGeom>
          <a:noFill/>
        </p:spPr>
        <p:txBody>
          <a:bodyPr wrap="square" lIns="91440" tIns="45720" rIns="91440" bIns="45720" rtlCol="0" anchor="t">
            <a:spAutoFit/>
          </a:bodyPr>
          <a:lstStyle/>
          <a:p>
            <a:pPr marL="285750" indent="-285750">
              <a:buFont typeface="Arial"/>
              <a:buChar char="•"/>
            </a:pPr>
            <a:r>
              <a:rPr lang="es-CO" sz="1600">
                <a:ea typeface="+mn-lt"/>
                <a:cs typeface="+mn-lt"/>
              </a:rPr>
              <a:t>Facilitar la gestión del inventario para mantener un registro preciso de los productos, permitiendo al restaurante realizar un seguimiento más eficiente de las existencias, de esta forma se podrá gestionar mejor las necesidades de renovación de productos y así mismo minimizar el riesgo de pérdidas debido a productos caducados o faltantes.</a:t>
            </a:r>
          </a:p>
          <a:p>
            <a:pPr marL="285750" indent="-285750">
              <a:buFont typeface="Arial"/>
              <a:buChar char="•"/>
            </a:pPr>
            <a:r>
              <a:rPr lang="es-CO" sz="1600">
                <a:ea typeface="+mn-lt"/>
                <a:cs typeface="+mn-lt"/>
              </a:rPr>
              <a:t>Facilitar</a:t>
            </a:r>
            <a:r>
              <a:rPr lang="es-CO" sz="1600">
                <a:solidFill>
                  <a:srgbClr val="000000"/>
                </a:solidFill>
                <a:ea typeface="+mn-lt"/>
                <a:cs typeface="+mn-lt"/>
              </a:rPr>
              <a:t> los procesos de pedidos, seguimiento de ventas, generación de informes y análisis de tendencias, lo cual permite una toma de decisiones más informada para aumentar los ingresos y optimizar los recursos del restaurante.</a:t>
            </a:r>
          </a:p>
          <a:p>
            <a:pPr marL="285750" indent="-285750">
              <a:buFont typeface="Arial"/>
              <a:buChar char="•"/>
            </a:pPr>
            <a:r>
              <a:rPr lang="es-CO" sz="1600">
                <a:ea typeface="+mn-lt"/>
                <a:cs typeface="+mn-lt"/>
              </a:rPr>
              <a:t>Facilitar la gestión de los empleados en el restaurante ayudando a la programación de turnos y seguimiento de hora trabajadas, entre otras cosas.</a:t>
            </a:r>
          </a:p>
          <a:p>
            <a:pPr marL="285750" indent="-285750">
              <a:buFont typeface="Arial"/>
              <a:buChar char="•"/>
            </a:pPr>
            <a:r>
              <a:rPr lang="es-CO" sz="1600">
                <a:ea typeface="+mn-lt"/>
                <a:cs typeface="+mn-lt"/>
              </a:rPr>
              <a:t>Facilitar el proceso de fidelización, otorgando descuentos, promociones u obsequios a los clientes, de esta forma el restaurante</a:t>
            </a:r>
            <a:r>
              <a:rPr lang="es-CO" sz="1600">
                <a:solidFill>
                  <a:srgbClr val="000000"/>
                </a:solidFill>
                <a:ea typeface="+mn-lt"/>
                <a:cs typeface="+mn-lt"/>
              </a:rPr>
              <a:t> tendrá una estrategia que le ofrezca incentivos a sus clientes para seguir regresando. </a:t>
            </a:r>
          </a:p>
          <a:p>
            <a:pPr marL="285750" indent="-285750">
              <a:buFont typeface="Arial"/>
              <a:buChar char="•"/>
            </a:pPr>
            <a:endParaRPr lang="es-CO" sz="1600">
              <a:ea typeface="+mn-lt"/>
              <a:cs typeface="+mn-lt"/>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15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1444928" y="2623935"/>
            <a:ext cx="9302163"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Planteamiento del problema</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18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93887" cy="117980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Planteamiento del problema</a:t>
            </a:r>
            <a:endParaRPr lang="es-ES"/>
          </a:p>
        </p:txBody>
      </p:sp>
      <p:sp>
        <p:nvSpPr>
          <p:cNvPr id="6" name="CuadroTexto 5">
            <a:extLst>
              <a:ext uri="{FF2B5EF4-FFF2-40B4-BE49-F238E27FC236}">
                <a16:creationId xmlns:a16="http://schemas.microsoft.com/office/drawing/2014/main" id="{8F85CA71-1B6A-4548-ACB8-B4DF8B6B8FB9}"/>
              </a:ext>
            </a:extLst>
          </p:cNvPr>
          <p:cNvSpPr txBox="1"/>
          <p:nvPr/>
        </p:nvSpPr>
        <p:spPr>
          <a:xfrm>
            <a:off x="1031404" y="3229428"/>
            <a:ext cx="1070839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El restaurante Mr. Homero es un espacio conocido en la comunidad local por su excelente comida y su servicio agradable haciendo que se establezca como un punto referente para la localidad de San Cristóbal.</a:t>
            </a:r>
          </a:p>
          <a:p>
            <a:endParaRPr lang="es-ES">
              <a:cs typeface="Calibri"/>
            </a:endParaRPr>
          </a:p>
          <a:p>
            <a:r>
              <a:rPr lang="es-ES">
                <a:ea typeface="+mn-lt"/>
                <a:cs typeface="+mn-lt"/>
              </a:rPr>
              <a:t>Luego de emplear las técnicas de recolección de información al gerente del restaurante, se evidencio que se ha visto afectado por la falta de publicidad para su restaurante. Esto implica que el restaurante tenga un menor alcance impidiéndole llegar a nuevos clientes, dificultando el proceso de fidelización además del hecho de no poder llevar un orden concreto en su gestión de ventas.</a:t>
            </a:r>
            <a:endParaRPr lang="es-ES">
              <a:cs typeface="Calibri"/>
            </a:endParaRPr>
          </a:p>
        </p:txBody>
      </p:sp>
    </p:spTree>
    <p:extLst>
      <p:ext uri="{BB962C8B-B14F-4D97-AF65-F5344CB8AC3E}">
        <p14:creationId xmlns:p14="http://schemas.microsoft.com/office/powerpoint/2010/main" val="323729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423628" y="3954050"/>
            <a:ext cx="5344743" cy="369332"/>
          </a:xfrm>
          <a:prstGeom prst="rect">
            <a:avLst/>
          </a:prstGeom>
        </p:spPr>
        <p:txBody>
          <a:bodyPr wrap="square" lIns="91440" tIns="45720" rIns="91440" bIns="45720" anchor="t">
            <a:spAutoFit/>
          </a:bodyPr>
          <a:lstStyle/>
          <a:p>
            <a:pPr>
              <a:lnSpc>
                <a:spcPct val="90000"/>
              </a:lnSpc>
              <a:spcBef>
                <a:spcPct val="0"/>
              </a:spcBef>
              <a:defRPr sz="4000"/>
            </a:pPr>
            <a:endParaRPr lang="es-ES_tradnl" sz="2000" b="1">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929407" y="2623935"/>
            <a:ext cx="6333209" cy="1015663"/>
          </a:xfrm>
          <a:prstGeom prst="rect">
            <a:avLst/>
          </a:prstGeom>
          <a:noFill/>
        </p:spPr>
        <p:txBody>
          <a:bodyPr wrap="none" lIns="91440" tIns="45720" rIns="91440" bIns="45720" rtlCol="0" anchor="t">
            <a:spAutoFit/>
          </a:bodyPr>
          <a:lstStyle/>
          <a:p>
            <a:pPr algn="ctr">
              <a:defRPr/>
            </a:pPr>
            <a:r>
              <a:rPr lang="es-CO" sz="6000" b="1">
                <a:solidFill>
                  <a:schemeClr val="bg1"/>
                </a:solidFill>
                <a:latin typeface="WORK SANS BOLD ROMAN"/>
              </a:rPr>
              <a:t>Pregunta problema</a:t>
            </a: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88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31744" y="1711195"/>
            <a:ext cx="470762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Pregunta problema</a:t>
            </a:r>
          </a:p>
        </p:txBody>
      </p:sp>
      <p:sp>
        <p:nvSpPr>
          <p:cNvPr id="6" name="CuadroTexto 5">
            <a:extLst>
              <a:ext uri="{FF2B5EF4-FFF2-40B4-BE49-F238E27FC236}">
                <a16:creationId xmlns:a16="http://schemas.microsoft.com/office/drawing/2014/main" id="{612A2F20-454C-C80C-D90F-7CAFDF1A7621}"/>
              </a:ext>
            </a:extLst>
          </p:cNvPr>
          <p:cNvSpPr txBox="1"/>
          <p:nvPr/>
        </p:nvSpPr>
        <p:spPr>
          <a:xfrm>
            <a:off x="1031404" y="3229428"/>
            <a:ext cx="107083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000000"/>
                </a:solidFill>
                <a:ea typeface="+mn-lt"/>
                <a:cs typeface="+mn-lt"/>
              </a:rPr>
              <a:t>¿De qué forma se podrían facilitar los procesos de publicidad, fidelización y gestión de ventas del restaurante Mr. Homero?</a:t>
            </a:r>
            <a:endParaRPr lang="es-ES">
              <a:solidFill>
                <a:srgbClr val="000000"/>
              </a:solidFill>
            </a:endParaRPr>
          </a:p>
        </p:txBody>
      </p:sp>
    </p:spTree>
    <p:extLst>
      <p:ext uri="{BB962C8B-B14F-4D97-AF65-F5344CB8AC3E}">
        <p14:creationId xmlns:p14="http://schemas.microsoft.com/office/powerpoint/2010/main" val="42149441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revision>1</cp:revision>
  <dcterms:created xsi:type="dcterms:W3CDTF">2020-10-01T23:51:28Z</dcterms:created>
  <dcterms:modified xsi:type="dcterms:W3CDTF">2024-03-19T04:25:01Z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