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538" r:id="rId2"/>
    <p:sldId id="545" r:id="rId3"/>
    <p:sldId id="543" r:id="rId4"/>
    <p:sldId id="542" r:id="rId5"/>
    <p:sldId id="544" r:id="rId6"/>
    <p:sldId id="541" r:id="rId7"/>
    <p:sldId id="552" r:id="rId8"/>
    <p:sldId id="553" r:id="rId9"/>
    <p:sldId id="554" r:id="rId10"/>
    <p:sldId id="558" r:id="rId11"/>
    <p:sldId id="559" r:id="rId12"/>
    <p:sldId id="555" r:id="rId13"/>
    <p:sldId id="557" r:id="rId14"/>
    <p:sldId id="531"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8D3A9-087F-E150-CC76-CCB349958023}" v="77" dt="2024-02-26T20:51:50.468"/>
    <p1510:client id="{76181FFB-8C89-715D-0F7B-51B97238298F}" v="85" dt="2024-02-26T20:31:22.191"/>
    <p1510:client id="{C1DC64AF-09EC-4193-936A-161909B58E84}" v="72" dt="2024-02-26T20:32:38.014"/>
    <p1510:client id="{CA284DE6-3635-FA38-C0B2-4B703B338F76}" v="2808" dt="2024-02-26T22:05:58.588"/>
    <p1510:client id="{CBD69CDA-67F1-E6B5-B6A4-48B5599E2471}" v="601" dt="2024-02-26T21:23:55.231"/>
    <p1510:client id="{D4345BEC-2C28-EA23-C77A-E483D6D31F69}" v="2424" dt="2024-02-26T22:07:56.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an Santiago Lopez Romero" userId="S::dslpez8@soy.sena.edu.co::10f260f3-08fe-41c6-b307-9b68f9ec0819" providerId="AD" clId="Web-{DF4ADA28-E41D-9053-CEDC-BC89D277B520}"/>
    <pc:docChg chg="addSld delSld modSld">
      <pc:chgData name="Dilan Santiago Lopez Romero" userId="S::dslpez8@soy.sena.edu.co::10f260f3-08fe-41c6-b307-9b68f9ec0819" providerId="AD" clId="Web-{DF4ADA28-E41D-9053-CEDC-BC89D277B520}" dt="2024-02-26T20:32:37.499" v="57" actId="20577"/>
      <pc:docMkLst>
        <pc:docMk/>
      </pc:docMkLst>
      <pc:sldChg chg="modSp add del">
        <pc:chgData name="Dilan Santiago Lopez Romero" userId="S::dslpez8@soy.sena.edu.co::10f260f3-08fe-41c6-b307-9b68f9ec0819" providerId="AD" clId="Web-{DF4ADA28-E41D-9053-CEDC-BC89D277B520}" dt="2024-02-26T20:32:05.841" v="16"/>
        <pc:sldMkLst>
          <pc:docMk/>
          <pc:sldMk cId="2406503837" sldId="550"/>
        </pc:sldMkLst>
        <pc:spChg chg="mod">
          <ac:chgData name="Dilan Santiago Lopez Romero" userId="S::dslpez8@soy.sena.edu.co::10f260f3-08fe-41c6-b307-9b68f9ec0819" providerId="AD" clId="Web-{DF4ADA28-E41D-9053-CEDC-BC89D277B520}" dt="2024-02-26T20:31:40.747" v="2" actId="14100"/>
          <ac:spMkLst>
            <pc:docMk/>
            <pc:sldMk cId="2406503837" sldId="550"/>
            <ac:spMk id="5" creationId="{35BFFB67-C3D4-337D-C327-AB25D270EADA}"/>
          </ac:spMkLst>
        </pc:spChg>
      </pc:sldChg>
      <pc:sldChg chg="modSp">
        <pc:chgData name="Dilan Santiago Lopez Romero" userId="S::dslpez8@soy.sena.edu.co::10f260f3-08fe-41c6-b307-9b68f9ec0819" providerId="AD" clId="Web-{DF4ADA28-E41D-9053-CEDC-BC89D277B520}" dt="2024-02-26T20:32:37.499" v="57" actId="20577"/>
        <pc:sldMkLst>
          <pc:docMk/>
          <pc:sldMk cId="3869565419" sldId="551"/>
        </pc:sldMkLst>
        <pc:spChg chg="mod">
          <ac:chgData name="Dilan Santiago Lopez Romero" userId="S::dslpez8@soy.sena.edu.co::10f260f3-08fe-41c6-b307-9b68f9ec0819" providerId="AD" clId="Web-{DF4ADA28-E41D-9053-CEDC-BC89D277B520}" dt="2024-02-26T20:32:37.499" v="57" actId="20577"/>
          <ac:spMkLst>
            <pc:docMk/>
            <pc:sldMk cId="3869565419" sldId="551"/>
            <ac:spMk id="5" creationId="{35BFFB67-C3D4-337D-C327-AB25D270EADA}"/>
          </ac:spMkLst>
        </pc:spChg>
      </pc:sldChg>
    </pc:docChg>
  </pc:docChgLst>
  <pc:docChgLst>
    <pc:chgData name="Dilan Santiago Lopez Romero" userId="S::dslpez8@soy.sena.edu.co::10f260f3-08fe-41c6-b307-9b68f9ec0819" providerId="AD" clId="Web-{CCE22E36-737A-25B1-4C9B-6758BB7E8100}"/>
    <pc:docChg chg="modSld">
      <pc:chgData name="Dilan Santiago Lopez Romero" userId="S::dslpez8@soy.sena.edu.co::10f260f3-08fe-41c6-b307-9b68f9ec0819" providerId="AD" clId="Web-{CCE22E36-737A-25B1-4C9B-6758BB7E8100}" dt="2024-02-23T01:27:33.967" v="71" actId="20577"/>
      <pc:docMkLst>
        <pc:docMk/>
      </pc:docMkLst>
      <pc:sldChg chg="modSp">
        <pc:chgData name="Dilan Santiago Lopez Romero" userId="S::dslpez8@soy.sena.edu.co::10f260f3-08fe-41c6-b307-9b68f9ec0819" providerId="AD" clId="Web-{CCE22E36-737A-25B1-4C9B-6758BB7E8100}" dt="2024-02-23T01:25:02.930" v="19" actId="20577"/>
        <pc:sldMkLst>
          <pc:docMk/>
          <pc:sldMk cId="45512608" sldId="543"/>
        </pc:sldMkLst>
        <pc:spChg chg="mod">
          <ac:chgData name="Dilan Santiago Lopez Romero" userId="S::dslpez8@soy.sena.edu.co::10f260f3-08fe-41c6-b307-9b68f9ec0819" providerId="AD" clId="Web-{CCE22E36-737A-25B1-4C9B-6758BB7E8100}" dt="2024-02-23T01:25:02.930" v="19" actId="20577"/>
          <ac:spMkLst>
            <pc:docMk/>
            <pc:sldMk cId="45512608" sldId="543"/>
            <ac:spMk id="3" creationId="{CF6697F3-B1A3-FADB-1243-D89866428CB1}"/>
          </ac:spMkLst>
        </pc:spChg>
      </pc:sldChg>
      <pc:sldChg chg="modSp">
        <pc:chgData name="Dilan Santiago Lopez Romero" userId="S::dslpez8@soy.sena.edu.co::10f260f3-08fe-41c6-b307-9b68f9ec0819" providerId="AD" clId="Web-{CCE22E36-737A-25B1-4C9B-6758BB7E8100}" dt="2024-02-23T01:27:33.967" v="71" actId="20577"/>
        <pc:sldMkLst>
          <pc:docMk/>
          <pc:sldMk cId="743150675" sldId="544"/>
        </pc:sldMkLst>
        <pc:spChg chg="mod">
          <ac:chgData name="Dilan Santiago Lopez Romero" userId="S::dslpez8@soy.sena.edu.co::10f260f3-08fe-41c6-b307-9b68f9ec0819" providerId="AD" clId="Web-{CCE22E36-737A-25B1-4C9B-6758BB7E8100}" dt="2024-02-23T01:27:33.967" v="71"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76181FFB-8C89-715D-0F7B-51B97238298F}"/>
    <pc:docChg chg="addSld modSld sldOrd">
      <pc:chgData name="Dilan Santiago Lopez Romero" userId="S::dslpez8@soy.sena.edu.co::10f260f3-08fe-41c6-b307-9b68f9ec0819" providerId="AD" clId="Web-{76181FFB-8C89-715D-0F7B-51B97238298F}" dt="2024-02-26T20:31:22.191" v="63" actId="20577"/>
      <pc:docMkLst>
        <pc:docMk/>
      </pc:docMkLst>
      <pc:sldChg chg="modSp">
        <pc:chgData name="Dilan Santiago Lopez Romero" userId="S::dslpez8@soy.sena.edu.co::10f260f3-08fe-41c6-b307-9b68f9ec0819" providerId="AD" clId="Web-{76181FFB-8C89-715D-0F7B-51B97238298F}" dt="2024-02-26T20:11:05.489" v="5" actId="20577"/>
        <pc:sldMkLst>
          <pc:docMk/>
          <pc:sldMk cId="743150675" sldId="544"/>
        </pc:sldMkLst>
        <pc:spChg chg="mod">
          <ac:chgData name="Dilan Santiago Lopez Romero" userId="S::dslpez8@soy.sena.edu.co::10f260f3-08fe-41c6-b307-9b68f9ec0819" providerId="AD" clId="Web-{76181FFB-8C89-715D-0F7B-51B97238298F}" dt="2024-02-26T20:11:05.489" v="5" actId="20577"/>
          <ac:spMkLst>
            <pc:docMk/>
            <pc:sldMk cId="743150675" sldId="544"/>
            <ac:spMk id="3" creationId="{CF6697F3-B1A3-FADB-1243-D89866428CB1}"/>
          </ac:spMkLst>
        </pc:spChg>
      </pc:sldChg>
      <pc:sldChg chg="modSp add ord replId">
        <pc:chgData name="Dilan Santiago Lopez Romero" userId="S::dslpez8@soy.sena.edu.co::10f260f3-08fe-41c6-b307-9b68f9ec0819" providerId="AD" clId="Web-{76181FFB-8C89-715D-0F7B-51B97238298F}" dt="2024-02-26T20:31:22.191" v="63" actId="20577"/>
        <pc:sldMkLst>
          <pc:docMk/>
          <pc:sldMk cId="2406503837" sldId="550"/>
        </pc:sldMkLst>
        <pc:spChg chg="mod">
          <ac:chgData name="Dilan Santiago Lopez Romero" userId="S::dslpez8@soy.sena.edu.co::10f260f3-08fe-41c6-b307-9b68f9ec0819" providerId="AD" clId="Web-{76181FFB-8C89-715D-0F7B-51B97238298F}" dt="2024-02-26T20:31:22.191" v="63" actId="20577"/>
          <ac:spMkLst>
            <pc:docMk/>
            <pc:sldMk cId="2406503837" sldId="550"/>
            <ac:spMk id="5" creationId="{35BFFB67-C3D4-337D-C327-AB25D270EADA}"/>
          </ac:spMkLst>
        </pc:spChg>
      </pc:sldChg>
    </pc:docChg>
  </pc:docChgLst>
  <pc:docChgLst>
    <pc:chgData clId="Web-{48CF3B9D-63F9-7E0D-717E-69FB053AC268}"/>
    <pc:docChg chg="modSld">
      <pc:chgData name="" userId="" providerId="" clId="Web-{48CF3B9D-63F9-7E0D-717E-69FB053AC268}" dt="2024-02-21T02:40:19.237" v="0" actId="20577"/>
      <pc:docMkLst>
        <pc:docMk/>
      </pc:docMkLst>
      <pc:sldChg chg="modSp">
        <pc:chgData name="" userId="" providerId="" clId="Web-{48CF3B9D-63F9-7E0D-717E-69FB053AC268}" dt="2024-02-21T02:40:19.237" v="0" actId="20577"/>
        <pc:sldMkLst>
          <pc:docMk/>
          <pc:sldMk cId="3409726023" sldId="538"/>
        </pc:sldMkLst>
        <pc:spChg chg="mod">
          <ac:chgData name="" userId="" providerId="" clId="Web-{48CF3B9D-63F9-7E0D-717E-69FB053AC268}" dt="2024-02-21T02:40:19.237" v="0" actId="20577"/>
          <ac:spMkLst>
            <pc:docMk/>
            <pc:sldMk cId="3409726023" sldId="538"/>
            <ac:spMk id="5" creationId="{015D167A-EE62-EA02-E6F4-53710691F485}"/>
          </ac:spMkLst>
        </pc:spChg>
      </pc:sldChg>
    </pc:docChg>
  </pc:docChgLst>
  <pc:docChgLst>
    <pc:chgData name="Johan Sebastian Muñoz Contreras" userId="S::jsmuoz687@soy.sena.edu.co::b984ed45-cad8-427b-a27d-c70c6ddf9ab3" providerId="AD" clId="Web-{224CF8F6-5398-0B58-BF20-C842A3DD5656}"/>
    <pc:docChg chg="addSld modSld">
      <pc:chgData name="Johan Sebastian Muñoz Contreras" userId="S::jsmuoz687@soy.sena.edu.co::b984ed45-cad8-427b-a27d-c70c6ddf9ab3" providerId="AD" clId="Web-{224CF8F6-5398-0B58-BF20-C842A3DD5656}" dt="2024-02-21T02:26:47.549" v="280" actId="20577"/>
      <pc:docMkLst>
        <pc:docMk/>
      </pc:docMkLst>
      <pc:sldChg chg="addSp delSp modSp">
        <pc:chgData name="Johan Sebastian Muñoz Contreras" userId="S::jsmuoz687@soy.sena.edu.co::b984ed45-cad8-427b-a27d-c70c6ddf9ab3" providerId="AD" clId="Web-{224CF8F6-5398-0B58-BF20-C842A3DD5656}" dt="2024-02-21T02:16:35.892" v="51"/>
        <pc:sldMkLst>
          <pc:docMk/>
          <pc:sldMk cId="3409726023" sldId="538"/>
        </pc:sldMkLst>
        <pc:picChg chg="add del mod">
          <ac:chgData name="Johan Sebastian Muñoz Contreras" userId="S::jsmuoz687@soy.sena.edu.co::b984ed45-cad8-427b-a27d-c70c6ddf9ab3" providerId="AD" clId="Web-{224CF8F6-5398-0B58-BF20-C842A3DD5656}" dt="2024-02-21T02:16:35.892" v="51"/>
          <ac:picMkLst>
            <pc:docMk/>
            <pc:sldMk cId="3409726023" sldId="538"/>
            <ac:picMk id="2" creationId="{A9590C06-89FC-9546-4ACA-DB9613B3205E}"/>
          </ac:picMkLst>
        </pc:picChg>
      </pc:sldChg>
      <pc:sldChg chg="addSp delSp modSp">
        <pc:chgData name="Johan Sebastian Muñoz Contreras" userId="S::jsmuoz687@soy.sena.edu.co::b984ed45-cad8-427b-a27d-c70c6ddf9ab3" providerId="AD" clId="Web-{224CF8F6-5398-0B58-BF20-C842A3DD5656}" dt="2024-02-21T02:08:47.348" v="46"/>
        <pc:sldMkLst>
          <pc:docMk/>
          <pc:sldMk cId="45512608" sldId="543"/>
        </pc:sldMkLst>
        <pc:picChg chg="add del mod">
          <ac:chgData name="Johan Sebastian Muñoz Contreras" userId="S::jsmuoz687@soy.sena.edu.co::b984ed45-cad8-427b-a27d-c70c6ddf9ab3" providerId="AD" clId="Web-{224CF8F6-5398-0B58-BF20-C842A3DD5656}" dt="2024-02-21T02:08:47.348" v="46"/>
          <ac:picMkLst>
            <pc:docMk/>
            <pc:sldMk cId="45512608" sldId="543"/>
            <ac:picMk id="5" creationId="{3E3F5A28-E3EC-9C35-A29B-D8EB32AD50A0}"/>
          </ac:picMkLst>
        </pc:picChg>
      </pc:sldChg>
      <pc:sldChg chg="modSp">
        <pc:chgData name="Johan Sebastian Muñoz Contreras" userId="S::jsmuoz687@soy.sena.edu.co::b984ed45-cad8-427b-a27d-c70c6ddf9ab3" providerId="AD" clId="Web-{224CF8F6-5398-0B58-BF20-C842A3DD5656}" dt="2024-02-21T01:59:48.896" v="43" actId="20577"/>
        <pc:sldMkLst>
          <pc:docMk/>
          <pc:sldMk cId="743150675" sldId="544"/>
        </pc:sldMkLst>
        <pc:spChg chg="mod">
          <ac:chgData name="Johan Sebastian Muñoz Contreras" userId="S::jsmuoz687@soy.sena.edu.co::b984ed45-cad8-427b-a27d-c70c6ddf9ab3" providerId="AD" clId="Web-{224CF8F6-5398-0B58-BF20-C842A3DD5656}" dt="2024-02-21T01:59:48.896" v="43" actId="20577"/>
          <ac:spMkLst>
            <pc:docMk/>
            <pc:sldMk cId="743150675" sldId="544"/>
            <ac:spMk id="3" creationId="{CF6697F3-B1A3-FADB-1243-D89866428CB1}"/>
          </ac:spMkLst>
        </pc:spChg>
      </pc:sldChg>
      <pc:sldChg chg="modSp add replId">
        <pc:chgData name="Johan Sebastian Muñoz Contreras" userId="S::jsmuoz687@soy.sena.edu.co::b984ed45-cad8-427b-a27d-c70c6ddf9ab3" providerId="AD" clId="Web-{224CF8F6-5398-0B58-BF20-C842A3DD5656}" dt="2024-02-21T02:26:47.549" v="280" actId="20577"/>
        <pc:sldMkLst>
          <pc:docMk/>
          <pc:sldMk cId="2694021529" sldId="547"/>
        </pc:sldMkLst>
        <pc:spChg chg="mod">
          <ac:chgData name="Johan Sebastian Muñoz Contreras" userId="S::jsmuoz687@soy.sena.edu.co::b984ed45-cad8-427b-a27d-c70c6ddf9ab3" providerId="AD" clId="Web-{224CF8F6-5398-0B58-BF20-C842A3DD5656}" dt="2024-02-21T02:21:12.400" v="107" actId="14100"/>
          <ac:spMkLst>
            <pc:docMk/>
            <pc:sldMk cId="2694021529" sldId="547"/>
            <ac:spMk id="2" creationId="{2B951D1C-ACAB-30A9-933A-FC96DF28A2F0}"/>
          </ac:spMkLst>
        </pc:spChg>
        <pc:spChg chg="mod">
          <ac:chgData name="Johan Sebastian Muñoz Contreras" userId="S::jsmuoz687@soy.sena.edu.co::b984ed45-cad8-427b-a27d-c70c6ddf9ab3" providerId="AD" clId="Web-{224CF8F6-5398-0B58-BF20-C842A3DD5656}" dt="2024-02-21T02:26:47.549" v="280" actId="20577"/>
          <ac:spMkLst>
            <pc:docMk/>
            <pc:sldMk cId="2694021529" sldId="547"/>
            <ac:spMk id="3" creationId="{CF6697F3-B1A3-FADB-1243-D89866428CB1}"/>
          </ac:spMkLst>
        </pc:spChg>
      </pc:sldChg>
    </pc:docChg>
  </pc:docChgLst>
  <pc:docChgLst>
    <pc:chgData name="Dilan Santiago Lopez Romero" userId="S::dslpez8@soy.sena.edu.co::10f260f3-08fe-41c6-b307-9b68f9ec0819" providerId="AD" clId="Web-{169C0225-0A19-2066-A30D-95000F0FA0E6}"/>
    <pc:docChg chg="modSld">
      <pc:chgData name="Dilan Santiago Lopez Romero" userId="S::dslpez8@soy.sena.edu.co::10f260f3-08fe-41c6-b307-9b68f9ec0819" providerId="AD" clId="Web-{169C0225-0A19-2066-A30D-95000F0FA0E6}" dt="2024-02-22T22:29:25.378" v="41" actId="20577"/>
      <pc:docMkLst>
        <pc:docMk/>
      </pc:docMkLst>
      <pc:sldChg chg="modSp">
        <pc:chgData name="Dilan Santiago Lopez Romero" userId="S::dslpez8@soy.sena.edu.co::10f260f3-08fe-41c6-b307-9b68f9ec0819" providerId="AD" clId="Web-{169C0225-0A19-2066-A30D-95000F0FA0E6}" dt="2024-02-22T22:27:50.483" v="2" actId="20577"/>
        <pc:sldMkLst>
          <pc:docMk/>
          <pc:sldMk cId="45512608" sldId="543"/>
        </pc:sldMkLst>
        <pc:spChg chg="mod">
          <ac:chgData name="Dilan Santiago Lopez Romero" userId="S::dslpez8@soy.sena.edu.co::10f260f3-08fe-41c6-b307-9b68f9ec0819" providerId="AD" clId="Web-{169C0225-0A19-2066-A30D-95000F0FA0E6}" dt="2024-02-22T22:27:50.483" v="2" actId="20577"/>
          <ac:spMkLst>
            <pc:docMk/>
            <pc:sldMk cId="45512608" sldId="543"/>
            <ac:spMk id="3" creationId="{CF6697F3-B1A3-FADB-1243-D89866428CB1}"/>
          </ac:spMkLst>
        </pc:spChg>
      </pc:sldChg>
      <pc:sldChg chg="modSp">
        <pc:chgData name="Dilan Santiago Lopez Romero" userId="S::dslpez8@soy.sena.edu.co::10f260f3-08fe-41c6-b307-9b68f9ec0819" providerId="AD" clId="Web-{169C0225-0A19-2066-A30D-95000F0FA0E6}" dt="2024-02-22T22:29:25.378" v="41" actId="20577"/>
        <pc:sldMkLst>
          <pc:docMk/>
          <pc:sldMk cId="743150675" sldId="544"/>
        </pc:sldMkLst>
        <pc:spChg chg="mod">
          <ac:chgData name="Dilan Santiago Lopez Romero" userId="S::dslpez8@soy.sena.edu.co::10f260f3-08fe-41c6-b307-9b68f9ec0819" providerId="AD" clId="Web-{169C0225-0A19-2066-A30D-95000F0FA0E6}" dt="2024-02-22T22:29:25.378" v="41" actId="20577"/>
          <ac:spMkLst>
            <pc:docMk/>
            <pc:sldMk cId="743150675" sldId="544"/>
            <ac:spMk id="3" creationId="{CF6697F3-B1A3-FADB-1243-D89866428CB1}"/>
          </ac:spMkLst>
        </pc:spChg>
      </pc:sldChg>
    </pc:docChg>
  </pc:docChgLst>
  <pc:docChgLst>
    <pc:chgData name="Bryam Castañeda Cuervo" userId="S::bcastaeda21@soy.sena.edu.co::c9da4792-aacb-42f4-957b-626c85fc9cfa" providerId="AD" clId="Web-{8AE48E7E-F7F3-E5EE-DA2D-F6B73EA1631F}"/>
    <pc:docChg chg="addSld delSld modSld sldOrd">
      <pc:chgData name="Bryam Castañeda Cuervo" userId="S::bcastaeda21@soy.sena.edu.co::c9da4792-aacb-42f4-957b-626c85fc9cfa" providerId="AD" clId="Web-{8AE48E7E-F7F3-E5EE-DA2D-F6B73EA1631F}" dt="2024-02-21T02:34:41.134" v="526" actId="20577"/>
      <pc:docMkLst>
        <pc:docMk/>
      </pc:docMkLst>
      <pc:sldChg chg="modSp">
        <pc:chgData name="Bryam Castañeda Cuervo" userId="S::bcastaeda21@soy.sena.edu.co::c9da4792-aacb-42f4-957b-626c85fc9cfa" providerId="AD" clId="Web-{8AE48E7E-F7F3-E5EE-DA2D-F6B73EA1631F}" dt="2024-02-21T02:19:17.681" v="131" actId="20577"/>
        <pc:sldMkLst>
          <pc:docMk/>
          <pc:sldMk cId="3409726023" sldId="538"/>
        </pc:sldMkLst>
        <pc:spChg chg="mod">
          <ac:chgData name="Bryam Castañeda Cuervo" userId="S::bcastaeda21@soy.sena.edu.co::c9da4792-aacb-42f4-957b-626c85fc9cfa" providerId="AD" clId="Web-{8AE48E7E-F7F3-E5EE-DA2D-F6B73EA1631F}" dt="2024-02-21T02:19:17.681" v="131" actId="20577"/>
          <ac:spMkLst>
            <pc:docMk/>
            <pc:sldMk cId="3409726023" sldId="538"/>
            <ac:spMk id="5" creationId="{015D167A-EE62-EA02-E6F4-53710691F485}"/>
          </ac:spMkLst>
        </pc:spChg>
      </pc:sldChg>
      <pc:sldChg chg="addSp delSp modSp">
        <pc:chgData name="Bryam Castañeda Cuervo" userId="S::bcastaeda21@soy.sena.edu.co::c9da4792-aacb-42f4-957b-626c85fc9cfa" providerId="AD" clId="Web-{8AE48E7E-F7F3-E5EE-DA2D-F6B73EA1631F}" dt="2024-02-21T02:23:02.485" v="181" actId="1076"/>
        <pc:sldMkLst>
          <pc:docMk/>
          <pc:sldMk cId="1129184617" sldId="541"/>
        </pc:sldMkLst>
        <pc:spChg chg="add del">
          <ac:chgData name="Bryam Castañeda Cuervo" userId="S::bcastaeda21@soy.sena.edu.co::c9da4792-aacb-42f4-957b-626c85fc9cfa" providerId="AD" clId="Web-{8AE48E7E-F7F3-E5EE-DA2D-F6B73EA1631F}" dt="2024-02-21T02:23:01.485" v="180"/>
          <ac:spMkLst>
            <pc:docMk/>
            <pc:sldMk cId="1129184617" sldId="541"/>
            <ac:spMk id="4" creationId="{D1149976-59ED-86DE-CAFB-F26E38C394F4}"/>
          </ac:spMkLst>
        </pc:spChg>
        <pc:spChg chg="mod">
          <ac:chgData name="Bryam Castañeda Cuervo" userId="S::bcastaeda21@soy.sena.edu.co::c9da4792-aacb-42f4-957b-626c85fc9cfa" providerId="AD" clId="Web-{8AE48E7E-F7F3-E5EE-DA2D-F6B73EA1631F}" dt="2024-02-21T02:18:29.695" v="117" actId="20577"/>
          <ac:spMkLst>
            <pc:docMk/>
            <pc:sldMk cId="1129184617" sldId="541"/>
            <ac:spMk id="5" creationId="{35BFFB67-C3D4-337D-C327-AB25D270EADA}"/>
          </ac:spMkLst>
        </pc:spChg>
        <pc:cxnChg chg="mod">
          <ac:chgData name="Bryam Castañeda Cuervo" userId="S::bcastaeda21@soy.sena.edu.co::c9da4792-aacb-42f4-957b-626c85fc9cfa" providerId="AD" clId="Web-{8AE48E7E-F7F3-E5EE-DA2D-F6B73EA1631F}" dt="2024-02-21T02:23:02.485" v="181" actId="1076"/>
          <ac:cxnSpMkLst>
            <pc:docMk/>
            <pc:sldMk cId="1129184617" sldId="541"/>
            <ac:cxnSpMk id="6" creationId="{38CE8666-1D2A-4D01-34E5-54FD74A39FC0}"/>
          </ac:cxnSpMkLst>
        </pc:cxnChg>
      </pc:sldChg>
      <pc:sldChg chg="modSp">
        <pc:chgData name="Bryam Castañeda Cuervo" userId="S::bcastaeda21@soy.sena.edu.co::c9da4792-aacb-42f4-957b-626c85fc9cfa" providerId="AD" clId="Web-{8AE48E7E-F7F3-E5EE-DA2D-F6B73EA1631F}" dt="2024-02-21T02:08:27.314" v="95" actId="20577"/>
        <pc:sldMkLst>
          <pc:docMk/>
          <pc:sldMk cId="45512608" sldId="543"/>
        </pc:sldMkLst>
        <pc:spChg chg="mod">
          <ac:chgData name="Bryam Castañeda Cuervo" userId="S::bcastaeda21@soy.sena.edu.co::c9da4792-aacb-42f4-957b-626c85fc9cfa" providerId="AD" clId="Web-{8AE48E7E-F7F3-E5EE-DA2D-F6B73EA1631F}" dt="2024-02-21T02:08:27.314" v="95" actId="20577"/>
          <ac:spMkLst>
            <pc:docMk/>
            <pc:sldMk cId="45512608" sldId="543"/>
            <ac:spMk id="3" creationId="{CF6697F3-B1A3-FADB-1243-D89866428CB1}"/>
          </ac:spMkLst>
        </pc:spChg>
      </pc:sldChg>
      <pc:sldChg chg="modSp">
        <pc:chgData name="Bryam Castañeda Cuervo" userId="S::bcastaeda21@soy.sena.edu.co::c9da4792-aacb-42f4-957b-626c85fc9cfa" providerId="AD" clId="Web-{8AE48E7E-F7F3-E5EE-DA2D-F6B73EA1631F}" dt="2024-02-21T01:57:13.525" v="9" actId="20577"/>
        <pc:sldMkLst>
          <pc:docMk/>
          <pc:sldMk cId="743150675" sldId="544"/>
        </pc:sldMkLst>
        <pc:spChg chg="mod">
          <ac:chgData name="Bryam Castañeda Cuervo" userId="S::bcastaeda21@soy.sena.edu.co::c9da4792-aacb-42f4-957b-626c85fc9cfa" providerId="AD" clId="Web-{8AE48E7E-F7F3-E5EE-DA2D-F6B73EA1631F}" dt="2024-02-21T01:57:13.525" v="9" actId="20577"/>
          <ac:spMkLst>
            <pc:docMk/>
            <pc:sldMk cId="743150675" sldId="544"/>
            <ac:spMk id="3" creationId="{CF6697F3-B1A3-FADB-1243-D89866428CB1}"/>
          </ac:spMkLst>
        </pc:spChg>
      </pc:sldChg>
      <pc:sldChg chg="add replId">
        <pc:chgData name="Bryam Castañeda Cuervo" userId="S::bcastaeda21@soy.sena.edu.co::c9da4792-aacb-42f4-957b-626c85fc9cfa" providerId="AD" clId="Web-{8AE48E7E-F7F3-E5EE-DA2D-F6B73EA1631F}" dt="2024-02-21T02:18:22.585" v="98"/>
        <pc:sldMkLst>
          <pc:docMk/>
          <pc:sldMk cId="1547421283" sldId="545"/>
        </pc:sldMkLst>
      </pc:sldChg>
      <pc:sldChg chg="addSp delSp modSp add del ord replId">
        <pc:chgData name="Bryam Castañeda Cuervo" userId="S::bcastaeda21@soy.sena.edu.co::c9da4792-aacb-42f4-957b-626c85fc9cfa" providerId="AD" clId="Web-{8AE48E7E-F7F3-E5EE-DA2D-F6B73EA1631F}" dt="2024-02-21T02:23:20.142" v="207"/>
        <pc:sldMkLst>
          <pc:docMk/>
          <pc:sldMk cId="258964028" sldId="546"/>
        </pc:sldMkLst>
        <pc:spChg chg="del mod">
          <ac:chgData name="Bryam Castañeda Cuervo" userId="S::bcastaeda21@soy.sena.edu.co::c9da4792-aacb-42f4-957b-626c85fc9cfa" providerId="AD" clId="Web-{8AE48E7E-F7F3-E5EE-DA2D-F6B73EA1631F}" dt="2024-02-21T02:18:45.570" v="121"/>
          <ac:spMkLst>
            <pc:docMk/>
            <pc:sldMk cId="258964028" sldId="546"/>
            <ac:spMk id="2" creationId="{2B951D1C-ACAB-30A9-933A-FC96DF28A2F0}"/>
          </ac:spMkLst>
        </pc:spChg>
        <pc:spChg chg="mod">
          <ac:chgData name="Bryam Castañeda Cuervo" userId="S::bcastaeda21@soy.sena.edu.co::c9da4792-aacb-42f4-957b-626c85fc9cfa" providerId="AD" clId="Web-{8AE48E7E-F7F3-E5EE-DA2D-F6B73EA1631F}" dt="2024-02-21T02:23:10.392" v="203" actId="20577"/>
          <ac:spMkLst>
            <pc:docMk/>
            <pc:sldMk cId="258964028" sldId="546"/>
            <ac:spMk id="3" creationId="{CF6697F3-B1A3-FADB-1243-D89866428CB1}"/>
          </ac:spMkLst>
        </pc:spChg>
        <pc:picChg chg="add del mod">
          <ac:chgData name="Bryam Castañeda Cuervo" userId="S::bcastaeda21@soy.sena.edu.co::c9da4792-aacb-42f4-957b-626c85fc9cfa" providerId="AD" clId="Web-{8AE48E7E-F7F3-E5EE-DA2D-F6B73EA1631F}" dt="2024-02-21T02:23:12.282" v="206" actId="14100"/>
          <ac:picMkLst>
            <pc:docMk/>
            <pc:sldMk cId="258964028" sldId="546"/>
            <ac:picMk id="5" creationId="{3EBA167A-44A4-5B36-D89F-929D326C399F}"/>
          </ac:picMkLst>
        </pc:picChg>
        <pc:cxnChg chg="del">
          <ac:chgData name="Bryam Castañeda Cuervo" userId="S::bcastaeda21@soy.sena.edu.co::c9da4792-aacb-42f4-957b-626c85fc9cfa" providerId="AD" clId="Web-{8AE48E7E-F7F3-E5EE-DA2D-F6B73EA1631F}" dt="2024-02-21T02:19:23.009" v="132"/>
          <ac:cxnSpMkLst>
            <pc:docMk/>
            <pc:sldMk cId="258964028" sldId="546"/>
            <ac:cxnSpMk id="4" creationId="{669DD18A-AB54-34AC-A662-0BDC60B050FF}"/>
          </ac:cxnSpMkLst>
        </pc:cxnChg>
      </pc:sldChg>
      <pc:sldChg chg="addSp delSp modSp add ord replId">
        <pc:chgData name="Bryam Castañeda Cuervo" userId="S::bcastaeda21@soy.sena.edu.co::c9da4792-aacb-42f4-957b-626c85fc9cfa" providerId="AD" clId="Web-{8AE48E7E-F7F3-E5EE-DA2D-F6B73EA1631F}" dt="2024-02-21T02:26:07.085" v="239" actId="1076"/>
        <pc:sldMkLst>
          <pc:docMk/>
          <pc:sldMk cId="403803296" sldId="548"/>
        </pc:sldMkLst>
        <pc:spChg chg="mod">
          <ac:chgData name="Bryam Castañeda Cuervo" userId="S::bcastaeda21@soy.sena.edu.co::c9da4792-aacb-42f4-957b-626c85fc9cfa" providerId="AD" clId="Web-{8AE48E7E-F7F3-E5EE-DA2D-F6B73EA1631F}" dt="2024-02-21T02:26:07.085" v="239" actId="1076"/>
          <ac:spMkLst>
            <pc:docMk/>
            <pc:sldMk cId="403803296" sldId="548"/>
            <ac:spMk id="2" creationId="{2B951D1C-ACAB-30A9-933A-FC96DF28A2F0}"/>
          </ac:spMkLst>
        </pc:spChg>
        <pc:spChg chg="del mod">
          <ac:chgData name="Bryam Castañeda Cuervo" userId="S::bcastaeda21@soy.sena.edu.co::c9da4792-aacb-42f4-957b-626c85fc9cfa" providerId="AD" clId="Web-{8AE48E7E-F7F3-E5EE-DA2D-F6B73EA1631F}" dt="2024-02-21T02:23:35.580" v="220"/>
          <ac:spMkLst>
            <pc:docMk/>
            <pc:sldMk cId="403803296" sldId="548"/>
            <ac:spMk id="3" creationId="{CF6697F3-B1A3-FADB-1243-D89866428CB1}"/>
          </ac:spMkLst>
        </pc:spChg>
        <pc:spChg chg="add mod">
          <ac:chgData name="Bryam Castañeda Cuervo" userId="S::bcastaeda21@soy.sena.edu.co::c9da4792-aacb-42f4-957b-626c85fc9cfa" providerId="AD" clId="Web-{8AE48E7E-F7F3-E5EE-DA2D-F6B73EA1631F}" dt="2024-02-21T02:26:02.616" v="238" actId="14100"/>
          <ac:spMkLst>
            <pc:docMk/>
            <pc:sldMk cId="403803296" sldId="548"/>
            <ac:spMk id="6" creationId="{B3E4FD9F-72E3-0909-2F37-66895E4B6DAA}"/>
          </ac:spMkLst>
        </pc:spChg>
        <pc:picChg chg="add mod">
          <ac:chgData name="Bryam Castañeda Cuervo" userId="S::bcastaeda21@soy.sena.edu.co::c9da4792-aacb-42f4-957b-626c85fc9cfa" providerId="AD" clId="Web-{8AE48E7E-F7F3-E5EE-DA2D-F6B73EA1631F}" dt="2024-02-21T02:25:54.085" v="236" actId="1076"/>
          <ac:picMkLst>
            <pc:docMk/>
            <pc:sldMk cId="403803296" sldId="548"/>
            <ac:picMk id="5" creationId="{28DE9AFD-885E-DD0C-3572-7F826A43522E}"/>
          </ac:picMkLst>
        </pc:picChg>
      </pc:sldChg>
      <pc:sldChg chg="modSp add replId">
        <pc:chgData name="Bryam Castañeda Cuervo" userId="S::bcastaeda21@soy.sena.edu.co::c9da4792-aacb-42f4-957b-626c85fc9cfa" providerId="AD" clId="Web-{8AE48E7E-F7F3-E5EE-DA2D-F6B73EA1631F}" dt="2024-02-21T02:34:41.134" v="526" actId="20577"/>
        <pc:sldMkLst>
          <pc:docMk/>
          <pc:sldMk cId="3221661573" sldId="549"/>
        </pc:sldMkLst>
        <pc:spChg chg="mod">
          <ac:chgData name="Bryam Castañeda Cuervo" userId="S::bcastaeda21@soy.sena.edu.co::c9da4792-aacb-42f4-957b-626c85fc9cfa" providerId="AD" clId="Web-{8AE48E7E-F7F3-E5EE-DA2D-F6B73EA1631F}" dt="2024-02-21T02:30:05.375" v="254" actId="1076"/>
          <ac:spMkLst>
            <pc:docMk/>
            <pc:sldMk cId="3221661573" sldId="549"/>
            <ac:spMk id="2" creationId="{2B951D1C-ACAB-30A9-933A-FC96DF28A2F0}"/>
          </ac:spMkLst>
        </pc:spChg>
        <pc:spChg chg="mod">
          <ac:chgData name="Bryam Castañeda Cuervo" userId="S::bcastaeda21@soy.sena.edu.co::c9da4792-aacb-42f4-957b-626c85fc9cfa" providerId="AD" clId="Web-{8AE48E7E-F7F3-E5EE-DA2D-F6B73EA1631F}" dt="2024-02-21T02:34:41.134" v="526" actId="20577"/>
          <ac:spMkLst>
            <pc:docMk/>
            <pc:sldMk cId="3221661573" sldId="549"/>
            <ac:spMk id="3" creationId="{CF6697F3-B1A3-FADB-1243-D89866428CB1}"/>
          </ac:spMkLst>
        </pc:spChg>
      </pc:sldChg>
    </pc:docChg>
  </pc:docChgLst>
  <pc:docChgLst>
    <pc:chgData name="Bryam Castañeda Cuervo" userId="S::bcastaeda21@soy.sena.edu.co::c9da4792-aacb-42f4-957b-626c85fc9cfa" providerId="AD" clId="Web-{D4345BEC-2C28-EA23-C77A-E483D6D31F69}"/>
    <pc:docChg chg="addSld delSld modSld sldOrd">
      <pc:chgData name="Bryam Castañeda Cuervo" userId="S::bcastaeda21@soy.sena.edu.co::c9da4792-aacb-42f4-957b-626c85fc9cfa" providerId="AD" clId="Web-{D4345BEC-2C28-EA23-C77A-E483D6D31F69}" dt="2024-02-26T22:07:56.048" v="1327"/>
      <pc:docMkLst>
        <pc:docMk/>
      </pc:docMkLst>
      <pc:sldChg chg="modSp">
        <pc:chgData name="Bryam Castañeda Cuervo" userId="S::bcastaeda21@soy.sena.edu.co::c9da4792-aacb-42f4-957b-626c85fc9cfa" providerId="AD" clId="Web-{D4345BEC-2C28-EA23-C77A-E483D6D31F69}" dt="2024-02-26T20:31:59.088" v="55" actId="20577"/>
        <pc:sldMkLst>
          <pc:docMk/>
          <pc:sldMk cId="1129184617" sldId="541"/>
        </pc:sldMkLst>
        <pc:spChg chg="mod">
          <ac:chgData name="Bryam Castañeda Cuervo" userId="S::bcastaeda21@soy.sena.edu.co::c9da4792-aacb-42f4-957b-626c85fc9cfa" providerId="AD" clId="Web-{D4345BEC-2C28-EA23-C77A-E483D6D31F69}" dt="2024-02-26T20:31:59.088" v="55" actId="20577"/>
          <ac:spMkLst>
            <pc:docMk/>
            <pc:sldMk cId="1129184617" sldId="541"/>
            <ac:spMk id="5" creationId="{35BFFB67-C3D4-337D-C327-AB25D270EADA}"/>
          </ac:spMkLst>
        </pc:spChg>
      </pc:sldChg>
      <pc:sldChg chg="ord">
        <pc:chgData name="Bryam Castañeda Cuervo" userId="S::bcastaeda21@soy.sena.edu.co::c9da4792-aacb-42f4-957b-626c85fc9cfa" providerId="AD" clId="Web-{D4345BEC-2C28-EA23-C77A-E483D6D31F69}" dt="2024-02-26T20:31:16.962" v="5"/>
        <pc:sldMkLst>
          <pc:docMk/>
          <pc:sldMk cId="2025519501" sldId="542"/>
        </pc:sldMkLst>
      </pc:sldChg>
      <pc:sldChg chg="modSp ord">
        <pc:chgData name="Bryam Castañeda Cuervo" userId="S::bcastaeda21@soy.sena.edu.co::c9da4792-aacb-42f4-957b-626c85fc9cfa" providerId="AD" clId="Web-{D4345BEC-2C28-EA23-C77A-E483D6D31F69}" dt="2024-02-26T20:43:27.248" v="189" actId="20577"/>
        <pc:sldMkLst>
          <pc:docMk/>
          <pc:sldMk cId="45512608" sldId="543"/>
        </pc:sldMkLst>
        <pc:spChg chg="mod">
          <ac:chgData name="Bryam Castañeda Cuervo" userId="S::bcastaeda21@soy.sena.edu.co::c9da4792-aacb-42f4-957b-626c85fc9cfa" providerId="AD" clId="Web-{D4345BEC-2C28-EA23-C77A-E483D6D31F69}" dt="2024-02-26T20:43:27.248" v="189" actId="20577"/>
          <ac:spMkLst>
            <pc:docMk/>
            <pc:sldMk cId="45512608" sldId="543"/>
            <ac:spMk id="3" creationId="{CF6697F3-B1A3-FADB-1243-D89866428CB1}"/>
          </ac:spMkLst>
        </pc:spChg>
      </pc:sldChg>
      <pc:sldChg chg="ord">
        <pc:chgData name="Bryam Castañeda Cuervo" userId="S::bcastaeda21@soy.sena.edu.co::c9da4792-aacb-42f4-957b-626c85fc9cfa" providerId="AD" clId="Web-{D4345BEC-2C28-EA23-C77A-E483D6D31F69}" dt="2024-02-26T20:31:20.259" v="6"/>
        <pc:sldMkLst>
          <pc:docMk/>
          <pc:sldMk cId="743150675" sldId="544"/>
        </pc:sldMkLst>
      </pc:sldChg>
      <pc:sldChg chg="ord">
        <pc:chgData name="Bryam Castañeda Cuervo" userId="S::bcastaeda21@soy.sena.edu.co::c9da4792-aacb-42f4-957b-626c85fc9cfa" providerId="AD" clId="Web-{D4345BEC-2C28-EA23-C77A-E483D6D31F69}" dt="2024-02-26T20:31:03.040" v="3"/>
        <pc:sldMkLst>
          <pc:docMk/>
          <pc:sldMk cId="1547421283" sldId="545"/>
        </pc:sldMkLst>
      </pc:sldChg>
      <pc:sldChg chg="del">
        <pc:chgData name="Bryam Castañeda Cuervo" userId="S::bcastaeda21@soy.sena.edu.co::c9da4792-aacb-42f4-957b-626c85fc9cfa" providerId="AD" clId="Web-{D4345BEC-2C28-EA23-C77A-E483D6D31F69}" dt="2024-02-26T22:07:54.282" v="1326"/>
        <pc:sldMkLst>
          <pc:docMk/>
          <pc:sldMk cId="2694021529" sldId="547"/>
        </pc:sldMkLst>
      </pc:sldChg>
      <pc:sldChg chg="del">
        <pc:chgData name="Bryam Castañeda Cuervo" userId="S::bcastaeda21@soy.sena.edu.co::c9da4792-aacb-42f4-957b-626c85fc9cfa" providerId="AD" clId="Web-{D4345BEC-2C28-EA23-C77A-E483D6D31F69}" dt="2024-02-26T22:07:52.922" v="1325"/>
        <pc:sldMkLst>
          <pc:docMk/>
          <pc:sldMk cId="403803296" sldId="548"/>
        </pc:sldMkLst>
      </pc:sldChg>
      <pc:sldChg chg="del">
        <pc:chgData name="Bryam Castañeda Cuervo" userId="S::bcastaeda21@soy.sena.edu.co::c9da4792-aacb-42f4-957b-626c85fc9cfa" providerId="AD" clId="Web-{D4345BEC-2C28-EA23-C77A-E483D6D31F69}" dt="2024-02-26T22:07:56.048" v="1327"/>
        <pc:sldMkLst>
          <pc:docMk/>
          <pc:sldMk cId="3221661573" sldId="549"/>
        </pc:sldMkLst>
      </pc:sldChg>
      <pc:sldChg chg="add replId">
        <pc:chgData name="Bryam Castañeda Cuervo" userId="S::bcastaeda21@soy.sena.edu.co::c9da4792-aacb-42f4-957b-626c85fc9cfa" providerId="AD" clId="Web-{D4345BEC-2C28-EA23-C77A-E483D6D31F69}" dt="2024-02-26T20:31:32.837" v="7"/>
        <pc:sldMkLst>
          <pc:docMk/>
          <pc:sldMk cId="3869565419" sldId="551"/>
        </pc:sldMkLst>
      </pc:sldChg>
      <pc:sldChg chg="addSp delSp modSp add ord replId">
        <pc:chgData name="Bryam Castañeda Cuervo" userId="S::bcastaeda21@soy.sena.edu.co::c9da4792-aacb-42f4-957b-626c85fc9cfa" providerId="AD" clId="Web-{D4345BEC-2C28-EA23-C77A-E483D6D31F69}" dt="2024-02-26T21:00:54.731" v="332" actId="20577"/>
        <pc:sldMkLst>
          <pc:docMk/>
          <pc:sldMk cId="3237292349" sldId="552"/>
        </pc:sldMkLst>
        <pc:spChg chg="mod">
          <ac:chgData name="Bryam Castañeda Cuervo" userId="S::bcastaeda21@soy.sena.edu.co::c9da4792-aacb-42f4-957b-626c85fc9cfa" providerId="AD" clId="Web-{D4345BEC-2C28-EA23-C77A-E483D6D31F69}" dt="2024-02-26T20:33:12.012" v="92" actId="1076"/>
          <ac:spMkLst>
            <pc:docMk/>
            <pc:sldMk cId="3237292349" sldId="552"/>
            <ac:spMk id="2" creationId="{2B951D1C-ACAB-30A9-933A-FC96DF28A2F0}"/>
          </ac:spMkLst>
        </pc:spChg>
        <pc:spChg chg="del mod">
          <ac:chgData name="Bryam Castañeda Cuervo" userId="S::bcastaeda21@soy.sena.edu.co::c9da4792-aacb-42f4-957b-626c85fc9cfa" providerId="AD" clId="Web-{D4345BEC-2C28-EA23-C77A-E483D6D31F69}" dt="2024-02-26T20:33:54.529" v="121"/>
          <ac:spMkLst>
            <pc:docMk/>
            <pc:sldMk cId="3237292349" sldId="552"/>
            <ac:spMk id="3" creationId="{CF6697F3-B1A3-FADB-1243-D89866428CB1}"/>
          </ac:spMkLst>
        </pc:spChg>
        <pc:spChg chg="add del">
          <ac:chgData name="Bryam Castañeda Cuervo" userId="S::bcastaeda21@soy.sena.edu.co::c9da4792-aacb-42f4-957b-626c85fc9cfa" providerId="AD" clId="Web-{D4345BEC-2C28-EA23-C77A-E483D6D31F69}" dt="2024-02-26T20:35:03.703" v="184"/>
          <ac:spMkLst>
            <pc:docMk/>
            <pc:sldMk cId="3237292349" sldId="552"/>
            <ac:spMk id="5" creationId="{5A4A1B8E-F3F8-0E76-E249-C7EAA597DAF3}"/>
          </ac:spMkLst>
        </pc:spChg>
        <pc:spChg chg="add mod">
          <ac:chgData name="Bryam Castañeda Cuervo" userId="S::bcastaeda21@soy.sena.edu.co::c9da4792-aacb-42f4-957b-626c85fc9cfa" providerId="AD" clId="Web-{D4345BEC-2C28-EA23-C77A-E483D6D31F69}" dt="2024-02-26T21:00:54.731" v="332" actId="20577"/>
          <ac:spMkLst>
            <pc:docMk/>
            <pc:sldMk cId="3237292349" sldId="552"/>
            <ac:spMk id="6" creationId="{8F85CA71-1B6A-4548-ACB8-B4DF8B6B8FB9}"/>
          </ac:spMkLst>
        </pc:spChg>
        <pc:cxnChg chg="del mod">
          <ac:chgData name="Bryam Castañeda Cuervo" userId="S::bcastaeda21@soy.sena.edu.co::c9da4792-aacb-42f4-957b-626c85fc9cfa" providerId="AD" clId="Web-{D4345BEC-2C28-EA23-C77A-E483D6D31F69}" dt="2024-02-26T20:34:46.905" v="182"/>
          <ac:cxnSpMkLst>
            <pc:docMk/>
            <pc:sldMk cId="3237292349" sldId="552"/>
            <ac:cxnSpMk id="4" creationId="{669DD18A-AB54-34AC-A662-0BDC60B050FF}"/>
          </ac:cxnSpMkLst>
        </pc:cxnChg>
      </pc:sldChg>
      <pc:sldChg chg="modSp add ord replId">
        <pc:chgData name="Bryam Castañeda Cuervo" userId="S::bcastaeda21@soy.sena.edu.co::c9da4792-aacb-42f4-957b-626c85fc9cfa" providerId="AD" clId="Web-{D4345BEC-2C28-EA23-C77A-E483D6D31F69}" dt="2024-02-26T20:34:06.607" v="163" actId="20577"/>
        <pc:sldMkLst>
          <pc:docMk/>
          <pc:sldMk cId="708882331" sldId="553"/>
        </pc:sldMkLst>
        <pc:spChg chg="mod">
          <ac:chgData name="Bryam Castañeda Cuervo" userId="S::bcastaeda21@soy.sena.edu.co::c9da4792-aacb-42f4-957b-626c85fc9cfa" providerId="AD" clId="Web-{D4345BEC-2C28-EA23-C77A-E483D6D31F69}" dt="2024-02-26T20:34:06.607" v="163" actId="20577"/>
          <ac:spMkLst>
            <pc:docMk/>
            <pc:sldMk cId="708882331" sldId="553"/>
            <ac:spMk id="5" creationId="{35BFFB67-C3D4-337D-C327-AB25D270EADA}"/>
          </ac:spMkLst>
        </pc:spChg>
      </pc:sldChg>
      <pc:sldChg chg="delSp modSp add ord replId">
        <pc:chgData name="Bryam Castañeda Cuervo" userId="S::bcastaeda21@soy.sena.edu.co::c9da4792-aacb-42f4-957b-626c85fc9cfa" providerId="AD" clId="Web-{D4345BEC-2C28-EA23-C77A-E483D6D31F69}" dt="2024-02-26T21:07:57.634" v="352" actId="20577"/>
        <pc:sldMkLst>
          <pc:docMk/>
          <pc:sldMk cId="4214944189" sldId="554"/>
        </pc:sldMkLst>
        <pc:spChg chg="mod">
          <ac:chgData name="Bryam Castañeda Cuervo" userId="S::bcastaeda21@soy.sena.edu.co::c9da4792-aacb-42f4-957b-626c85fc9cfa" providerId="AD" clId="Web-{D4345BEC-2C28-EA23-C77A-E483D6D31F69}" dt="2024-02-26T20:34:15.873" v="177" actId="20577"/>
          <ac:spMkLst>
            <pc:docMk/>
            <pc:sldMk cId="4214944189" sldId="554"/>
            <ac:spMk id="2" creationId="{2B951D1C-ACAB-30A9-933A-FC96DF28A2F0}"/>
          </ac:spMkLst>
        </pc:spChg>
        <pc:spChg chg="del">
          <ac:chgData name="Bryam Castañeda Cuervo" userId="S::bcastaeda21@soy.sena.edu.co::c9da4792-aacb-42f4-957b-626c85fc9cfa" providerId="AD" clId="Web-{D4345BEC-2C28-EA23-C77A-E483D6D31F69}" dt="2024-02-26T20:34:20.123" v="178"/>
          <ac:spMkLst>
            <pc:docMk/>
            <pc:sldMk cId="4214944189" sldId="554"/>
            <ac:spMk id="3" creationId="{CF6697F3-B1A3-FADB-1243-D89866428CB1}"/>
          </ac:spMkLst>
        </pc:spChg>
        <pc:spChg chg="mod">
          <ac:chgData name="Bryam Castañeda Cuervo" userId="S::bcastaeda21@soy.sena.edu.co::c9da4792-aacb-42f4-957b-626c85fc9cfa" providerId="AD" clId="Web-{D4345BEC-2C28-EA23-C77A-E483D6D31F69}" dt="2024-02-26T21:07:57.634" v="352" actId="20577"/>
          <ac:spMkLst>
            <pc:docMk/>
            <pc:sldMk cId="4214944189" sldId="554"/>
            <ac:spMk id="6" creationId="{612A2F20-454C-C80C-D90F-7CAFDF1A7621}"/>
          </ac:spMkLst>
        </pc:spChg>
        <pc:cxnChg chg="del mod">
          <ac:chgData name="Bryam Castañeda Cuervo" userId="S::bcastaeda21@soy.sena.edu.co::c9da4792-aacb-42f4-957b-626c85fc9cfa" providerId="AD" clId="Web-{D4345BEC-2C28-EA23-C77A-E483D6D31F69}" dt="2024-02-26T20:34:39.952" v="181"/>
          <ac:cxnSpMkLst>
            <pc:docMk/>
            <pc:sldMk cId="4214944189" sldId="554"/>
            <ac:cxnSpMk id="4" creationId="{669DD18A-AB54-34AC-A662-0BDC60B050FF}"/>
          </ac:cxnSpMkLst>
        </pc:cxnChg>
      </pc:sldChg>
      <pc:sldChg chg="del">
        <pc:chgData name="Bryam Castañeda Cuervo" userId="S::bcastaeda21@soy.sena.edu.co::c9da4792-aacb-42f4-957b-626c85fc9cfa" providerId="AD" clId="Web-{D4345BEC-2C28-EA23-C77A-E483D6D31F69}" dt="2024-02-26T22:07:51.219" v="1324"/>
        <pc:sldMkLst>
          <pc:docMk/>
          <pc:sldMk cId="588223619" sldId="556"/>
        </pc:sldMkLst>
      </pc:sldChg>
      <pc:sldChg chg="modSp">
        <pc:chgData name="Bryam Castañeda Cuervo" userId="S::bcastaeda21@soy.sena.edu.co::c9da4792-aacb-42f4-957b-626c85fc9cfa" providerId="AD" clId="Web-{D4345BEC-2C28-EA23-C77A-E483D6D31F69}" dt="2024-02-26T21:49:20.329" v="1323" actId="20577"/>
        <pc:sldMkLst>
          <pc:docMk/>
          <pc:sldMk cId="2374961864" sldId="557"/>
        </pc:sldMkLst>
        <pc:spChg chg="mod">
          <ac:chgData name="Bryam Castañeda Cuervo" userId="S::bcastaeda21@soy.sena.edu.co::c9da4792-aacb-42f4-957b-626c85fc9cfa" providerId="AD" clId="Web-{D4345BEC-2C28-EA23-C77A-E483D6D31F69}" dt="2024-02-26T21:49:20.329" v="1323" actId="20577"/>
          <ac:spMkLst>
            <pc:docMk/>
            <pc:sldMk cId="2374961864" sldId="557"/>
            <ac:spMk id="6" creationId="{612A2F20-454C-C80C-D90F-7CAFDF1A7621}"/>
          </ac:spMkLst>
        </pc:spChg>
      </pc:sldChg>
    </pc:docChg>
  </pc:docChgLst>
  <pc:docChgLst>
    <pc:chgData name="Usuario invitado" userId="S::urn:spo:anon#856cfeb0bc4857ab7e304a4e8e1a9b259f8e938decb5a5be2bff3ceeef1a6d1f::" providerId="AD" clId="Web-{2A7DD15A-5D4C-BF06-8A1B-1AB51ABA1FE9}"/>
    <pc:docChg chg="modSld">
      <pc:chgData name="Usuario invitado" userId="S::urn:spo:anon#856cfeb0bc4857ab7e304a4e8e1a9b259f8e938decb5a5be2bff3ceeef1a6d1f::" providerId="AD" clId="Web-{2A7DD15A-5D4C-BF06-8A1B-1AB51ABA1FE9}" dt="2024-02-21T01:55:42.742" v="277" actId="20577"/>
      <pc:docMkLst>
        <pc:docMk/>
      </pc:docMkLst>
      <pc:sldChg chg="addSp delSp modSp">
        <pc:chgData name="Usuario invitado" userId="S::urn:spo:anon#856cfeb0bc4857ab7e304a4e8e1a9b259f8e938decb5a5be2bff3ceeef1a6d1f::" providerId="AD" clId="Web-{2A7DD15A-5D4C-BF06-8A1B-1AB51ABA1FE9}" dt="2024-02-21T01:09:38.976" v="10"/>
        <pc:sldMkLst>
          <pc:docMk/>
          <pc:sldMk cId="1971142826" sldId="535"/>
        </pc:sldMkLst>
        <pc:picChg chg="add del mod">
          <ac:chgData name="Usuario invitado" userId="S::urn:spo:anon#856cfeb0bc4857ab7e304a4e8e1a9b259f8e938decb5a5be2bff3ceeef1a6d1f::" providerId="AD" clId="Web-{2A7DD15A-5D4C-BF06-8A1B-1AB51ABA1FE9}" dt="2024-02-21T01:07:36.051" v="2"/>
          <ac:picMkLst>
            <pc:docMk/>
            <pc:sldMk cId="1971142826" sldId="535"/>
            <ac:picMk id="5" creationId="{D7CD9B85-0E1B-C1F1-6839-79BD2EEE159C}"/>
          </ac:picMkLst>
        </pc:picChg>
        <pc:picChg chg="add del mod">
          <ac:chgData name="Usuario invitado" userId="S::urn:spo:anon#856cfeb0bc4857ab7e304a4e8e1a9b259f8e938decb5a5be2bff3ceeef1a6d1f::" providerId="AD" clId="Web-{2A7DD15A-5D4C-BF06-8A1B-1AB51ABA1FE9}" dt="2024-02-21T01:08:35.271" v="5"/>
          <ac:picMkLst>
            <pc:docMk/>
            <pc:sldMk cId="1971142826" sldId="535"/>
            <ac:picMk id="6" creationId="{87400C2B-A3DC-D408-27D2-F01DA7F5C569}"/>
          </ac:picMkLst>
        </pc:picChg>
        <pc:picChg chg="add del mod">
          <ac:chgData name="Usuario invitado" userId="S::urn:spo:anon#856cfeb0bc4857ab7e304a4e8e1a9b259f8e938decb5a5be2bff3ceeef1a6d1f::" providerId="AD" clId="Web-{2A7DD15A-5D4C-BF06-8A1B-1AB51ABA1FE9}" dt="2024-02-21T01:09:02.850" v="7"/>
          <ac:picMkLst>
            <pc:docMk/>
            <pc:sldMk cId="1971142826" sldId="535"/>
            <ac:picMk id="7" creationId="{15EEC730-0B69-859A-B889-5D3E9C8A03CB}"/>
          </ac:picMkLst>
        </pc:picChg>
        <pc:picChg chg="add del mod">
          <ac:chgData name="Usuario invitado" userId="S::urn:spo:anon#856cfeb0bc4857ab7e304a4e8e1a9b259f8e938decb5a5be2bff3ceeef1a6d1f::" providerId="AD" clId="Web-{2A7DD15A-5D4C-BF06-8A1B-1AB51ABA1FE9}" dt="2024-02-21T01:09:38.976" v="10"/>
          <ac:picMkLst>
            <pc:docMk/>
            <pc:sldMk cId="1971142826" sldId="535"/>
            <ac:picMk id="8" creationId="{B5E1F71C-6574-9A5D-EE0B-A2741CF067B8}"/>
          </ac:picMkLst>
        </pc:picChg>
      </pc:sldChg>
      <pc:sldChg chg="addSp delSp modSp">
        <pc:chgData name="Usuario invitado" userId="S::urn:spo:anon#856cfeb0bc4857ab7e304a4e8e1a9b259f8e938decb5a5be2bff3ceeef1a6d1f::" providerId="AD" clId="Web-{2A7DD15A-5D4C-BF06-8A1B-1AB51ABA1FE9}" dt="2024-02-21T01:22:41.962" v="62" actId="20577"/>
        <pc:sldMkLst>
          <pc:docMk/>
          <pc:sldMk cId="3038000178" sldId="537"/>
        </pc:sldMkLst>
        <pc:spChg chg="mod">
          <ac:chgData name="Usuario invitado" userId="S::urn:spo:anon#856cfeb0bc4857ab7e304a4e8e1a9b259f8e938decb5a5be2bff3ceeef1a6d1f::" providerId="AD" clId="Web-{2A7DD15A-5D4C-BF06-8A1B-1AB51ABA1FE9}" dt="2024-02-21T01:22:41.962" v="62" actId="20577"/>
          <ac:spMkLst>
            <pc:docMk/>
            <pc:sldMk cId="3038000178" sldId="537"/>
            <ac:spMk id="3" creationId="{CF6697F3-B1A3-FADB-1243-D89866428CB1}"/>
          </ac:spMkLst>
        </pc:spChg>
        <pc:picChg chg="add del">
          <ac:chgData name="Usuario invitado" userId="S::urn:spo:anon#856cfeb0bc4857ab7e304a4e8e1a9b259f8e938decb5a5be2bff3ceeef1a6d1f::" providerId="AD" clId="Web-{2A7DD15A-5D4C-BF06-8A1B-1AB51ABA1FE9}" dt="2024-02-21T01:22:27.775" v="60"/>
          <ac:picMkLst>
            <pc:docMk/>
            <pc:sldMk cId="3038000178" sldId="537"/>
            <ac:picMk id="9" creationId="{CBB8E863-134C-047E-564D-20E4D7521C87}"/>
          </ac:picMkLst>
        </pc:picChg>
      </pc:sldChg>
      <pc:sldChg chg="modSp">
        <pc:chgData name="Usuario invitado" userId="S::urn:spo:anon#856cfeb0bc4857ab7e304a4e8e1a9b259f8e938decb5a5be2bff3ceeef1a6d1f::" providerId="AD" clId="Web-{2A7DD15A-5D4C-BF06-8A1B-1AB51ABA1FE9}" dt="2024-02-21T01:23:27.370" v="110" actId="20577"/>
        <pc:sldMkLst>
          <pc:docMk/>
          <pc:sldMk cId="1129184617" sldId="541"/>
        </pc:sldMkLst>
        <pc:spChg chg="mod">
          <ac:chgData name="Usuario invitado" userId="S::urn:spo:anon#856cfeb0bc4857ab7e304a4e8e1a9b259f8e938decb5a5be2bff3ceeef1a6d1f::" providerId="AD" clId="Web-{2A7DD15A-5D4C-BF06-8A1B-1AB51ABA1FE9}" dt="2024-02-21T01:23:27.370" v="110" actId="20577"/>
          <ac:spMkLst>
            <pc:docMk/>
            <pc:sldMk cId="1129184617" sldId="541"/>
            <ac:spMk id="4" creationId="{D1149976-59ED-86DE-CAFB-F26E38C394F4}"/>
          </ac:spMkLst>
        </pc:spChg>
      </pc:sldChg>
      <pc:sldChg chg="addSp delSp modSp">
        <pc:chgData name="Usuario invitado" userId="S::urn:spo:anon#856cfeb0bc4857ab7e304a4e8e1a9b259f8e938decb5a5be2bff3ceeef1a6d1f::" providerId="AD" clId="Web-{2A7DD15A-5D4C-BF06-8A1B-1AB51ABA1FE9}" dt="2024-02-21T01:39:32.157" v="198"/>
        <pc:sldMkLst>
          <pc:docMk/>
          <pc:sldMk cId="45512608" sldId="543"/>
        </pc:sldMkLst>
        <pc:spChg chg="mod">
          <ac:chgData name="Usuario invitado" userId="S::urn:spo:anon#856cfeb0bc4857ab7e304a4e8e1a9b259f8e938decb5a5be2bff3ceeef1a6d1f::" providerId="AD" clId="Web-{2A7DD15A-5D4C-BF06-8A1B-1AB51ABA1FE9}" dt="2024-02-21T01:26:15.749" v="188" actId="20577"/>
          <ac:spMkLst>
            <pc:docMk/>
            <pc:sldMk cId="45512608" sldId="543"/>
            <ac:spMk id="3" creationId="{CF6697F3-B1A3-FADB-1243-D89866428CB1}"/>
          </ac:spMkLst>
        </pc:spChg>
        <pc:picChg chg="add del mod">
          <ac:chgData name="Usuario invitado" userId="S::urn:spo:anon#856cfeb0bc4857ab7e304a4e8e1a9b259f8e938decb5a5be2bff3ceeef1a6d1f::" providerId="AD" clId="Web-{2A7DD15A-5D4C-BF06-8A1B-1AB51ABA1FE9}" dt="2024-02-21T01:38:12.327" v="196"/>
          <ac:picMkLst>
            <pc:docMk/>
            <pc:sldMk cId="45512608" sldId="543"/>
            <ac:picMk id="5" creationId="{4A1120F4-982E-A81F-FFDF-7D214E157B5B}"/>
          </ac:picMkLst>
        </pc:picChg>
        <pc:picChg chg="del mod">
          <ac:chgData name="Usuario invitado" userId="S::urn:spo:anon#856cfeb0bc4857ab7e304a4e8e1a9b259f8e938decb5a5be2bff3ceeef1a6d1f::" providerId="AD" clId="Web-{2A7DD15A-5D4C-BF06-8A1B-1AB51ABA1FE9}" dt="2024-02-21T01:39:32.157" v="198"/>
          <ac:picMkLst>
            <pc:docMk/>
            <pc:sldMk cId="45512608" sldId="543"/>
            <ac:picMk id="9" creationId="{CBB8E863-134C-047E-564D-20E4D7521C87}"/>
          </ac:picMkLst>
        </pc:picChg>
      </pc:sldChg>
      <pc:sldChg chg="modSp">
        <pc:chgData name="Usuario invitado" userId="S::urn:spo:anon#856cfeb0bc4857ab7e304a4e8e1a9b259f8e938decb5a5be2bff3ceeef1a6d1f::" providerId="AD" clId="Web-{2A7DD15A-5D4C-BF06-8A1B-1AB51ABA1FE9}" dt="2024-02-21T01:55:42.742" v="277" actId="20577"/>
        <pc:sldMkLst>
          <pc:docMk/>
          <pc:sldMk cId="743150675" sldId="544"/>
        </pc:sldMkLst>
        <pc:spChg chg="mod">
          <ac:chgData name="Usuario invitado" userId="S::urn:spo:anon#856cfeb0bc4857ab7e304a4e8e1a9b259f8e938decb5a5be2bff3ceeef1a6d1f::" providerId="AD" clId="Web-{2A7DD15A-5D4C-BF06-8A1B-1AB51ABA1FE9}" dt="2024-02-21T01:55:42.742" v="277"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AD243192-74C2-1E57-26CB-2D6855C2BE50}"/>
    <pc:docChg chg="delSld modSld">
      <pc:chgData name="Dilan Santiago Lopez Romero" userId="S::dslpez8@soy.sena.edu.co::10f260f3-08fe-41c6-b307-9b68f9ec0819" providerId="AD" clId="Web-{AD243192-74C2-1E57-26CB-2D6855C2BE50}" dt="2024-02-21T01:04:19.358" v="33"/>
      <pc:docMkLst>
        <pc:docMk/>
      </pc:docMkLst>
      <pc:sldChg chg="del">
        <pc:chgData name="Dilan Santiago Lopez Romero" userId="S::dslpez8@soy.sena.edu.co::10f260f3-08fe-41c6-b307-9b68f9ec0819" providerId="AD" clId="Web-{AD243192-74C2-1E57-26CB-2D6855C2BE50}" dt="2024-02-21T01:03:53.982" v="0"/>
        <pc:sldMkLst>
          <pc:docMk/>
          <pc:sldMk cId="298984937" sldId="527"/>
        </pc:sldMkLst>
      </pc:sldChg>
      <pc:sldChg chg="modSp">
        <pc:chgData name="Dilan Santiago Lopez Romero" userId="S::dslpez8@soy.sena.edu.co::10f260f3-08fe-41c6-b307-9b68f9ec0819" providerId="AD" clId="Web-{AD243192-74C2-1E57-26CB-2D6855C2BE50}" dt="2024-02-21T01:04:14.639" v="31" actId="20577"/>
        <pc:sldMkLst>
          <pc:docMk/>
          <pc:sldMk cId="3409726023" sldId="538"/>
        </pc:sldMkLst>
        <pc:spChg chg="mod">
          <ac:chgData name="Dilan Santiago Lopez Romero" userId="S::dslpez8@soy.sena.edu.co::10f260f3-08fe-41c6-b307-9b68f9ec0819" providerId="AD" clId="Web-{AD243192-74C2-1E57-26CB-2D6855C2BE50}" dt="2024-02-21T01:04:14.639" v="31" actId="20577"/>
          <ac:spMkLst>
            <pc:docMk/>
            <pc:sldMk cId="3409726023" sldId="538"/>
            <ac:spMk id="5" creationId="{015D167A-EE62-EA02-E6F4-53710691F485}"/>
          </ac:spMkLst>
        </pc:spChg>
      </pc:sldChg>
      <pc:sldChg chg="del">
        <pc:chgData name="Dilan Santiago Lopez Romero" userId="S::dslpez8@soy.sena.edu.co::10f260f3-08fe-41c6-b307-9b68f9ec0819" providerId="AD" clId="Web-{AD243192-74C2-1E57-26CB-2D6855C2BE50}" dt="2024-02-21T01:04:18.186" v="32"/>
        <pc:sldMkLst>
          <pc:docMk/>
          <pc:sldMk cId="1124616190" sldId="539"/>
        </pc:sldMkLst>
      </pc:sldChg>
      <pc:sldChg chg="del">
        <pc:chgData name="Dilan Santiago Lopez Romero" userId="S::dslpez8@soy.sena.edu.co::10f260f3-08fe-41c6-b307-9b68f9ec0819" providerId="AD" clId="Web-{AD243192-74C2-1E57-26CB-2D6855C2BE50}" dt="2024-02-21T01:04:19.358" v="33"/>
        <pc:sldMkLst>
          <pc:docMk/>
          <pc:sldMk cId="281080768" sldId="540"/>
        </pc:sldMkLst>
      </pc:sldChg>
    </pc:docChg>
  </pc:docChgLst>
  <pc:docChgLst>
    <pc:chgData name="Bryam Castañeda Cuervo" userId="S::bcastaeda21@soy.sena.edu.co::c9da4792-aacb-42f4-957b-626c85fc9cfa" providerId="AD" clId="Web-{54648D2F-184B-A3DF-5436-CCF9E5C29E00}"/>
    <pc:docChg chg="modSld">
      <pc:chgData name="Bryam Castañeda Cuervo" userId="S::bcastaeda21@soy.sena.edu.co::c9da4792-aacb-42f4-957b-626c85fc9cfa" providerId="AD" clId="Web-{54648D2F-184B-A3DF-5436-CCF9E5C29E00}" dt="2024-02-23T01:24:46.413" v="2" actId="20577"/>
      <pc:docMkLst>
        <pc:docMk/>
      </pc:docMkLst>
      <pc:sldChg chg="modSp">
        <pc:chgData name="Bryam Castañeda Cuervo" userId="S::bcastaeda21@soy.sena.edu.co::c9da4792-aacb-42f4-957b-626c85fc9cfa" providerId="AD" clId="Web-{54648D2F-184B-A3DF-5436-CCF9E5C29E00}" dt="2024-02-23T01:24:46.413" v="2" actId="20577"/>
        <pc:sldMkLst>
          <pc:docMk/>
          <pc:sldMk cId="45512608" sldId="543"/>
        </pc:sldMkLst>
        <pc:spChg chg="mod">
          <ac:chgData name="Bryam Castañeda Cuervo" userId="S::bcastaeda21@soy.sena.edu.co::c9da4792-aacb-42f4-957b-626c85fc9cfa" providerId="AD" clId="Web-{54648D2F-184B-A3DF-5436-CCF9E5C29E00}" dt="2024-02-23T01:24:46.413" v="2" actId="20577"/>
          <ac:spMkLst>
            <pc:docMk/>
            <pc:sldMk cId="45512608" sldId="543"/>
            <ac:spMk id="3" creationId="{CF6697F3-B1A3-FADB-1243-D89866428CB1}"/>
          </ac:spMkLst>
        </pc:spChg>
      </pc:sldChg>
    </pc:docChg>
  </pc:docChgLst>
  <pc:docChgLst>
    <pc:chgData name="Dilan Santiago Lopez Romero" userId="S::dslpez8@soy.sena.edu.co::10f260f3-08fe-41c6-b307-9b68f9ec0819" providerId="AD" clId="Web-{0E6D0F3D-B71D-DE50-C208-60E362B4CB28}"/>
    <pc:docChg chg="addSld delSld modSld sldOrd">
      <pc:chgData name="Dilan Santiago Lopez Romero" userId="S::dslpez8@soy.sena.edu.co::10f260f3-08fe-41c6-b307-9b68f9ec0819" providerId="AD" clId="Web-{0E6D0F3D-B71D-DE50-C208-60E362B4CB28}" dt="2024-02-21T02:40:01.829" v="1048" actId="20577"/>
      <pc:docMkLst>
        <pc:docMk/>
      </pc:docMkLst>
      <pc:sldChg chg="del">
        <pc:chgData name="Dilan Santiago Lopez Romero" userId="S::dslpez8@soy.sena.edu.co::10f260f3-08fe-41c6-b307-9b68f9ec0819" providerId="AD" clId="Web-{0E6D0F3D-B71D-DE50-C208-60E362B4CB28}" dt="2024-02-21T02:23:57.896" v="732"/>
        <pc:sldMkLst>
          <pc:docMk/>
          <pc:sldMk cId="2269292441" sldId="532"/>
        </pc:sldMkLst>
      </pc:sldChg>
      <pc:sldChg chg="del">
        <pc:chgData name="Dilan Santiago Lopez Romero" userId="S::dslpez8@soy.sena.edu.co::10f260f3-08fe-41c6-b307-9b68f9ec0819" providerId="AD" clId="Web-{0E6D0F3D-B71D-DE50-C208-60E362B4CB28}" dt="2024-02-21T01:25:42.922" v="197"/>
        <pc:sldMkLst>
          <pc:docMk/>
          <pc:sldMk cId="1971142826" sldId="535"/>
        </pc:sldMkLst>
      </pc:sldChg>
      <pc:sldChg chg="add del">
        <pc:chgData name="Dilan Santiago Lopez Romero" userId="S::dslpez8@soy.sena.edu.co::10f260f3-08fe-41c6-b307-9b68f9ec0819" providerId="AD" clId="Web-{0E6D0F3D-B71D-DE50-C208-60E362B4CB28}" dt="2024-02-21T02:23:50.145" v="731"/>
        <pc:sldMkLst>
          <pc:docMk/>
          <pc:sldMk cId="458058105" sldId="536"/>
        </pc:sldMkLst>
      </pc:sldChg>
      <pc:sldChg chg="delSp modSp del ord">
        <pc:chgData name="Dilan Santiago Lopez Romero" userId="S::dslpez8@soy.sena.edu.co::10f260f3-08fe-41c6-b307-9b68f9ec0819" providerId="AD" clId="Web-{0E6D0F3D-B71D-DE50-C208-60E362B4CB28}" dt="2024-02-21T01:24:18.154" v="185"/>
        <pc:sldMkLst>
          <pc:docMk/>
          <pc:sldMk cId="3038000178" sldId="537"/>
        </pc:sldMkLst>
        <pc:spChg chg="mod">
          <ac:chgData name="Dilan Santiago Lopez Romero" userId="S::dslpez8@soy.sena.edu.co::10f260f3-08fe-41c6-b307-9b68f9ec0819" providerId="AD" clId="Web-{0E6D0F3D-B71D-DE50-C208-60E362B4CB28}" dt="2024-02-21T01:23:51.747" v="173" actId="20577"/>
          <ac:spMkLst>
            <pc:docMk/>
            <pc:sldMk cId="3038000178" sldId="537"/>
            <ac:spMk id="2" creationId="{2B951D1C-ACAB-30A9-933A-FC96DF28A2F0}"/>
          </ac:spMkLst>
        </pc:spChg>
        <pc:spChg chg="del mod">
          <ac:chgData name="Dilan Santiago Lopez Romero" userId="S::dslpez8@soy.sena.edu.co::10f260f3-08fe-41c6-b307-9b68f9ec0819" providerId="AD" clId="Web-{0E6D0F3D-B71D-DE50-C208-60E362B4CB28}" dt="2024-02-21T01:22:57.683" v="168"/>
          <ac:spMkLst>
            <pc:docMk/>
            <pc:sldMk cId="3038000178" sldId="537"/>
            <ac:spMk id="3" creationId="{CF6697F3-B1A3-FADB-1243-D89866428CB1}"/>
          </ac:spMkLst>
        </pc:spChg>
      </pc:sldChg>
      <pc:sldChg chg="modSp">
        <pc:chgData name="Dilan Santiago Lopez Romero" userId="S::dslpez8@soy.sena.edu.co::10f260f3-08fe-41c6-b307-9b68f9ec0819" providerId="AD" clId="Web-{0E6D0F3D-B71D-DE50-C208-60E362B4CB28}" dt="2024-02-21T02:40:01.829" v="1048" actId="20577"/>
        <pc:sldMkLst>
          <pc:docMk/>
          <pc:sldMk cId="3409726023" sldId="538"/>
        </pc:sldMkLst>
        <pc:spChg chg="mod">
          <ac:chgData name="Dilan Santiago Lopez Romero" userId="S::dslpez8@soy.sena.edu.co::10f260f3-08fe-41c6-b307-9b68f9ec0819" providerId="AD" clId="Web-{0E6D0F3D-B71D-DE50-C208-60E362B4CB28}" dt="2024-02-21T02:40:01.829" v="1048" actId="20577"/>
          <ac:spMkLst>
            <pc:docMk/>
            <pc:sldMk cId="3409726023" sldId="538"/>
            <ac:spMk id="5" creationId="{015D167A-EE62-EA02-E6F4-53710691F485}"/>
          </ac:spMkLst>
        </pc:spChg>
      </pc:sldChg>
      <pc:sldChg chg="modSp">
        <pc:chgData name="Dilan Santiago Lopez Romero" userId="S::dslpez8@soy.sena.edu.co::10f260f3-08fe-41c6-b307-9b68f9ec0819" providerId="AD" clId="Web-{0E6D0F3D-B71D-DE50-C208-60E362B4CB28}" dt="2024-02-21T01:18:56.223" v="72" actId="20577"/>
        <pc:sldMkLst>
          <pc:docMk/>
          <pc:sldMk cId="1129184617" sldId="541"/>
        </pc:sldMkLst>
        <pc:spChg chg="mod">
          <ac:chgData name="Dilan Santiago Lopez Romero" userId="S::dslpez8@soy.sena.edu.co::10f260f3-08fe-41c6-b307-9b68f9ec0819" providerId="AD" clId="Web-{0E6D0F3D-B71D-DE50-C208-60E362B4CB28}" dt="2024-02-21T01:18:47.817" v="31" actId="20577"/>
          <ac:spMkLst>
            <pc:docMk/>
            <pc:sldMk cId="1129184617" sldId="541"/>
            <ac:spMk id="4" creationId="{D1149976-59ED-86DE-CAFB-F26E38C394F4}"/>
          </ac:spMkLst>
        </pc:spChg>
        <pc:spChg chg="mod">
          <ac:chgData name="Dilan Santiago Lopez Romero" userId="S::dslpez8@soy.sena.edu.co::10f260f3-08fe-41c6-b307-9b68f9ec0819" providerId="AD" clId="Web-{0E6D0F3D-B71D-DE50-C208-60E362B4CB28}" dt="2024-02-21T01:18:56.223" v="72" actId="20577"/>
          <ac:spMkLst>
            <pc:docMk/>
            <pc:sldMk cId="1129184617" sldId="541"/>
            <ac:spMk id="5" creationId="{35BFFB67-C3D4-337D-C327-AB25D270EADA}"/>
          </ac:spMkLst>
        </pc:spChg>
      </pc:sldChg>
      <pc:sldChg chg="modSp add replId">
        <pc:chgData name="Dilan Santiago Lopez Romero" userId="S::dslpez8@soy.sena.edu.co::10f260f3-08fe-41c6-b307-9b68f9ec0819" providerId="AD" clId="Web-{0E6D0F3D-B71D-DE50-C208-60E362B4CB28}" dt="2024-02-21T01:19:07.801" v="87" actId="20577"/>
        <pc:sldMkLst>
          <pc:docMk/>
          <pc:sldMk cId="2025519501" sldId="542"/>
        </pc:sldMkLst>
        <pc:spChg chg="mod">
          <ac:chgData name="Dilan Santiago Lopez Romero" userId="S::dslpez8@soy.sena.edu.co::10f260f3-08fe-41c6-b307-9b68f9ec0819" providerId="AD" clId="Web-{0E6D0F3D-B71D-DE50-C208-60E362B4CB28}" dt="2024-02-21T01:19:07.801" v="87" actId="20577"/>
          <ac:spMkLst>
            <pc:docMk/>
            <pc:sldMk cId="2025519501" sldId="542"/>
            <ac:spMk id="5" creationId="{35BFFB67-C3D4-337D-C327-AB25D270EADA}"/>
          </ac:spMkLst>
        </pc:spChg>
      </pc:sldChg>
      <pc:sldChg chg="addSp delSp modSp add ord replId">
        <pc:chgData name="Dilan Santiago Lopez Romero" userId="S::dslpez8@soy.sena.edu.co::10f260f3-08fe-41c6-b307-9b68f9ec0819" providerId="AD" clId="Web-{0E6D0F3D-B71D-DE50-C208-60E362B4CB28}" dt="2024-02-21T01:48:34.883" v="459"/>
        <pc:sldMkLst>
          <pc:docMk/>
          <pc:sldMk cId="45512608" sldId="543"/>
        </pc:sldMkLst>
        <pc:spChg chg="mod">
          <ac:chgData name="Dilan Santiago Lopez Romero" userId="S::dslpez8@soy.sena.edu.co::10f260f3-08fe-41c6-b307-9b68f9ec0819" providerId="AD" clId="Web-{0E6D0F3D-B71D-DE50-C208-60E362B4CB28}" dt="2024-02-21T01:24:11.169" v="182" actId="14100"/>
          <ac:spMkLst>
            <pc:docMk/>
            <pc:sldMk cId="45512608" sldId="543"/>
            <ac:spMk id="2" creationId="{2B951D1C-ACAB-30A9-933A-FC96DF28A2F0}"/>
          </ac:spMkLst>
        </pc:spChg>
        <pc:spChg chg="mod">
          <ac:chgData name="Dilan Santiago Lopez Romero" userId="S::dslpez8@soy.sena.edu.co::10f260f3-08fe-41c6-b307-9b68f9ec0819" providerId="AD" clId="Web-{0E6D0F3D-B71D-DE50-C208-60E362B4CB28}" dt="2024-02-21T01:36:59.847" v="370" actId="20577"/>
          <ac:spMkLst>
            <pc:docMk/>
            <pc:sldMk cId="45512608" sldId="543"/>
            <ac:spMk id="3" creationId="{CF6697F3-B1A3-FADB-1243-D89866428CB1}"/>
          </ac:spMkLst>
        </pc:spChg>
        <pc:spChg chg="add mod">
          <ac:chgData name="Dilan Santiago Lopez Romero" userId="S::dslpez8@soy.sena.edu.co::10f260f3-08fe-41c6-b307-9b68f9ec0819" providerId="AD" clId="Web-{0E6D0F3D-B71D-DE50-C208-60E362B4CB28}" dt="2024-02-21T01:45:34.237" v="388" actId="1076"/>
          <ac:spMkLst>
            <pc:docMk/>
            <pc:sldMk cId="45512608" sldId="543"/>
            <ac:spMk id="10" creationId="{DF3D6E8D-DEA4-A7FB-21D2-1166914AC17E}"/>
          </ac:spMkLst>
        </pc:spChg>
        <pc:picChg chg="mod">
          <ac:chgData name="Dilan Santiago Lopez Romero" userId="S::dslpez8@soy.sena.edu.co::10f260f3-08fe-41c6-b307-9b68f9ec0819" providerId="AD" clId="Web-{0E6D0F3D-B71D-DE50-C208-60E362B4CB28}" dt="2024-02-21T01:44:36.485" v="373" actId="1076"/>
          <ac:picMkLst>
            <pc:docMk/>
            <pc:sldMk cId="45512608" sldId="543"/>
            <ac:picMk id="5" creationId="{1C0CC437-52D6-D56C-0CC7-EC883724941F}"/>
          </ac:picMkLst>
        </pc:picChg>
        <pc:picChg chg="add del mod">
          <ac:chgData name="Dilan Santiago Lopez Romero" userId="S::dslpez8@soy.sena.edu.co::10f260f3-08fe-41c6-b307-9b68f9ec0819" providerId="AD" clId="Web-{0E6D0F3D-B71D-DE50-C208-60E362B4CB28}" dt="2024-02-21T01:45:35.221" v="389"/>
          <ac:picMkLst>
            <pc:docMk/>
            <pc:sldMk cId="45512608" sldId="543"/>
            <ac:picMk id="6" creationId="{3B44ABB5-DF23-34DF-05CA-C098CD582106}"/>
          </ac:picMkLst>
        </pc:picChg>
        <pc:picChg chg="add del mod">
          <ac:chgData name="Dilan Santiago Lopez Romero" userId="S::dslpez8@soy.sena.edu.co::10f260f3-08fe-41c6-b307-9b68f9ec0819" providerId="AD" clId="Web-{0E6D0F3D-B71D-DE50-C208-60E362B4CB28}" dt="2024-02-21T01:48:34.883" v="459"/>
          <ac:picMkLst>
            <pc:docMk/>
            <pc:sldMk cId="45512608" sldId="543"/>
            <ac:picMk id="8" creationId="{4BC64CD7-D761-24F1-4247-554A918AFDE5}"/>
          </ac:picMkLst>
        </pc:picChg>
        <pc:picChg chg="add del">
          <ac:chgData name="Dilan Santiago Lopez Romero" userId="S::dslpez8@soy.sena.edu.co::10f260f3-08fe-41c6-b307-9b68f9ec0819" providerId="AD" clId="Web-{0E6D0F3D-B71D-DE50-C208-60E362B4CB28}" dt="2024-02-21T01:37:44.708" v="372"/>
          <ac:picMkLst>
            <pc:docMk/>
            <pc:sldMk cId="45512608" sldId="543"/>
            <ac:picMk id="9" creationId="{CBB8E863-134C-047E-564D-20E4D7521C87}"/>
          </ac:picMkLst>
        </pc:picChg>
      </pc:sldChg>
      <pc:sldChg chg="addSp delSp modSp add ord replId">
        <pc:chgData name="Dilan Santiago Lopez Romero" userId="S::dslpez8@soy.sena.edu.co::10f260f3-08fe-41c6-b307-9b68f9ec0819" providerId="AD" clId="Web-{0E6D0F3D-B71D-DE50-C208-60E362B4CB28}" dt="2024-02-21T02:28:24.322" v="802" actId="20577"/>
        <pc:sldMkLst>
          <pc:docMk/>
          <pc:sldMk cId="743150675" sldId="544"/>
        </pc:sldMkLst>
        <pc:spChg chg="mod">
          <ac:chgData name="Dilan Santiago Lopez Romero" userId="S::dslpez8@soy.sena.edu.co::10f260f3-08fe-41c6-b307-9b68f9ec0819" providerId="AD" clId="Web-{0E6D0F3D-B71D-DE50-C208-60E362B4CB28}" dt="2024-02-21T01:48:15.632" v="453" actId="1076"/>
          <ac:spMkLst>
            <pc:docMk/>
            <pc:sldMk cId="743150675" sldId="544"/>
            <ac:spMk id="2" creationId="{2B951D1C-ACAB-30A9-933A-FC96DF28A2F0}"/>
          </ac:spMkLst>
        </pc:spChg>
        <pc:spChg chg="mod">
          <ac:chgData name="Dilan Santiago Lopez Romero" userId="S::dslpez8@soy.sena.edu.co::10f260f3-08fe-41c6-b307-9b68f9ec0819" providerId="AD" clId="Web-{0E6D0F3D-B71D-DE50-C208-60E362B4CB28}" dt="2024-02-21T02:28:24.322" v="802" actId="20577"/>
          <ac:spMkLst>
            <pc:docMk/>
            <pc:sldMk cId="743150675" sldId="544"/>
            <ac:spMk id="3" creationId="{CF6697F3-B1A3-FADB-1243-D89866428CB1}"/>
          </ac:spMkLst>
        </pc:spChg>
        <pc:spChg chg="add del mod">
          <ac:chgData name="Dilan Santiago Lopez Romero" userId="S::dslpez8@soy.sena.edu.co::10f260f3-08fe-41c6-b307-9b68f9ec0819" providerId="AD" clId="Web-{0E6D0F3D-B71D-DE50-C208-60E362B4CB28}" dt="2024-02-21T01:48:11.616" v="441"/>
          <ac:spMkLst>
            <pc:docMk/>
            <pc:sldMk cId="743150675" sldId="544"/>
            <ac:spMk id="6" creationId="{D2FD07CB-6B53-3E8A-CD22-F1C78F3EAB4C}"/>
          </ac:spMkLst>
        </pc:spChg>
        <pc:picChg chg="add del mod">
          <ac:chgData name="Dilan Santiago Lopez Romero" userId="S::dslpez8@soy.sena.edu.co::10f260f3-08fe-41c6-b307-9b68f9ec0819" providerId="AD" clId="Web-{0E6D0F3D-B71D-DE50-C208-60E362B4CB28}" dt="2024-02-21T01:48:11.616" v="442"/>
          <ac:picMkLst>
            <pc:docMk/>
            <pc:sldMk cId="743150675" sldId="544"/>
            <ac:picMk id="5" creationId="{34BDA576-DE87-4A5B-FCB6-C15A8B072291}"/>
          </ac:picMkLst>
        </pc:picChg>
        <pc:picChg chg="add del">
          <ac:chgData name="Dilan Santiago Lopez Romero" userId="S::dslpez8@soy.sena.edu.co::10f260f3-08fe-41c6-b307-9b68f9ec0819" providerId="AD" clId="Web-{0E6D0F3D-B71D-DE50-C208-60E362B4CB28}" dt="2024-02-21T01:48:17.913" v="454"/>
          <ac:picMkLst>
            <pc:docMk/>
            <pc:sldMk cId="743150675" sldId="544"/>
            <ac:picMk id="8" creationId="{4BC64CD7-D761-24F1-4247-554A918AFDE5}"/>
          </ac:picMkLst>
        </pc:picChg>
      </pc:sldChg>
      <pc:sldChg chg="modSp">
        <pc:chgData name="Dilan Santiago Lopez Romero" userId="S::dslpez8@soy.sena.edu.co::10f260f3-08fe-41c6-b307-9b68f9ec0819" providerId="AD" clId="Web-{0E6D0F3D-B71D-DE50-C208-60E362B4CB28}" dt="2024-02-21T02:38:57.656" v="1038" actId="20577"/>
        <pc:sldMkLst>
          <pc:docMk/>
          <pc:sldMk cId="3221661573" sldId="549"/>
        </pc:sldMkLst>
        <pc:spChg chg="mod">
          <ac:chgData name="Dilan Santiago Lopez Romero" userId="S::dslpez8@soy.sena.edu.co::10f260f3-08fe-41c6-b307-9b68f9ec0819" providerId="AD" clId="Web-{0E6D0F3D-B71D-DE50-C208-60E362B4CB28}" dt="2024-02-21T02:38:57.656" v="1038" actId="20577"/>
          <ac:spMkLst>
            <pc:docMk/>
            <pc:sldMk cId="3221661573" sldId="549"/>
            <ac:spMk id="3" creationId="{CF6697F3-B1A3-FADB-1243-D89866428CB1}"/>
          </ac:spMkLst>
        </pc:spChg>
      </pc:sldChg>
    </pc:docChg>
  </pc:docChgLst>
  <pc:docChgLst>
    <pc:chgData name="Johan Sebastian Muñoz Contreras" userId="S::jsmuoz687@soy.sena.edu.co::b984ed45-cad8-427b-a27d-c70c6ddf9ab3" providerId="AD" clId="Web-{CBD69CDA-67F1-E6B5-B6A4-48B5599E2471}"/>
    <pc:docChg chg="modSld">
      <pc:chgData name="Johan Sebastian Muñoz Contreras" userId="S::jsmuoz687@soy.sena.edu.co::b984ed45-cad8-427b-a27d-c70c6ddf9ab3" providerId="AD" clId="Web-{CBD69CDA-67F1-E6B5-B6A4-48B5599E2471}" dt="2024-02-26T21:23:54.512" v="302" actId="20577"/>
      <pc:docMkLst>
        <pc:docMk/>
      </pc:docMkLst>
      <pc:sldChg chg="addSp modSp">
        <pc:chgData name="Johan Sebastian Muñoz Contreras" userId="S::jsmuoz687@soy.sena.edu.co::b984ed45-cad8-427b-a27d-c70c6ddf9ab3" providerId="AD" clId="Web-{CBD69CDA-67F1-E6B5-B6A4-48B5599E2471}" dt="2024-02-26T21:04:48.098" v="102" actId="20577"/>
        <pc:sldMkLst>
          <pc:docMk/>
          <pc:sldMk cId="4214944189" sldId="554"/>
        </pc:sldMkLst>
        <pc:spChg chg="add mod">
          <ac:chgData name="Johan Sebastian Muñoz Contreras" userId="S::jsmuoz687@soy.sena.edu.co::b984ed45-cad8-427b-a27d-c70c6ddf9ab3" providerId="AD" clId="Web-{CBD69CDA-67F1-E6B5-B6A4-48B5599E2471}" dt="2024-02-26T21:04:48.098" v="102" actId="20577"/>
          <ac:spMkLst>
            <pc:docMk/>
            <pc:sldMk cId="4214944189" sldId="554"/>
            <ac:spMk id="6" creationId="{612A2F20-454C-C80C-D90F-7CAFDF1A7621}"/>
          </ac:spMkLst>
        </pc:spChg>
      </pc:sldChg>
      <pc:sldChg chg="modSp">
        <pc:chgData name="Johan Sebastian Muñoz Contreras" userId="S::jsmuoz687@soy.sena.edu.co::b984ed45-cad8-427b-a27d-c70c6ddf9ab3" providerId="AD" clId="Web-{CBD69CDA-67F1-E6B5-B6A4-48B5599E2471}" dt="2024-02-26T21:23:54.512" v="302" actId="20577"/>
        <pc:sldMkLst>
          <pc:docMk/>
          <pc:sldMk cId="2374961864" sldId="557"/>
        </pc:sldMkLst>
        <pc:spChg chg="mod">
          <ac:chgData name="Johan Sebastian Muñoz Contreras" userId="S::jsmuoz687@soy.sena.edu.co::b984ed45-cad8-427b-a27d-c70c6ddf9ab3" providerId="AD" clId="Web-{CBD69CDA-67F1-E6B5-B6A4-48B5599E2471}" dt="2024-02-26T21:23:54.512" v="302" actId="20577"/>
          <ac:spMkLst>
            <pc:docMk/>
            <pc:sldMk cId="2374961864" sldId="557"/>
            <ac:spMk id="6" creationId="{612A2F20-454C-C80C-D90F-7CAFDF1A7621}"/>
          </ac:spMkLst>
        </pc:spChg>
      </pc:sldChg>
    </pc:docChg>
  </pc:docChgLst>
  <pc:docChgLst>
    <pc:chgData name="Dilan Santiago Lopez Romero" userId="S::dslpez8@soy.sena.edu.co::10f260f3-08fe-41c6-b307-9b68f9ec0819" providerId="AD" clId="Web-{04C8D3A9-087F-E150-CC76-CCB349958023}"/>
    <pc:docChg chg="addSld delSld modSld sldOrd">
      <pc:chgData name="Dilan Santiago Lopez Romero" userId="S::dslpez8@soy.sena.edu.co::10f260f3-08fe-41c6-b307-9b68f9ec0819" providerId="AD" clId="Web-{04C8D3A9-087F-E150-CC76-CCB349958023}" dt="2024-02-26T20:51:50.140" v="55" actId="20577"/>
      <pc:docMkLst>
        <pc:docMk/>
      </pc:docMkLst>
      <pc:sldChg chg="modSp">
        <pc:chgData name="Dilan Santiago Lopez Romero" userId="S::dslpez8@soy.sena.edu.co::10f260f3-08fe-41c6-b307-9b68f9ec0819" providerId="AD" clId="Web-{04C8D3A9-087F-E150-CC76-CCB349958023}" dt="2024-02-26T20:51:50.140" v="55" actId="20577"/>
        <pc:sldMkLst>
          <pc:docMk/>
          <pc:sldMk cId="3221661573" sldId="549"/>
        </pc:sldMkLst>
        <pc:spChg chg="mod">
          <ac:chgData name="Dilan Santiago Lopez Romero" userId="S::dslpez8@soy.sena.edu.co::10f260f3-08fe-41c6-b307-9b68f9ec0819" providerId="AD" clId="Web-{04C8D3A9-087F-E150-CC76-CCB349958023}" dt="2024-02-26T20:51:50.140" v="55" actId="20577"/>
          <ac:spMkLst>
            <pc:docMk/>
            <pc:sldMk cId="3221661573" sldId="549"/>
            <ac:spMk id="3" creationId="{CF6697F3-B1A3-FADB-1243-D89866428CB1}"/>
          </ac:spMkLst>
        </pc:spChg>
      </pc:sldChg>
      <pc:sldChg chg="del">
        <pc:chgData name="Dilan Santiago Lopez Romero" userId="S::dslpez8@soy.sena.edu.co::10f260f3-08fe-41c6-b307-9b68f9ec0819" providerId="AD" clId="Web-{04C8D3A9-087F-E150-CC76-CCB349958023}" dt="2024-02-26T20:51:29.452" v="36"/>
        <pc:sldMkLst>
          <pc:docMk/>
          <pc:sldMk cId="2406503837" sldId="550"/>
        </pc:sldMkLst>
      </pc:sldChg>
      <pc:sldChg chg="del">
        <pc:chgData name="Dilan Santiago Lopez Romero" userId="S::dslpez8@soy.sena.edu.co::10f260f3-08fe-41c6-b307-9b68f9ec0819" providerId="AD" clId="Web-{04C8D3A9-087F-E150-CC76-CCB349958023}" dt="2024-02-26T20:47:39.351" v="0"/>
        <pc:sldMkLst>
          <pc:docMk/>
          <pc:sldMk cId="3869565419" sldId="551"/>
        </pc:sldMkLst>
      </pc:sldChg>
      <pc:sldChg chg="modSp add ord replId">
        <pc:chgData name="Dilan Santiago Lopez Romero" userId="S::dslpez8@soy.sena.edu.co::10f260f3-08fe-41c6-b307-9b68f9ec0819" providerId="AD" clId="Web-{04C8D3A9-087F-E150-CC76-CCB349958023}" dt="2024-02-26T20:51:23.030" v="35" actId="20577"/>
        <pc:sldMkLst>
          <pc:docMk/>
          <pc:sldMk cId="2495843508" sldId="555"/>
        </pc:sldMkLst>
        <pc:spChg chg="mod">
          <ac:chgData name="Dilan Santiago Lopez Romero" userId="S::dslpez8@soy.sena.edu.co::10f260f3-08fe-41c6-b307-9b68f9ec0819" providerId="AD" clId="Web-{04C8D3A9-087F-E150-CC76-CCB349958023}" dt="2024-02-26T20:51:23.030" v="35" actId="20577"/>
          <ac:spMkLst>
            <pc:docMk/>
            <pc:sldMk cId="2495843508" sldId="555"/>
            <ac:spMk id="5" creationId="{35BFFB67-C3D4-337D-C327-AB25D270EADA}"/>
          </ac:spMkLst>
        </pc:spChg>
      </pc:sldChg>
    </pc:docChg>
  </pc:docChgLst>
  <pc:docChgLst>
    <pc:chgData clId="Web-{A493438D-DADB-43AF-A106-FCB87B3134BD}"/>
    <pc:docChg chg="modSld">
      <pc:chgData name="" userId="" providerId="" clId="Web-{A493438D-DADB-43AF-A106-FCB87B3134BD}" dt="2024-02-22T19:38:33.199" v="0" actId="1076"/>
      <pc:docMkLst>
        <pc:docMk/>
      </pc:docMkLst>
      <pc:sldChg chg="modSp">
        <pc:chgData name="" userId="" providerId="" clId="Web-{A493438D-DADB-43AF-A106-FCB87B3134BD}" dt="2024-02-22T19:38:33.199" v="0" actId="1076"/>
        <pc:sldMkLst>
          <pc:docMk/>
          <pc:sldMk cId="3409726023" sldId="538"/>
        </pc:sldMkLst>
        <pc:spChg chg="mod">
          <ac:chgData name="" userId="" providerId="" clId="Web-{A493438D-DADB-43AF-A106-FCB87B3134BD}" dt="2024-02-22T19:38:33.199" v="0" actId="1076"/>
          <ac:spMkLst>
            <pc:docMk/>
            <pc:sldMk cId="3409726023" sldId="538"/>
            <ac:spMk id="5" creationId="{015D167A-EE62-EA02-E6F4-53710691F485}"/>
          </ac:spMkLst>
        </pc:spChg>
      </pc:sldChg>
    </pc:docChg>
  </pc:docChgLst>
  <pc:docChgLst>
    <pc:chgData name="Dilan Santiago Lopez Romero" userId="S::dslpez8@soy.sena.edu.co::10f260f3-08fe-41c6-b307-9b68f9ec0819" providerId="AD" clId="Web-{CA284DE6-3635-FA38-C0B2-4B703B338F76}"/>
    <pc:docChg chg="addSld modSld sldOrd">
      <pc:chgData name="Dilan Santiago Lopez Romero" userId="S::dslpez8@soy.sena.edu.co::10f260f3-08fe-41c6-b307-9b68f9ec0819" providerId="AD" clId="Web-{CA284DE6-3635-FA38-C0B2-4B703B338F76}" dt="2024-02-26T22:05:57.432" v="1397" actId="20577"/>
      <pc:docMkLst>
        <pc:docMk/>
      </pc:docMkLst>
      <pc:sldChg chg="modSp">
        <pc:chgData name="Dilan Santiago Lopez Romero" userId="S::dslpez8@soy.sena.edu.co::10f260f3-08fe-41c6-b307-9b68f9ec0819" providerId="AD" clId="Web-{CA284DE6-3635-FA38-C0B2-4B703B338F76}" dt="2024-02-26T21:02:12.391" v="114" actId="20577"/>
        <pc:sldMkLst>
          <pc:docMk/>
          <pc:sldMk cId="3237292349" sldId="552"/>
        </pc:sldMkLst>
        <pc:spChg chg="mod">
          <ac:chgData name="Dilan Santiago Lopez Romero" userId="S::dslpez8@soy.sena.edu.co::10f260f3-08fe-41c6-b307-9b68f9ec0819" providerId="AD" clId="Web-{CA284DE6-3635-FA38-C0B2-4B703B338F76}" dt="2024-02-26T21:02:12.391" v="114" actId="20577"/>
          <ac:spMkLst>
            <pc:docMk/>
            <pc:sldMk cId="3237292349" sldId="552"/>
            <ac:spMk id="6" creationId="{8F85CA71-1B6A-4548-ACB8-B4DF8B6B8FB9}"/>
          </ac:spMkLst>
        </pc:spChg>
      </pc:sldChg>
      <pc:sldChg chg="modSp">
        <pc:chgData name="Dilan Santiago Lopez Romero" userId="S::dslpez8@soy.sena.edu.co::10f260f3-08fe-41c6-b307-9b68f9ec0819" providerId="AD" clId="Web-{CA284DE6-3635-FA38-C0B2-4B703B338F76}" dt="2024-02-26T21:08:26.495" v="155" actId="20577"/>
        <pc:sldMkLst>
          <pc:docMk/>
          <pc:sldMk cId="2495843508" sldId="555"/>
        </pc:sldMkLst>
        <pc:spChg chg="mod">
          <ac:chgData name="Dilan Santiago Lopez Romero" userId="S::dslpez8@soy.sena.edu.co::10f260f3-08fe-41c6-b307-9b68f9ec0819" providerId="AD" clId="Web-{CA284DE6-3635-FA38-C0B2-4B703B338F76}" dt="2024-02-26T21:08:26.495" v="155" actId="20577"/>
          <ac:spMkLst>
            <pc:docMk/>
            <pc:sldMk cId="2495843508" sldId="555"/>
            <ac:spMk id="5" creationId="{35BFFB67-C3D4-337D-C327-AB25D270EADA}"/>
          </ac:spMkLst>
        </pc:spChg>
      </pc:sldChg>
      <pc:sldChg chg="add replId">
        <pc:chgData name="Dilan Santiago Lopez Romero" userId="S::dslpez8@soy.sena.edu.co::10f260f3-08fe-41c6-b307-9b68f9ec0819" providerId="AD" clId="Web-{CA284DE6-3635-FA38-C0B2-4B703B338F76}" dt="2024-02-26T21:08:00.352" v="115"/>
        <pc:sldMkLst>
          <pc:docMk/>
          <pc:sldMk cId="588223619" sldId="556"/>
        </pc:sldMkLst>
      </pc:sldChg>
      <pc:sldChg chg="modSp add ord replId">
        <pc:chgData name="Dilan Santiago Lopez Romero" userId="S::dslpez8@soy.sena.edu.co::10f260f3-08fe-41c6-b307-9b68f9ec0819" providerId="AD" clId="Web-{CA284DE6-3635-FA38-C0B2-4B703B338F76}" dt="2024-02-26T21:54:33.823" v="957" actId="20577"/>
        <pc:sldMkLst>
          <pc:docMk/>
          <pc:sldMk cId="2374961864" sldId="557"/>
        </pc:sldMkLst>
        <pc:spChg chg="mod">
          <ac:chgData name="Dilan Santiago Lopez Romero" userId="S::dslpez8@soy.sena.edu.co::10f260f3-08fe-41c6-b307-9b68f9ec0819" providerId="AD" clId="Web-{CA284DE6-3635-FA38-C0B2-4B703B338F76}" dt="2024-02-26T21:08:17.729" v="135" actId="20577"/>
          <ac:spMkLst>
            <pc:docMk/>
            <pc:sldMk cId="2374961864" sldId="557"/>
            <ac:spMk id="2" creationId="{2B951D1C-ACAB-30A9-933A-FC96DF28A2F0}"/>
          </ac:spMkLst>
        </pc:spChg>
        <pc:spChg chg="mod">
          <ac:chgData name="Dilan Santiago Lopez Romero" userId="S::dslpez8@soy.sena.edu.co::10f260f3-08fe-41c6-b307-9b68f9ec0819" providerId="AD" clId="Web-{CA284DE6-3635-FA38-C0B2-4B703B338F76}" dt="2024-02-26T21:54:33.823" v="957" actId="20577"/>
          <ac:spMkLst>
            <pc:docMk/>
            <pc:sldMk cId="2374961864" sldId="557"/>
            <ac:spMk id="6" creationId="{612A2F20-454C-C80C-D90F-7CAFDF1A7621}"/>
          </ac:spMkLst>
        </pc:spChg>
      </pc:sldChg>
      <pc:sldChg chg="modSp add ord replId">
        <pc:chgData name="Dilan Santiago Lopez Romero" userId="S::dslpez8@soy.sena.edu.co::10f260f3-08fe-41c6-b307-9b68f9ec0819" providerId="AD" clId="Web-{CA284DE6-3635-FA38-C0B2-4B703B338F76}" dt="2024-02-26T21:08:56.981" v="200" actId="20577"/>
        <pc:sldMkLst>
          <pc:docMk/>
          <pc:sldMk cId="3618148796" sldId="558"/>
        </pc:sldMkLst>
        <pc:spChg chg="mod">
          <ac:chgData name="Dilan Santiago Lopez Romero" userId="S::dslpez8@soy.sena.edu.co::10f260f3-08fe-41c6-b307-9b68f9ec0819" providerId="AD" clId="Web-{CA284DE6-3635-FA38-C0B2-4B703B338F76}" dt="2024-02-26T21:08:56.981" v="200" actId="20577"/>
          <ac:spMkLst>
            <pc:docMk/>
            <pc:sldMk cId="3618148796" sldId="558"/>
            <ac:spMk id="5" creationId="{35BFFB67-C3D4-337D-C327-AB25D270EADA}"/>
          </ac:spMkLst>
        </pc:spChg>
      </pc:sldChg>
      <pc:sldChg chg="modSp add ord replId">
        <pc:chgData name="Dilan Santiago Lopez Romero" userId="S::dslpez8@soy.sena.edu.co::10f260f3-08fe-41c6-b307-9b68f9ec0819" providerId="AD" clId="Web-{CA284DE6-3635-FA38-C0B2-4B703B338F76}" dt="2024-02-26T22:05:57.432" v="1397" actId="20577"/>
        <pc:sldMkLst>
          <pc:docMk/>
          <pc:sldMk cId="2948456746" sldId="559"/>
        </pc:sldMkLst>
        <pc:spChg chg="mod">
          <ac:chgData name="Dilan Santiago Lopez Romero" userId="S::dslpez8@soy.sena.edu.co::10f260f3-08fe-41c6-b307-9b68f9ec0819" providerId="AD" clId="Web-{CA284DE6-3635-FA38-C0B2-4B703B338F76}" dt="2024-02-26T21:09:12.748" v="228" actId="20577"/>
          <ac:spMkLst>
            <pc:docMk/>
            <pc:sldMk cId="2948456746" sldId="559"/>
            <ac:spMk id="2" creationId="{2B951D1C-ACAB-30A9-933A-FC96DF28A2F0}"/>
          </ac:spMkLst>
        </pc:spChg>
        <pc:spChg chg="mod">
          <ac:chgData name="Dilan Santiago Lopez Romero" userId="S::dslpez8@soy.sena.edu.co::10f260f3-08fe-41c6-b307-9b68f9ec0819" providerId="AD" clId="Web-{CA284DE6-3635-FA38-C0B2-4B703B338F76}" dt="2024-02-26T22:05:57.432" v="1397" actId="20577"/>
          <ac:spMkLst>
            <pc:docMk/>
            <pc:sldMk cId="2948456746" sldId="559"/>
            <ac:spMk id="6" creationId="{612A2F20-454C-C80C-D90F-7CAFDF1A7621}"/>
          </ac:spMkLst>
        </pc:spChg>
      </pc:sldChg>
    </pc:docChg>
  </pc:docChgLst>
  <pc:docChgLst>
    <pc:chgData name="Usuario invitado" userId="S::urn:spo:anon#856cfeb0bc4857ab7e304a4e8e1a9b259f8e938decb5a5be2bff3ceeef1a6d1f::" providerId="AD" clId="Web-{3E9EA35B-01E1-EB1C-AAB1-84BC32F01D29}"/>
    <pc:docChg chg="modSld">
      <pc:chgData name="Usuario invitado" userId="S::urn:spo:anon#856cfeb0bc4857ab7e304a4e8e1a9b259f8e938decb5a5be2bff3ceeef1a6d1f::" providerId="AD" clId="Web-{3E9EA35B-01E1-EB1C-AAB1-84BC32F01D29}" dt="2024-02-21T01:50:25.038" v="33" actId="20577"/>
      <pc:docMkLst>
        <pc:docMk/>
      </pc:docMkLst>
      <pc:sldChg chg="modSp">
        <pc:chgData name="Usuario invitado" userId="S::urn:spo:anon#856cfeb0bc4857ab7e304a4e8e1a9b259f8e938decb5a5be2bff3ceeef1a6d1f::" providerId="AD" clId="Web-{3E9EA35B-01E1-EB1C-AAB1-84BC32F01D29}" dt="2024-02-21T01:50:25.038" v="33" actId="20577"/>
        <pc:sldMkLst>
          <pc:docMk/>
          <pc:sldMk cId="3409726023" sldId="538"/>
        </pc:sldMkLst>
        <pc:spChg chg="mod">
          <ac:chgData name="Usuario invitado" userId="S::urn:spo:anon#856cfeb0bc4857ab7e304a4e8e1a9b259f8e938decb5a5be2bff3ceeef1a6d1f::" providerId="AD" clId="Web-{3E9EA35B-01E1-EB1C-AAB1-84BC32F01D29}" dt="2024-02-21T01:50:25.038" v="33" actId="20577"/>
          <ac:spMkLst>
            <pc:docMk/>
            <pc:sldMk cId="3409726023" sldId="538"/>
            <ac:spMk id="5" creationId="{015D167A-EE62-EA02-E6F4-53710691F485}"/>
          </ac:spMkLst>
        </pc:spChg>
      </pc:sldChg>
      <pc:sldChg chg="addSp delSp modSp">
        <pc:chgData name="Usuario invitado" userId="S::urn:spo:anon#856cfeb0bc4857ab7e304a4e8e1a9b259f8e938decb5a5be2bff3ceeef1a6d1f::" providerId="AD" clId="Web-{3E9EA35B-01E1-EB1C-AAB1-84BC32F01D29}" dt="2024-02-21T01:45:56.382" v="11"/>
        <pc:sldMkLst>
          <pc:docMk/>
          <pc:sldMk cId="45512608" sldId="543"/>
        </pc:sldMkLst>
        <pc:spChg chg="del mod">
          <ac:chgData name="Usuario invitado" userId="S::urn:spo:anon#856cfeb0bc4857ab7e304a4e8e1a9b259f8e938decb5a5be2bff3ceeef1a6d1f::" providerId="AD" clId="Web-{3E9EA35B-01E1-EB1C-AAB1-84BC32F01D29}" dt="2024-02-21T01:45:56.382" v="11"/>
          <ac:spMkLst>
            <pc:docMk/>
            <pc:sldMk cId="45512608" sldId="543"/>
            <ac:spMk id="10" creationId="{DF3D6E8D-DEA4-A7FB-21D2-1166914AC17E}"/>
          </ac:spMkLst>
        </pc:spChg>
        <pc:picChg chg="add del mod">
          <ac:chgData name="Usuario invitado" userId="S::urn:spo:anon#856cfeb0bc4857ab7e304a4e8e1a9b259f8e938decb5a5be2bff3ceeef1a6d1f::" providerId="AD" clId="Web-{3E9EA35B-01E1-EB1C-AAB1-84BC32F01D29}" dt="2024-02-21T01:44:41.893" v="2"/>
          <ac:picMkLst>
            <pc:docMk/>
            <pc:sldMk cId="45512608" sldId="543"/>
            <ac:picMk id="5" creationId="{1C0CC437-52D6-D56C-0CC7-EC883724941F}"/>
          </ac:picMkLst>
        </pc:picChg>
        <pc:picChg chg="add del mod">
          <ac:chgData name="Usuario invitado" userId="S::urn:spo:anon#856cfeb0bc4857ab7e304a4e8e1a9b259f8e938decb5a5be2bff3ceeef1a6d1f::" providerId="AD" clId="Web-{3E9EA35B-01E1-EB1C-AAB1-84BC32F01D29}" dt="2024-02-21T01:45:43.991" v="8"/>
          <ac:picMkLst>
            <pc:docMk/>
            <pc:sldMk cId="45512608" sldId="543"/>
            <ac:picMk id="7" creationId="{42281AC2-0986-B810-6636-DA8D134BCF1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26/02/2024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26/02/2024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26/02/2024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26/02/2024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37913" y="2968780"/>
            <a:ext cx="6453678" cy="923330"/>
          </a:xfrm>
          <a:prstGeom prst="rect">
            <a:avLst/>
          </a:prstGeom>
          <a:noFill/>
        </p:spPr>
        <p:txBody>
          <a:bodyPr wrap="square" lIns="91440" tIns="45720" rIns="91440" bIns="45720" rtlCol="0" anchor="t">
            <a:spAutoFit/>
          </a:bodyPr>
          <a:lstStyle/>
          <a:p>
            <a:pPr>
              <a:defRPr/>
            </a:pPr>
            <a:r>
              <a:rPr lang="es-ES" sz="5400" b="1">
                <a:solidFill>
                  <a:prstClr val="black">
                    <a:lumMod val="75000"/>
                    <a:lumOff val="25000"/>
                  </a:prstClr>
                </a:solidFill>
                <a:latin typeface="Work Sans Bold Roman"/>
              </a:rPr>
              <a:t>Mr. Homero</a:t>
            </a:r>
            <a:endParaRPr lang="es-ES" sz="5400" b="1">
              <a:solidFill>
                <a:prstClr val="black">
                  <a:lumMod val="75000"/>
                  <a:lumOff val="25000"/>
                </a:prstClr>
              </a:solidFill>
              <a:latin typeface="Work Sans Bold Roman"/>
              <a:ea typeface="Calibri"/>
              <a:cs typeface="Calibri"/>
            </a:endParaRP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82677" y="2623935"/>
            <a:ext cx="6826677"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Alcance del proyecto</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Alcance del proyecto</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000000"/>
                </a:solidFill>
                <a:ea typeface="+mn-lt"/>
                <a:cs typeface="+mn-lt"/>
              </a:rPr>
              <a:t>El sistema de información será desarrollado para el restaurante Mr. Homero, ubicado en la ciudad de Bogotá.</a:t>
            </a:r>
          </a:p>
          <a:p>
            <a:r>
              <a:rPr lang="es-ES">
                <a:cs typeface="Calibri" panose="020F0502020204030204"/>
              </a:rPr>
              <a:t>El sistema de información incluirá las siguientes funcionalidades: fidelización de clientes, gestión de inventario, gestión de ventas, facturación. Para esto se necesitará información del restaurante sobre cómo se procesan las ventas, como se gestiona actualmente el inventario, que disposición tienen acerca de la fidelización de clientes</a:t>
            </a:r>
          </a:p>
        </p:txBody>
      </p:sp>
    </p:spTree>
    <p:extLst>
      <p:ext uri="{BB962C8B-B14F-4D97-AF65-F5344CB8AC3E}">
        <p14:creationId xmlns:p14="http://schemas.microsoft.com/office/powerpoint/2010/main" val="294845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058597" y="2623935"/>
            <a:ext cx="407483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Justificación</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4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Justificación</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2754975"/>
            <a:ext cx="1070839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A partir del análisis de la problemática identificada en el restaurante Mr. Homero en relación con la fidelización se evidenció que el restaurante no cuenta con un método de fidelización para mantener a sus clientes, además de problemas al momento de gestionar las ventas lo que también incluye dificultades a la hora de realizar la facturación ya que se observó que los clientes del restaurante solicitaban sus facturas.</a:t>
            </a:r>
          </a:p>
          <a:p>
            <a:endParaRPr lang="es-ES">
              <a:ea typeface="Calibri"/>
              <a:cs typeface="Calibri"/>
            </a:endParaRPr>
          </a:p>
          <a:p>
            <a:r>
              <a:rPr lang="es-ES">
                <a:ea typeface="Calibri"/>
                <a:cs typeface="Calibri"/>
              </a:rPr>
              <a:t>Para agilizar los procesos del restaurante se desarrollará un sistema de información que permitirá mejorar la experiencia del cliente a la hora de realizar una compra dándole beneficios con la fidelización como: Descuentos, premios, bonos, etc. La facturación también será un factor importante para el cliente ya que no tendrá problemas de tener una factura porque para ello se le pedirá el correo al usuario donde le llegará su factura virtual y el restaurante no tendrá inconvenientes con temas de impacto ambiental. Por otro lado, el restaurante tendrá un mejor rendimiento con respecto a la gestión de ventas e inventario.</a:t>
            </a:r>
          </a:p>
        </p:txBody>
      </p:sp>
    </p:spTree>
    <p:extLst>
      <p:ext uri="{BB962C8B-B14F-4D97-AF65-F5344CB8AC3E}">
        <p14:creationId xmlns:p14="http://schemas.microsoft.com/office/powerpoint/2010/main" val="237496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3293216" y="2623935"/>
            <a:ext cx="5605574"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 General</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2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364370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 General</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3854368" cy="1323439"/>
          </a:xfrm>
          <a:prstGeom prst="rect">
            <a:avLst/>
          </a:prstGeom>
          <a:noFill/>
        </p:spPr>
        <p:txBody>
          <a:bodyPr wrap="square" lIns="91440" tIns="45720" rIns="91440" bIns="45720" rtlCol="0" anchor="t">
            <a:spAutoFit/>
          </a:bodyPr>
          <a:lstStyle/>
          <a:p>
            <a:r>
              <a:rPr lang="es-CO" sz="1600">
                <a:latin typeface="Work Sans Light Roman"/>
              </a:rPr>
              <a:t>Desarrollar un sistema de información enfocado en la promoción, fidelización de clientes, actividad financiera y gestión de ventas del restaurante Mr. Homero ubicado en Bogotá.</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1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60672" y="2623935"/>
            <a:ext cx="68706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Objetivos Específicos</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Específicos</a:t>
            </a:r>
            <a:endParaRPr lang="es-CO" sz="3600" b="1" err="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4616368" cy="1077218"/>
          </a:xfrm>
          <a:prstGeom prst="rect">
            <a:avLst/>
          </a:prstGeom>
          <a:noFill/>
        </p:spPr>
        <p:txBody>
          <a:bodyPr wrap="square" lIns="91440" tIns="45720" rIns="91440" bIns="45720" rtlCol="0" anchor="t">
            <a:spAutoFit/>
          </a:bodyPr>
          <a:lstStyle/>
          <a:p>
            <a:pPr marL="285750" indent="-285750">
              <a:buFont typeface="Arial"/>
              <a:buChar char="•"/>
            </a:pPr>
            <a:r>
              <a:rPr lang="es-CO" sz="1600">
                <a:ea typeface="+mn-lt"/>
                <a:cs typeface="+mn-lt"/>
              </a:rPr>
              <a:t>Gestionar el inventario.</a:t>
            </a:r>
          </a:p>
          <a:p>
            <a:pPr marL="285750" indent="-285750">
              <a:buFont typeface="Arial"/>
              <a:buChar char="•"/>
            </a:pPr>
            <a:r>
              <a:rPr lang="es-CO" sz="1600">
                <a:ea typeface="+mn-lt"/>
                <a:cs typeface="+mn-lt"/>
              </a:rPr>
              <a:t>Gestionar el proceso de facturación virtual .</a:t>
            </a:r>
            <a:endParaRPr lang="es-CO"/>
          </a:p>
          <a:p>
            <a:pPr marL="285750" indent="-285750">
              <a:buFont typeface="Arial"/>
              <a:buChar char="•"/>
            </a:pPr>
            <a:r>
              <a:rPr lang="es-CO" sz="1600">
                <a:ea typeface="+mn-lt"/>
                <a:cs typeface="+mn-lt"/>
              </a:rPr>
              <a:t>Facilitar la gestión de ventas del restaurante.</a:t>
            </a:r>
          </a:p>
          <a:p>
            <a:pPr marL="285750" indent="-285750">
              <a:buFont typeface="Arial"/>
              <a:buChar char="•"/>
            </a:pPr>
            <a:r>
              <a:rPr lang="es-CO" sz="1600">
                <a:ea typeface="+mn-lt"/>
                <a:cs typeface="+mn-lt"/>
              </a:rPr>
              <a:t>Generar informes de la gestión económica.</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15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1444928" y="2623935"/>
            <a:ext cx="93021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Planteamiento del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Planteamiento del problema</a:t>
            </a:r>
            <a:endParaRPr lang="es-ES"/>
          </a:p>
        </p:txBody>
      </p:sp>
      <p:sp>
        <p:nvSpPr>
          <p:cNvPr id="6" name="CuadroTexto 5">
            <a:extLst>
              <a:ext uri="{FF2B5EF4-FFF2-40B4-BE49-F238E27FC236}">
                <a16:creationId xmlns:a16="http://schemas.microsoft.com/office/drawing/2014/main" id="{8F85CA71-1B6A-4548-ACB8-B4DF8B6B8FB9}"/>
              </a:ext>
            </a:extLst>
          </p:cNvPr>
          <p:cNvSpPr txBox="1"/>
          <p:nvPr/>
        </p:nvSpPr>
        <p:spPr>
          <a:xfrm>
            <a:off x="1031404" y="3229428"/>
            <a:ext cx="107083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El restaurante Mr. Homero es un espacio conocido en la comunidad local por su excelente comida y su servicio agradable haciendo que se establezca como un punto referente para la comunidad.</a:t>
            </a:r>
          </a:p>
          <a:p>
            <a:endParaRPr lang="es-ES">
              <a:cs typeface="Calibri"/>
            </a:endParaRPr>
          </a:p>
          <a:p>
            <a:r>
              <a:rPr lang="es-ES">
                <a:ea typeface="+mn-lt"/>
                <a:cs typeface="+mn-lt"/>
              </a:rPr>
              <a:t>Luego de emplear las técnicas de recolección de información realizadas al restaurante se evidencio que se ha visto afectado por la pérdida de información. Esto implica que el restaurante tenga un menor alcance  impidiéndole llegar a nuevos clientes, dificultando el proceso de fidelización además del hecho de no poder llevar un orden concreto en su gestión de ventas.</a:t>
            </a:r>
            <a:endParaRPr lang="es-ES">
              <a:cs typeface="Calibri"/>
            </a:endParaRPr>
          </a:p>
        </p:txBody>
      </p:sp>
    </p:spTree>
    <p:extLst>
      <p:ext uri="{BB962C8B-B14F-4D97-AF65-F5344CB8AC3E}">
        <p14:creationId xmlns:p14="http://schemas.microsoft.com/office/powerpoint/2010/main" val="323729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929407" y="2623935"/>
            <a:ext cx="6333209"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Pregunta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88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Pregunta problema</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000000"/>
                </a:solidFill>
                <a:ea typeface="+mn-lt"/>
                <a:cs typeface="+mn-lt"/>
              </a:rPr>
              <a:t>¿De qué forma se podrían facilitar los procesos de fidelización y gestión de ventas del restaurante Mr. Homero?</a:t>
            </a:r>
            <a:endParaRPr lang="es-ES">
              <a:solidFill>
                <a:srgbClr val="000000"/>
              </a:solidFill>
            </a:endParaRPr>
          </a:p>
        </p:txBody>
      </p:sp>
    </p:spTree>
    <p:extLst>
      <p:ext uri="{BB962C8B-B14F-4D97-AF65-F5344CB8AC3E}">
        <p14:creationId xmlns:p14="http://schemas.microsoft.com/office/powerpoint/2010/main" val="42149441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1</cp:revision>
  <dcterms:created xsi:type="dcterms:W3CDTF">2020-10-01T23:51:28Z</dcterms:created>
  <dcterms:modified xsi:type="dcterms:W3CDTF">2024-02-26T22:08:38Z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