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670"/>
  </p:normalViewPr>
  <p:slideViewPr>
    <p:cSldViewPr snapToGrid="0">
      <p:cViewPr varScale="1">
        <p:scale>
          <a:sx n="199" d="100"/>
          <a:sy n="199" d="100"/>
        </p:scale>
        <p:origin x="3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3C0C-6D3E-DF4C-8416-A4F1562D47E7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6BFA-3CEE-CF47-8114-E7B8554F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4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3C0C-6D3E-DF4C-8416-A4F1562D47E7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6BFA-3CEE-CF47-8114-E7B8554F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6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3C0C-6D3E-DF4C-8416-A4F1562D47E7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6BFA-3CEE-CF47-8114-E7B8554F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4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3C0C-6D3E-DF4C-8416-A4F1562D47E7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6BFA-3CEE-CF47-8114-E7B8554F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3C0C-6D3E-DF4C-8416-A4F1562D47E7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6BFA-3CEE-CF47-8114-E7B8554F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49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3C0C-6D3E-DF4C-8416-A4F1562D47E7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6BFA-3CEE-CF47-8114-E7B8554F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3C0C-6D3E-DF4C-8416-A4F1562D47E7}" type="datetimeFigureOut">
              <a:rPr lang="en-US" smtClean="0"/>
              <a:t>2/4/25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6BFA-3CEE-CF47-8114-E7B8554F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6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3C0C-6D3E-DF4C-8416-A4F1562D47E7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6BFA-3CEE-CF47-8114-E7B8554F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3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3C0C-6D3E-DF4C-8416-A4F1562D47E7}" type="datetimeFigureOut">
              <a:rPr lang="en-US" smtClean="0"/>
              <a:t>2/4/25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6BFA-3CEE-CF47-8114-E7B8554F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8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3C0C-6D3E-DF4C-8416-A4F1562D47E7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6BFA-3CEE-CF47-8114-E7B8554F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1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3C0C-6D3E-DF4C-8416-A4F1562D47E7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6BFA-3CEE-CF47-8114-E7B8554F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9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3D3C0C-6D3E-DF4C-8416-A4F1562D47E7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9E6BFA-3CEE-CF47-8114-E7B8554F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5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macosx/big-sur-x86_64/base/R-4.4.2-x86_64.pkg" TargetMode="External"/><Relationship Id="rId2" Type="http://schemas.openxmlformats.org/officeDocument/2006/relationships/hyperlink" Target="https://cran.r-project.org/bin/macosx/big-sur-arm64/base/R-4.4.2-arm64.pk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bin/windows/base/R-4.4.2-win.ex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1.rstudio.org/electron/windows/RStudio-2024.12.0-467.exe" TargetMode="External"/><Relationship Id="rId2" Type="http://schemas.openxmlformats.org/officeDocument/2006/relationships/hyperlink" Target="https://download1.rstudio.org/electron/macos/RStudio-2024.12.0-467.dm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RFYKTvCXHs&amp;list=PLJefJsd1yfhbIhblS-85alaFsPdU00DaA&amp;index=2&amp;ab_channel=Bioinformagicia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6A6E-F2EB-01A8-2A94-D1D39DCA8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01407"/>
            <a:ext cx="7772400" cy="23876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steps to follow</a:t>
            </a:r>
          </a:p>
        </p:txBody>
      </p:sp>
    </p:spTree>
    <p:extLst>
      <p:ext uri="{BB962C8B-B14F-4D97-AF65-F5344CB8AC3E}">
        <p14:creationId xmlns:p14="http://schemas.microsoft.com/office/powerpoint/2010/main" val="237662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A750-D437-7D60-B7D3-536BA8F5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01" y="58194"/>
            <a:ext cx="7831149" cy="75389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Installing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5FED0-7304-777E-8CB1-B3A529F12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959" y="812088"/>
            <a:ext cx="8240392" cy="562068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Download &amp; install R for Mac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M chips: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https://cran.r-project.org/bin/macosx/big-sur-arm64/base/R-4.4.2-arm64.pkg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intel: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https://cran.r-project.org/bin/macosx/big-sur-x86_64/base/R-4.4.2-x86_64.pkg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83777-7CEE-DF21-BD5F-13105A8D7773}"/>
              </a:ext>
            </a:extLst>
          </p:cNvPr>
          <p:cNvSpPr txBox="1"/>
          <p:nvPr/>
        </p:nvSpPr>
        <p:spPr>
          <a:xfrm>
            <a:off x="364480" y="4712677"/>
            <a:ext cx="70134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Download &amp; install R for Windows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https://cran.r-project.org/bin/windows/base/R-4.4.2-win.exe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33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B776-EE6F-9896-71EE-09491E6B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4073"/>
            <a:ext cx="7886700" cy="44696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Installing RStudio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B267D-56F9-DEBC-AC90-AB30CD4BD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33" y="1016711"/>
            <a:ext cx="8779518" cy="2225254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Download and install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Rstudio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for Mac: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https://download1.rstudio.org/electron/macos/RStudio-2024.12.0-467.dmg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CDD007-084B-B650-9966-21480253B13F}"/>
              </a:ext>
            </a:extLst>
          </p:cNvPr>
          <p:cNvSpPr txBox="1"/>
          <p:nvPr/>
        </p:nvSpPr>
        <p:spPr>
          <a:xfrm>
            <a:off x="191833" y="3753516"/>
            <a:ext cx="86805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Download and install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Rstudio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for Windows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https://download1.rstudio.org/electron/windows/RStudio-2024.12.0-467.exe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65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180CF-33E2-FBC2-B4AC-1C380CBFA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60" y="479581"/>
            <a:ext cx="8849857" cy="5710204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Download the Data from GEO database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Install and load required libraries in r (These are the libraries: DESeq2, ggplot2, </a:t>
            </a:r>
            <a:r>
              <a:rPr lang="en-US" sz="18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dplyr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Load the count matrix (Importing into R the data you downloaded from GEO)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Load metadata (sample information)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Create a DESeq2 dataset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Perform Quality control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Get results (sort by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pValue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Filter significant genes (adjust p-value &lt; 0.05)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Visualize results (volcano plot, heatmap, MA plot)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Functional enrichment analysis (GO, KEGG)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E2924C-0A00-7BCA-930A-0A754FBAD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173" y="42897"/>
            <a:ext cx="7863121" cy="4366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RNA –seq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55F302-8DEA-1211-710B-316503370BF2}"/>
              </a:ext>
            </a:extLst>
          </p:cNvPr>
          <p:cNvSpPr txBox="1"/>
          <p:nvPr/>
        </p:nvSpPr>
        <p:spPr>
          <a:xfrm>
            <a:off x="0" y="6261105"/>
            <a:ext cx="850455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Further help can be found on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here 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https://www.youtube.com/watch?v=2RFYKTvCXHs&amp;list=PLJefJsd1yfhbIhblS-85alaFsPdU00DaA&amp;index=2&amp;ab_channel=Bioinformagician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909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266</Words>
  <Application>Microsoft Macintosh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Wingdings</vt:lpstr>
      <vt:lpstr>Office Theme</vt:lpstr>
      <vt:lpstr>Summary of steps to follow</vt:lpstr>
      <vt:lpstr>Installing R</vt:lpstr>
      <vt:lpstr>Installing RStudio</vt:lpstr>
      <vt:lpstr>RNA –seq 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Bwanya, Brian (TGX)</dc:creator>
  <cp:lastModifiedBy>Bwanya, Brian (TGX)</cp:lastModifiedBy>
  <cp:revision>18</cp:revision>
  <dcterms:created xsi:type="dcterms:W3CDTF">2025-02-04T08:02:40Z</dcterms:created>
  <dcterms:modified xsi:type="dcterms:W3CDTF">2025-02-04T08:45:23Z</dcterms:modified>
</cp:coreProperties>
</file>