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6" r:id="rId11"/>
    <p:sldId id="273" r:id="rId12"/>
    <p:sldId id="267" r:id="rId13"/>
    <p:sldId id="262" r:id="rId14"/>
    <p:sldId id="268" r:id="rId15"/>
    <p:sldId id="269" r:id="rId16"/>
    <p:sldId id="270" r:id="rId17"/>
  </p:sldIdLst>
  <p:sldSz cx="1080135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2" autoAdjust="0"/>
  </p:normalViewPr>
  <p:slideViewPr>
    <p:cSldViewPr>
      <p:cViewPr>
        <p:scale>
          <a:sx n="75" d="100"/>
          <a:sy n="75" d="100"/>
        </p:scale>
        <p:origin x="-2244" y="-642"/>
      </p:cViewPr>
      <p:guideLst>
        <p:guide orient="horz" pos="215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ACC6-95DC-44A9-A448-87D2C24F2B0B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85800"/>
            <a:ext cx="541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3327-ABA1-43F4-8267-A12613CA2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5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3327-ABA1-43F4-8267-A12613CA29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25002"/>
            <a:ext cx="9181148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4" y="3876305"/>
            <a:ext cx="756094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3940"/>
            <a:ext cx="2430304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8" y="273940"/>
            <a:ext cx="7110889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6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395680"/>
            <a:ext cx="9181148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899312"/>
            <a:ext cx="9181148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596127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596127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1204"/>
            <a:ext cx="4772472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69337"/>
            <a:ext cx="47724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7" y="1531204"/>
            <a:ext cx="477434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7" y="2169337"/>
            <a:ext cx="477434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4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72355"/>
            <a:ext cx="3553570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9" y="272356"/>
            <a:ext cx="603825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431447"/>
            <a:ext cx="3553570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788377"/>
            <a:ext cx="64808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1215"/>
            <a:ext cx="64808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53671"/>
            <a:ext cx="64808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132" y="259984"/>
            <a:ext cx="972121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9" y="1596127"/>
            <a:ext cx="972121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40167"/>
            <a:ext cx="252031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EC6F-7F78-4E34-B777-199FEE8197A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40167"/>
            <a:ext cx="34204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9" y="6340167"/>
            <a:ext cx="252031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512-0415-46BB-8E65-7F44A91C7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01350" cy="684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4691" y="2196133"/>
            <a:ext cx="51846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Modern JavaScript 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모듈과 번들</a:t>
            </a:r>
            <a:r>
              <a:rPr lang="en-US" altLang="ko-KR" sz="2400" dirty="0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트랜스파일러</a:t>
            </a:r>
            <a:r>
              <a:rPr lang="en-US" altLang="ko-KR" sz="2400" dirty="0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4800" dirty="0">
              <a:solidFill>
                <a:schemeClr val="bg1"/>
              </a:solidFill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한컴 소망 B" pitchFamily="18" charset="-127"/>
              <a:ea typeface="한컴 소망 B" pitchFamily="18" charset="-127"/>
            </a:endParaRP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조새나</a:t>
            </a:r>
            <a:r>
              <a:rPr lang="ko-KR" altLang="en-US" sz="2400" dirty="0" err="1">
                <a:solidFill>
                  <a:schemeClr val="bg1"/>
                </a:solidFill>
                <a:latin typeface="한컴 소망 B" pitchFamily="18" charset="-127"/>
                <a:ea typeface="한컴 소망 B" pitchFamily="18" charset="-127"/>
              </a:rPr>
              <a:t>라</a:t>
            </a:r>
            <a:endParaRPr lang="en-US" altLang="ko-KR" sz="2400" dirty="0">
              <a:solidFill>
                <a:schemeClr val="bg1"/>
              </a:solidFill>
              <a:latin typeface="한컴 소망 B" pitchFamily="18" charset="-127"/>
              <a:ea typeface="한컴 소망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2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8301" y="2628181"/>
            <a:ext cx="97035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이러한 </a:t>
            </a:r>
            <a:r>
              <a:rPr lang="en-US" altLang="ko-KR" sz="1700" dirty="0" err="1" smtClean="0">
                <a:latin typeface="한컴 소망 B" pitchFamily="18" charset="-127"/>
                <a:ea typeface="한컴 소망 B" pitchFamily="18" charset="-127"/>
              </a:rPr>
              <a:t>CommonJS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모듈 명세를 따라 구현된 것 중 가장 유명한 것이 바로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node.js.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그러나 지금까지의 모든 내용은 서버사이드 방면에서 사용하기 위한 모듈화이다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모듈화덕에 자바스크립트의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단점들을 보완해내고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함수와 같이 편리한 사용을 맛본 사람들은 슬슬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개발 시에도 이러한 장점을 이용하고 싶다는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욕구를 가지게 되었다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더군다나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과 같은 프로젝트 매니저의 존재는 이전의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개발 환경에선 없었다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!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pPr algn="ctr"/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sz="1700" dirty="0" err="1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프론트엔드는</a:t>
            </a: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 언제까지 패키지를 직접 설치할 것이며 자동화 관리를 하지 않을 것인가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?”</a:t>
            </a:r>
          </a:p>
          <a:p>
            <a:pPr algn="ctr"/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모듈화를 통한 장점을 </a:t>
            </a:r>
            <a:r>
              <a:rPr lang="ko-KR" altLang="en-US" sz="1700" dirty="0" err="1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프론트엔드에도</a:t>
            </a: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 이용할 수 없을까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한컴 소망 B" pitchFamily="18" charset="-127"/>
                <a:ea typeface="한컴 소망 B" pitchFamily="18" charset="-127"/>
              </a:rPr>
              <a:t>?”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이러한 개발자들의 욕구로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프론트엔드에서도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이 장점들을 사용할 수 있는 방식이 고안되었다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2" descr="Node.js Basics | Poiema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4" y="177574"/>
            <a:ext cx="4248472" cy="21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pm (소프트웨어)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899989"/>
            <a:ext cx="2940654" cy="11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웹팩 입문: 1. HTML, CSS 사용하기. 소스코드 | by Seungho L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58" y="-4142"/>
            <a:ext cx="60864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2633" y="2772197"/>
            <a:ext cx="97949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이런 욕구로 등장한 것이 바로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웹팩이다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은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웹팩과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별개로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JS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로 짜여진 패키지 매니저이기 때문에 얼마든지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프론트엔드에서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사용이 가능했다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다만 실제로 담겨있는 </a:t>
            </a:r>
            <a:r>
              <a:rPr lang="en-US" altLang="ko-KR" sz="1700" dirty="0" err="1" smtClean="0">
                <a:latin typeface="한컴 소망 B" pitchFamily="18" charset="-127"/>
                <a:ea typeface="한컴 소망 B" pitchFamily="18" charset="-127"/>
              </a:rPr>
              <a:t>node_modules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폴더의 깊은 경로까지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들어갔어야만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수동으로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HTML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에 불러올 수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있는 불편함이 있었다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그리고 모듈의 사용법 중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함수를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브라우저에서 동일한 코드로 사용 시 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오류가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발생한다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브라우저에는 파일시스템에 접근하는 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함수가 정의되지 않았기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때문이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따라서 이 방식으로는 브라우저에서 모듈을 불러올 수가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없다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웹팩 입문: 1. HTML, CSS 사용하기. 소스코드 | by Seungho L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58" y="-4142"/>
            <a:ext cx="60864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2633" y="2988221"/>
            <a:ext cx="97949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이런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부분들에서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웹팩과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같은 모듈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번들러의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필요성이 재기된다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이러한 모듈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번들러들은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파일 시스템에 접근이 가능한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빌드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단계에서 브라우저와 호환되는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최종 결과물을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번들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”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파일로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만들어내는 도구이다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덕분에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을 편하게 사용 가능케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하며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,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문법에 대해서도 처리가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가능해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지고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궁극적으로 여러 모듈들을 통해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개발에 있어서 브라우저에 크게 종속되지 않으면서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자유롭고 그리고 보다 강력하게 개발할 수 있는 길이 열리게 된 것이다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2" descr="https://bertrandg.github.io/images/js_modules/js-modu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1" y="7937"/>
            <a:ext cx="93154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5619" y="4284365"/>
            <a:ext cx="900149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이제 모듈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번들러는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정식으로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개발의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워크플로우에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정착된 상황이며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React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가 각광받는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이유도 이를 가장 잘 활용하는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라이브러리이기 때문이다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이제 모듈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번들러를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통해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프론트엔드에서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빌드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단계가 추가되면서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프론트엔드를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개발자들은 더 강력한 기능들에 대해서 생각하였다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특히 언어의 새로운 기능들에 대한 지원을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늦장 대응하는 브라우저를 고려하지 않아도 될 수 있다는 점에서 새로운 전환을 맞이한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것이다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37" y="287921"/>
            <a:ext cx="7704856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0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Babel] 초간단 바벨(Babel) 사용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77" y="-1188243"/>
            <a:ext cx="4835637" cy="48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4641" y="2772197"/>
            <a:ext cx="980458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이러한 언어의 새로운 기능을 제공하기 위해서 등장한 것이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트랜스파일러이다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트랜스파일링은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코드를 다른 코드로 변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환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한다는 뜻으로 이는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프론트엔드에선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매우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중요한 영역이다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최초의 등장은 자바스크립트의 문법적인 발전을 위해 등장하였지만 점차 시간이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지나며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빠르게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변화해가는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ES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문법을 대부분의 브라우저에서 호환되는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ES5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문법으로 변환시키기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위해서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사용되고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있으며 대표적으로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BABEL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쓰이고 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Java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와 같이 정적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형지정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(typing)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을 제공하는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타입스크립트가 최근 큰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각광을 받고 있지만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방면에서는 바닐라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JS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에 가장 가까운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BABEL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많은 사람들에게 더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선택받고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23" y="-1"/>
            <a:ext cx="8756546" cy="658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4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82" y="323925"/>
            <a:ext cx="7586028" cy="49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664" y="558050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과거에는 </a:t>
            </a:r>
            <a:r>
              <a:rPr lang="ko-KR" altLang="en-US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 개발자는 단지 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Html, CSS, 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JS(</a:t>
            </a:r>
            <a:r>
              <a:rPr lang="en-US" altLang="ko-KR" dirty="0" err="1" smtClean="0">
                <a:latin typeface="한컴 소망 B" pitchFamily="18" charset="-127"/>
                <a:ea typeface="한컴 소망 B" pitchFamily="18" charset="-127"/>
              </a:rPr>
              <a:t>JQuery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) 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/>
            </a:r>
            <a:b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</a:b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정도만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알면 됐다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하지만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현재는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...</a:t>
            </a:r>
            <a:endParaRPr lang="ko-KR" altLang="en-US" dirty="0">
              <a:latin typeface="한컴 소망 B" pitchFamily="18" charset="-127"/>
              <a:ea typeface="한컴 소망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3110" y="3276253"/>
            <a:ext cx="693611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Node.js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는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2009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년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Ryan Dahl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개발한 자바스크립트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기반의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런타임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환경이다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 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JS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를 브라우저 환경이 아닌 서버 환경에서도 사용할 수 있게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하고자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고안해내었으며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따라서 </a:t>
            </a:r>
            <a:r>
              <a:rPr lang="en-US" altLang="ko-KR" sz="1700" dirty="0" err="1" smtClean="0">
                <a:latin typeface="한컴 소망 B" pitchFamily="18" charset="-127"/>
                <a:ea typeface="한컴 소망 B" pitchFamily="18" charset="-127"/>
              </a:rPr>
              <a:t>CommonJs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명세를 일부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따르고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큰 특징은 자바 스크립트가 웹 브라우저에서 실행되는 것이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아닌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웹 서버에서 실행된다는 점이다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왜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프론트엔드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개발자가 웹 서버에서 실행되는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Node.js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를 알아야 할까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?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endParaRPr lang="ko-KR" altLang="en-US" sz="1700" dirty="0">
              <a:latin typeface="한컴 소망 B" pitchFamily="18" charset="-127"/>
              <a:ea typeface="한컴 소망 B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" y="1209793"/>
            <a:ext cx="29972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Node.js Basics | Poiema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09" y="57387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0390" y="3870315"/>
            <a:ext cx="74994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그것은 바로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NPM(Node Package Manager)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과 관련이 있다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 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은 자바스크립트를 위한 패키지 관리자이다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여타 패키지 관리자들과 같이 커맨드 라인으로 사용할 수 있는 것이 특징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NPM</a:t>
            </a:r>
            <a:r>
              <a:rPr lang="ko-KR" altLang="en-US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역시 자바스크립트로 작성되어있으며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모듈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패키징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”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 엉망으로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관리가 되는 것을 본 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Isaac Z. </a:t>
            </a:r>
            <a:r>
              <a:rPr lang="en-US" altLang="ko-KR" sz="1700" dirty="0" err="1" smtClean="0">
                <a:latin typeface="한컴 소망 B" pitchFamily="18" charset="-127"/>
                <a:ea typeface="한컴 소망 B" pitchFamily="18" charset="-127"/>
              </a:rPr>
              <a:t>Schlueter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가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2011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년에 개발하였다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여기서 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자바스크립트 모듈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”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이란 또 무엇인가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?</a:t>
            </a:r>
            <a:endParaRPr lang="en-US" altLang="ko-KR" sz="1700" dirty="0">
              <a:latin typeface="한컴 소망 B" pitchFamily="18" charset="-127"/>
              <a:ea typeface="한컴 소망 B" pitchFamily="18" charset="-127"/>
            </a:endParaRP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96" y="321423"/>
            <a:ext cx="4876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npm (소프트웨어)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7" y="144461"/>
            <a:ext cx="2940654" cy="11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7608" y="287323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자바스크립트 모듈화는 기본적으로 범용적인 목적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,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그러니까 브라우저 밖에서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쓰기 위해서 시작된 행위이며 그렇게 사용하기 위한 필요조건이다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왜 필요조건이 되었을까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?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바로 다음과 같은 서버 사이드 자바스크립트의 문제점 때문이다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서로 </a:t>
            </a:r>
            <a:r>
              <a:rPr lang="ko-KR" altLang="en-US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호환되는 표준 라이브러리가 없다</a:t>
            </a:r>
            <a:r>
              <a:rPr lang="en-US" altLang="ko-KR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데이터베이스에 </a:t>
            </a:r>
            <a:r>
              <a:rPr lang="ko-KR" altLang="en-US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연결할 수 있는 표준 인터페이스가 없다</a:t>
            </a:r>
            <a:r>
              <a:rPr lang="en-US" altLang="ko-KR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다른 </a:t>
            </a:r>
            <a:r>
              <a:rPr lang="ko-KR" altLang="en-US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모듈을 삽입하는 표준적인 방법이 없다</a:t>
            </a:r>
            <a:r>
              <a:rPr lang="en-US" altLang="ko-KR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코드를 </a:t>
            </a:r>
            <a:r>
              <a:rPr lang="ko-KR" altLang="en-US" dirty="0" err="1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패키징해서</a:t>
            </a:r>
            <a:r>
              <a:rPr lang="ko-KR" altLang="en-US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 배포하고 설치하는 방법이 필요하다</a:t>
            </a:r>
            <a:r>
              <a:rPr lang="en-US" altLang="ko-KR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의존성 </a:t>
            </a:r>
            <a:r>
              <a:rPr lang="ko-KR" altLang="en-US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문제까지 해결하는 공통 패키지 모듈 저장소가 필요하다</a:t>
            </a:r>
            <a:r>
              <a:rPr lang="en-US" altLang="ko-KR" dirty="0">
                <a:solidFill>
                  <a:srgbClr val="FF0000"/>
                </a:solidFill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12" y="160338"/>
            <a:ext cx="6912768" cy="214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278" y="2668245"/>
            <a:ext cx="9515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더 풀어서 설명하자면 다른 언어들과 달리 자바스크립트는 하나의 코드에서 다른 코드를 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불러올 수가 없다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 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브라우저 환경에서 구동될 목적으로 만들어졌으며 따라서 보안상의 이유로 파일 시스템에 접근할 수 없기 때문이다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그래서 그간 자바스크립트는 “전역 변수”에 할당하여 공유하는 방식을 사용하였다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이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방식은 큰 문제점이 있다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.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각자의 독립적인 </a:t>
            </a:r>
            <a:r>
              <a:rPr lang="ko-KR" altLang="en-US" dirty="0" err="1">
                <a:latin typeface="한컴 소망 B" pitchFamily="18" charset="-127"/>
                <a:ea typeface="한컴 소망 B" pitchFamily="18" charset="-127"/>
              </a:rPr>
              <a:t>스코프가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 없으며 접근 권한이 있는지 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확인도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불가능해 코드의 충돌과 자원의 낭비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,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보안상의 문제가 빈번히 일어나게 된다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이런 문제의 해결은 바로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자바스크립트 모듈화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”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를 통해 가능하게 되며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모듈화를 통해 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자바스크립트를 범용화 시키고자 나온 것이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“</a:t>
            </a:r>
            <a:r>
              <a:rPr lang="en-US" altLang="ko-KR" dirty="0" err="1" smtClean="0">
                <a:latin typeface="한컴 소망 B" pitchFamily="18" charset="-127"/>
                <a:ea typeface="한컴 소망 B" pitchFamily="18" charset="-127"/>
              </a:rPr>
              <a:t>CommonJS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프로젝트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”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이다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12" y="160338"/>
            <a:ext cx="6912768" cy="214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8" y="160338"/>
            <a:ext cx="5296396" cy="218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7608" y="2463254"/>
            <a:ext cx="8939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2009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년에 시작된 </a:t>
            </a:r>
            <a:r>
              <a:rPr lang="en-US" altLang="ko-KR" dirty="0" err="1" smtClean="0">
                <a:latin typeface="한컴 소망 B" pitchFamily="18" charset="-127"/>
                <a:ea typeface="한컴 소망 B" pitchFamily="18" charset="-127"/>
              </a:rPr>
              <a:t>CommonJS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프로젝트는 자바스크립트를 브라우저 밖에서 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사용하기 위해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시작된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프로젝트이다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 </a:t>
            </a:r>
          </a:p>
          <a:p>
            <a:endParaRPr lang="en-US" altLang="ko-KR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자바스크립트의 범용적인 생태계 구성을 위해 시작되었으며 거의 대부분의 명세가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모듈의 정의와 모듈의 사용법으로 되어있을 만큼 이 부분에 있어서 자바스크립트가 </a:t>
            </a:r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큰 약점을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지니고 있다는 것을 방증하며 언어의 범용적인 사용에 있어 가장 중요한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부분이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바로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이 모듈화로 볼 수 있다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dirty="0" err="1" smtClean="0">
                <a:latin typeface="한컴 소망 B" pitchFamily="18" charset="-127"/>
                <a:ea typeface="한컴 소망 B" pitchFamily="18" charset="-127"/>
              </a:rPr>
              <a:t>CommonJS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에서 정의한 모듈화는 아래의 세 부분으로 정의된다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err="1" smtClean="0">
                <a:latin typeface="한컴 소망 B" pitchFamily="18" charset="-127"/>
                <a:ea typeface="한컴 소망 B" pitchFamily="18" charset="-127"/>
              </a:rPr>
              <a:t>스코프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(Scope):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모든 모듈은 자신만의 독립적인 실행 영역이 있어야 한다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정의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(Definition):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모듈 정의는 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exports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객체를 이용한다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-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사용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(Usage):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모듈 사용은 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함수를 이용한다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0309" y="2703986"/>
            <a:ext cx="95595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스코프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(Scope)</a:t>
            </a: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모듈은 독립적인 실행 영역이 있어야 한다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기존과 달리 서버사이드 영역일 경우 </a:t>
            </a:r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  <a:p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파일 단위의</a:t>
            </a:r>
            <a:r>
              <a:rPr lang="en-US" altLang="ko-KR" sz="1700" dirty="0">
                <a:latin typeface="한컴 소망 B" pitchFamily="18" charset="-127"/>
                <a:ea typeface="한컴 소망 B" pitchFamily="18" charset="-127"/>
              </a:rPr>
              <a:t> 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독립적인 </a:t>
            </a:r>
            <a:r>
              <a:rPr lang="ko-KR" altLang="en-US" sz="1700" dirty="0" err="1" smtClean="0">
                <a:latin typeface="한컴 소망 B" pitchFamily="18" charset="-127"/>
                <a:ea typeface="한컴 소망 B" pitchFamily="18" charset="-127"/>
              </a:rPr>
              <a:t>스코프를</a:t>
            </a:r>
            <a:r>
              <a:rPr lang="ko-KR" altLang="en-US" sz="1700" dirty="0" smtClean="0">
                <a:latin typeface="한컴 소망 B" pitchFamily="18" charset="-127"/>
                <a:ea typeface="한컴 소망 B" pitchFamily="18" charset="-127"/>
              </a:rPr>
              <a:t> 보유하므로 파일 하나에 모듈 하나를 매칭시켜 사용하게 된다</a:t>
            </a:r>
            <a:r>
              <a:rPr lang="en-US" altLang="ko-KR" sz="1700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sz="1700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8" y="160338"/>
            <a:ext cx="5296396" cy="218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61" y="3885770"/>
            <a:ext cx="2088232" cy="221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17811" y="4350191"/>
            <a:ext cx="572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우측의 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a.js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와 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b.js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를 받아오는 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index.js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가 있을 경우</a:t>
            </a:r>
            <a:endParaRPr lang="en-US" altLang="ko-KR" dirty="0" smtClean="0">
              <a:solidFill>
                <a:srgbClr val="00B050"/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모듈을 사용하지 않은 경우 전역변수 처리가 되어 변수의</a:t>
            </a:r>
            <a:endParaRPr lang="en-US" altLang="ko-KR" dirty="0" smtClean="0">
              <a:solidFill>
                <a:srgbClr val="00B050"/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충돌이 일어나 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a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가 선언된 순서에 따라 달라질 것이다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.</a:t>
            </a:r>
          </a:p>
          <a:p>
            <a:endParaRPr lang="en-US" altLang="ko-KR" dirty="0">
              <a:solidFill>
                <a:srgbClr val="00B050"/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그러나 모듈을 사용하게 되면 이러한 사용은 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index.js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에서 </a:t>
            </a:r>
            <a:endParaRPr lang="en-US" altLang="ko-KR" dirty="0" smtClean="0">
              <a:solidFill>
                <a:srgbClr val="00B050"/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  <a:p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변수 </a:t>
            </a:r>
            <a:r>
              <a:rPr lang="en-US" altLang="ko-KR" dirty="0" err="1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a,b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를 선언한 모듈에 따라서만 달라지게 된다</a:t>
            </a:r>
            <a:r>
              <a:rPr lang="en-US" altLang="ko-KR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.</a:t>
            </a:r>
            <a:r>
              <a:rPr lang="ko-KR" altLang="en-US" dirty="0" smtClean="0">
                <a:solidFill>
                  <a:srgbClr val="00B050"/>
                </a:solidFill>
                <a:latin typeface="DX르네상스B" panose="02010606000101010101" pitchFamily="2" charset="-127"/>
                <a:ea typeface="DX르네상스B" panose="02010606000101010101" pitchFamily="2" charset="-127"/>
              </a:rPr>
              <a:t> </a:t>
            </a:r>
            <a:endParaRPr lang="en-US" altLang="ko-KR" dirty="0">
              <a:solidFill>
                <a:srgbClr val="00B050"/>
              </a:solidFill>
              <a:latin typeface="DX르네상스B" panose="02010606000101010101" pitchFamily="2" charset="-127"/>
              <a:ea typeface="DX르네상스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5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6" y="0"/>
            <a:ext cx="10822505" cy="68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1661" y="2291948"/>
            <a:ext cx="901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정의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(Definition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)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와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사용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(Usage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)</a:t>
            </a:r>
          </a:p>
          <a:p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exports </a:t>
            </a:r>
            <a:r>
              <a:rPr lang="ko-KR" altLang="en-US" dirty="0">
                <a:latin typeface="한컴 소망 B" pitchFamily="18" charset="-127"/>
                <a:ea typeface="한컴 소망 B" pitchFamily="18" charset="-127"/>
              </a:rPr>
              <a:t>객체를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이용하여 정의하고 </a:t>
            </a:r>
            <a:r>
              <a:rPr lang="en-US" altLang="ko-KR" dirty="0">
                <a:latin typeface="한컴 소망 B" pitchFamily="18" charset="-127"/>
                <a:ea typeface="한컴 소망 B" pitchFamily="18" charset="-127"/>
              </a:rPr>
              <a:t>require </a:t>
            </a:r>
            <a:r>
              <a:rPr lang="ko-KR" altLang="en-US" dirty="0" smtClean="0">
                <a:latin typeface="한컴 소망 B" pitchFamily="18" charset="-127"/>
                <a:ea typeface="한컴 소망 B" pitchFamily="18" charset="-127"/>
              </a:rPr>
              <a:t>함수를 통해 사용한다</a:t>
            </a:r>
            <a:r>
              <a:rPr lang="en-US" altLang="ko-KR" dirty="0" smtClean="0">
                <a:latin typeface="한컴 소망 B" pitchFamily="18" charset="-127"/>
                <a:ea typeface="한컴 소망 B" pitchFamily="18" charset="-127"/>
              </a:rPr>
              <a:t>.</a:t>
            </a:r>
          </a:p>
          <a:p>
            <a:endParaRPr lang="en-US" altLang="ko-KR" dirty="0" smtClean="0">
              <a:latin typeface="한컴 소망 B" pitchFamily="18" charset="-127"/>
              <a:ea typeface="한컴 소망 B" pitchFamily="18" charset="-127"/>
            </a:endParaRPr>
          </a:p>
        </p:txBody>
      </p:sp>
      <p:sp>
        <p:nvSpPr>
          <p:cNvPr id="3" name="AutoShape 2" descr="Image for pos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8" y="160338"/>
            <a:ext cx="5296396" cy="218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61" y="3124744"/>
            <a:ext cx="5611216" cy="331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5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870</Words>
  <Application>Microsoft Office PowerPoint</Application>
  <PresentationFormat>사용자 지정</PresentationFormat>
  <Paragraphs>123</Paragraphs>
  <Slides>16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</dc:creator>
  <cp:lastModifiedBy>조나라님</cp:lastModifiedBy>
  <cp:revision>55</cp:revision>
  <dcterms:created xsi:type="dcterms:W3CDTF">2020-08-13T01:11:55Z</dcterms:created>
  <dcterms:modified xsi:type="dcterms:W3CDTF">2022-02-22T14:11:57Z</dcterms:modified>
</cp:coreProperties>
</file>