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33" r:id="rId5"/>
    <p:sldId id="337" r:id="rId6"/>
    <p:sldId id="332" r:id="rId7"/>
    <p:sldId id="334" r:id="rId8"/>
    <p:sldId id="311" r:id="rId9"/>
    <p:sldId id="331" r:id="rId10"/>
    <p:sldId id="335" r:id="rId11"/>
    <p:sldId id="318" r:id="rId12"/>
    <p:sldId id="330" r:id="rId13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61103" y="297431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React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2020.10.08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672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Props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9252" y="2482493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데이터를 </a:t>
            </a:r>
            <a:r>
              <a:rPr lang="ko-KR" altLang="en-US" sz="1600" dirty="0" err="1">
                <a:solidFill>
                  <a:schemeClr val="accent4"/>
                </a:solidFill>
              </a:rPr>
              <a:t>전달할때</a:t>
            </a:r>
            <a:r>
              <a:rPr lang="ko-KR" altLang="en-US" sz="1600" dirty="0">
                <a:solidFill>
                  <a:schemeClr val="accent4"/>
                </a:solidFill>
              </a:rPr>
              <a:t> 사용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89252" y="3495389"/>
            <a:ext cx="6128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부모부터 </a:t>
            </a:r>
            <a:r>
              <a:rPr lang="ko-KR" altLang="en-US" sz="1600" dirty="0" err="1">
                <a:solidFill>
                  <a:schemeClr val="accent4"/>
                </a:solidFill>
              </a:rPr>
              <a:t>입력받아서</a:t>
            </a:r>
            <a:r>
              <a:rPr lang="ko-KR" altLang="en-US" sz="1600" dirty="0">
                <a:solidFill>
                  <a:schemeClr val="accent4"/>
                </a:solidFill>
              </a:rPr>
              <a:t> 화면에 </a:t>
            </a:r>
            <a:r>
              <a:rPr lang="ko-KR" altLang="en-US" sz="1600" dirty="0" err="1">
                <a:solidFill>
                  <a:schemeClr val="accent4"/>
                </a:solidFill>
              </a:rPr>
              <a:t>리액트</a:t>
            </a:r>
            <a:r>
              <a:rPr lang="ko-KR" altLang="en-US" sz="1600" dirty="0">
                <a:solidFill>
                  <a:schemeClr val="accent4"/>
                </a:solidFill>
              </a:rPr>
              <a:t> 요소를 반환하는 형태로 동작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9252" y="4543911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컴포넌트를 계층적으로 구성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568676"/>
            <a:ext cx="343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고정적인 데이터에 일반적으로 사용</a:t>
            </a:r>
          </a:p>
        </p:txBody>
      </p:sp>
    </p:spTree>
    <p:extLst>
      <p:ext uri="{BB962C8B-B14F-4D97-AF65-F5344CB8AC3E}">
        <p14:creationId xmlns:p14="http://schemas.microsoft.com/office/powerpoint/2010/main" val="193574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07736" cy="769441"/>
            <a:chOff x="510077" y="2691080"/>
            <a:chExt cx="390773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질문 및 토의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질문 및 토의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41801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60731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React </a:t>
            </a:r>
            <a:r>
              <a:rPr lang="ko-KR" altLang="en-US" spc="-15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418016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React </a:t>
            </a:r>
            <a:r>
              <a:rPr lang="ko-KR" altLang="en-US" spc="-150" dirty="0">
                <a:solidFill>
                  <a:schemeClr val="bg1"/>
                </a:solidFill>
              </a:rPr>
              <a:t>사용방법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607314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질문 및 토의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118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웹 프레임워크</a:t>
            </a: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라이브러리 추세</a:t>
            </a:r>
            <a:endParaRPr lang="en-US" altLang="ko-KR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란</a:t>
            </a:r>
            <a:endParaRPr lang="en-US" altLang="ko-KR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 특징</a:t>
            </a:r>
            <a:endParaRPr lang="en-US" altLang="ko-KR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 장점과 단점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4577065"/>
            <a:ext cx="3541394" cy="14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JSX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Props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State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LifeCycle</a:t>
            </a:r>
            <a:endParaRPr lang="en-US" altLang="ko-KR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418016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610377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614015" cy="769441"/>
              <a:chOff x="471977" y="2691080"/>
              <a:chExt cx="361401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8536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React 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소개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8536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React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소개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998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웹 프레임워크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라이브러리 추세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58C1B-1721-4B4A-BB0F-2FA71D75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12192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React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란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9252" y="2482493"/>
            <a:ext cx="3172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자바스크립트 기반의 라이브러리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89252" y="3495389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오픈소스 커뮤니티가 방대함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9252" y="4543911"/>
            <a:ext cx="4075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Facebook, Airbnb, Instagram</a:t>
            </a:r>
            <a:r>
              <a:rPr lang="ko-KR" altLang="en-US" sz="1600" dirty="0">
                <a:solidFill>
                  <a:schemeClr val="accent4"/>
                </a:solidFill>
              </a:rPr>
              <a:t>에 </a:t>
            </a:r>
            <a:r>
              <a:rPr lang="en-US" altLang="ko-KR" sz="1600" dirty="0">
                <a:solidFill>
                  <a:schemeClr val="accent4"/>
                </a:solidFill>
              </a:rPr>
              <a:t>React </a:t>
            </a:r>
            <a:r>
              <a:rPr lang="ko-KR" altLang="en-US" sz="1600" dirty="0">
                <a:solidFill>
                  <a:schemeClr val="accent4"/>
                </a:solidFill>
              </a:rPr>
              <a:t>적용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568676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Facebook</a:t>
            </a:r>
            <a:r>
              <a:rPr lang="ko-KR" altLang="en-US" sz="1600" dirty="0">
                <a:solidFill>
                  <a:schemeClr val="accent4"/>
                </a:solidFill>
              </a:rPr>
              <a:t>에서 개발</a:t>
            </a:r>
          </a:p>
        </p:txBody>
      </p:sp>
    </p:spTree>
    <p:extLst>
      <p:ext uri="{BB962C8B-B14F-4D97-AF65-F5344CB8AC3E}">
        <p14:creationId xmlns:p14="http://schemas.microsoft.com/office/powerpoint/2010/main" val="115496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42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React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의 특징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9252" y="2482493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컴포넌트 기반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89252" y="3495389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재사용성</a:t>
            </a:r>
            <a:r>
              <a:rPr lang="en-US" altLang="ko-KR" sz="1600" dirty="0">
                <a:solidFill>
                  <a:schemeClr val="accent4"/>
                </a:solidFill>
              </a:rPr>
              <a:t> </a:t>
            </a:r>
            <a:r>
              <a:rPr lang="ko-KR" altLang="en-US" sz="1600" dirty="0">
                <a:solidFill>
                  <a:schemeClr val="accent4"/>
                </a:solidFill>
              </a:rPr>
              <a:t>뛰어남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9252" y="4543911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자바스크립트 클래스를 이용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568676"/>
            <a:ext cx="14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MIT</a:t>
            </a:r>
            <a:r>
              <a:rPr lang="ko-KR" altLang="en-US" sz="1600" dirty="0">
                <a:solidFill>
                  <a:schemeClr val="accent4"/>
                </a:solidFill>
              </a:rPr>
              <a:t> 라이센스</a:t>
            </a:r>
          </a:p>
        </p:txBody>
      </p:sp>
    </p:spTree>
    <p:extLst>
      <p:ext uri="{BB962C8B-B14F-4D97-AF65-F5344CB8AC3E}">
        <p14:creationId xmlns:p14="http://schemas.microsoft.com/office/powerpoint/2010/main" val="4391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React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의 장점과 단점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9252" y="2482493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뛰어난 성능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89252" y="3495389"/>
            <a:ext cx="4371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클라이언트 렌더링과 서버 사이드 렌더링 지원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9252" y="4543911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SEO</a:t>
            </a:r>
            <a:r>
              <a:rPr lang="ko-KR" altLang="en-US" sz="1600" dirty="0">
                <a:solidFill>
                  <a:schemeClr val="accent4"/>
                </a:solidFill>
              </a:rPr>
              <a:t>에 유리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568676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불친절한 설명</a:t>
            </a:r>
          </a:p>
        </p:txBody>
      </p:sp>
    </p:spTree>
    <p:extLst>
      <p:ext uri="{BB962C8B-B14F-4D97-AF65-F5344CB8AC3E}">
        <p14:creationId xmlns:p14="http://schemas.microsoft.com/office/powerpoint/2010/main" val="359682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665957" cy="769441"/>
            <a:chOff x="510077" y="2691080"/>
            <a:chExt cx="466595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943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React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사용방법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943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React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사용방법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04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JSX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9252" y="2482493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자바스크립트 문법의 </a:t>
            </a:r>
            <a:r>
              <a:rPr lang="ko-KR" altLang="en-US" sz="1600" dirty="0" err="1">
                <a:solidFill>
                  <a:schemeClr val="accent4"/>
                </a:solidFill>
              </a:rPr>
              <a:t>확장판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89252" y="3495389"/>
            <a:ext cx="358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React</a:t>
            </a:r>
            <a:r>
              <a:rPr lang="ko-KR" altLang="en-US" sz="1600" dirty="0">
                <a:solidFill>
                  <a:schemeClr val="accent4"/>
                </a:solidFill>
              </a:rPr>
              <a:t>에서 렌더링 함수를 </a:t>
            </a:r>
            <a:r>
              <a:rPr lang="en-US" altLang="ko-KR" sz="1600" dirty="0">
                <a:solidFill>
                  <a:schemeClr val="accent4"/>
                </a:solidFill>
              </a:rPr>
              <a:t>JSX</a:t>
            </a:r>
            <a:r>
              <a:rPr lang="ko-KR" altLang="en-US" sz="1600" dirty="0">
                <a:solidFill>
                  <a:schemeClr val="accent4"/>
                </a:solidFill>
              </a:rPr>
              <a:t>로 구현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9251" y="4543911"/>
            <a:ext cx="366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HTML + JS </a:t>
            </a:r>
            <a:r>
              <a:rPr lang="ko-KR" altLang="en-US" sz="1600" dirty="0">
                <a:solidFill>
                  <a:schemeClr val="accent4"/>
                </a:solidFill>
              </a:rPr>
              <a:t>함께 공존</a:t>
            </a:r>
            <a:r>
              <a:rPr lang="en-US" altLang="ko-KR" sz="1600" dirty="0">
                <a:solidFill>
                  <a:schemeClr val="accent4"/>
                </a:solidFill>
              </a:rPr>
              <a:t>({} &lt;- JSX)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89252" y="5568676"/>
            <a:ext cx="4543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요소가 </a:t>
            </a:r>
            <a:r>
              <a:rPr lang="en-US" altLang="ko-KR" sz="1600" dirty="0">
                <a:solidFill>
                  <a:schemeClr val="accent4"/>
                </a:solidFill>
              </a:rPr>
              <a:t>2</a:t>
            </a:r>
            <a:r>
              <a:rPr lang="ko-KR" altLang="en-US" sz="1600" dirty="0">
                <a:solidFill>
                  <a:schemeClr val="accent4"/>
                </a:solidFill>
              </a:rPr>
              <a:t>개 이상일때 전체를 감싸주는 태그필요</a:t>
            </a:r>
          </a:p>
        </p:txBody>
      </p:sp>
    </p:spTree>
    <p:extLst>
      <p:ext uri="{BB962C8B-B14F-4D97-AF65-F5344CB8AC3E}">
        <p14:creationId xmlns:p14="http://schemas.microsoft.com/office/powerpoint/2010/main" val="178791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220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CJK KR Thin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SAMSUNG</cp:lastModifiedBy>
  <cp:revision>72</cp:revision>
  <cp:lastPrinted>2020-10-08T02:24:29Z</cp:lastPrinted>
  <dcterms:created xsi:type="dcterms:W3CDTF">2015-07-07T04:48:58Z</dcterms:created>
  <dcterms:modified xsi:type="dcterms:W3CDTF">2020-10-14T01:16:05Z</dcterms:modified>
</cp:coreProperties>
</file>