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4"/>
  </p:notesMasterIdLst>
  <p:sldIdLst>
    <p:sldId id="258" r:id="rId2"/>
    <p:sldId id="265" r:id="rId3"/>
    <p:sldId id="266" r:id="rId4"/>
    <p:sldId id="267" r:id="rId5"/>
    <p:sldId id="268" r:id="rId6"/>
    <p:sldId id="269" r:id="rId7"/>
    <p:sldId id="274" r:id="rId8"/>
    <p:sldId id="277" r:id="rId9"/>
    <p:sldId id="276" r:id="rId10"/>
    <p:sldId id="278" r:id="rId11"/>
    <p:sldId id="275" r:id="rId12"/>
    <p:sldId id="279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2616" autoAdjust="0"/>
  </p:normalViewPr>
  <p:slideViewPr>
    <p:cSldViewPr snapToGrid="0">
      <p:cViewPr varScale="1">
        <p:scale>
          <a:sx n="87" d="100"/>
          <a:sy n="87" d="100"/>
        </p:scale>
        <p:origin x="6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21:04:21.53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38563 4154 16383 0 0,'-43'11391'0'0'0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21:04:21.53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39106 15801 16383 0 0,'-55'-11413'0'0'0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21:04:21.53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39661 4101 16383 0 0,'108'11561'0'0'0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21:04:21.54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45164 4524 16383 0 0,'19'11362'0'0'0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21:04:21.54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45561 4392 16383 0 0,'141'11459'0'0'0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21:04:21.542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45985 4524 16383 0 0,'74'11298'0'0'0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21:04:51.4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12462 2620 16383 0 0,'5'0'0'0'0,"6"0"0"0"0,6 0 0 0 0,4 0 0 0 0,4 0 0 0 0,2 0 0 0 0,1 0 0 0 0,1 0 0 0 0,-1 0 0 0 0,1 0 0 0 0,-1 0 0 0 0,0 0 0 0 0,-1 0 0 0 0,1 0 0 0 0,-1 0 0 0 0,1 0 0 0 0,-1 0 0 0 0,0 0 0 0 0,1 0 0 0 0,-1 0 0 0 0,1 0 0 0 0,-1 0 0 0 0,0 0 0 0 0,1 0 0 0 0,-1 0 0 0 0,1 0 0 0 0,-1 0 0 0 0,0 0 0 0 0,1 0 0 0 0,-1 0 0 0 0,1 0 0 0 0,-1 0 0 0 0,0 0 0 0 0,1 0 0 0 0,-1 0 0 0 0,1 4 0 0 0,-1 2 0 0 0,0 0 0 0 0,1-1 0 0 0,-1-2 0 0 0,1-1 0 0 0,-1-1 0 0 0,1 0 0 0 0,-1-1 0 0 0,0 0 0 0 0,1-1 0 0 0,-1 6 0 0 0,1 1 0 0 0,-1-1 0 0 0,0 0 0 0 0,1-2 0 0 0,-1-1 0 0 0,1-1 0 0 0,-1 0 0 0 0,0-1 0 0 0,1 0 0 0 0,-5 4 0 0 0,-2 2 0 0 0,0 0 0 0 0,2-2 0 0 0,1-1 0 0 0,1 0 0 0 0,1-2 0 0 0,1-1 0 0 0,1 0 0 0 0,-1 0 0 0 0,1 0 0 0 0,0-1 0 0 0,-1 1 0 0 0,1 0 0 0 0,-1 0 0 0 0,1 0 0 0 0,-1 0 0 0 0,1 0 0 0 0,-1 0 0 0 0,1 0 0 0 0,-1 0 0 0 0,0 0 0 0 0,1 0 0 0 0,-1 0 0 0 0,1 0 0 0 0,-1 0 0 0 0,-4 5 0 0 0,-2 1 0 0 0,0 0 0 0 0,2-2 0 0 0,1 0 0 0 0,1-2 0 0 0,2-1 0 0 0,0-1 0 0 0,0 0 0 0 0,1 0 0 0 0,-1 0 0 0 0,1 0 0 0 0,0-1 0 0 0,-1 1 0 0 0,1 0 0 0 0,-1 0 0 0 0,0 0 0 0 0,1 0 0 0 0,-1 0 0 0 0,1 0 0 0 0,-1 0 0 0 0,0 0 0 0 0,1 0 0 0 0,-1 0 0 0 0,1 0 0 0 0,-1 0 0 0 0,0 0 0 0 0,1 0 0 0 0,-1 0 0 0 0,1 0 0 0 0,-1 0 0 0 0,0 0 0 0 0,1 0 0 0 0,-1 0 0 0 0,1 0 0 0 0,-1 0 0 0 0,1 0 0 0 0,-1 0 0 0 0,0 0 0 0 0,1 0 0 0 0,-1 0 0 0 0,1 0 0 0 0,-1 0 0 0 0,0 0 0 0 0,1 0 0 0 0,-1 0 0 0 0,1 0 0 0 0,-1 0 0 0 0,0 0 0 0 0,1 0 0 0 0,-1 0 0 0 0,1 0 0 0 0,-1 0 0 0 0,0 0 0 0 0,1 0 0 0 0,-1 0 0 0 0,1 0 0 0 0,-1 0 0 0 0,0 0 0 0 0,1 0 0 0 0,-1 0 0 0 0,1 0 0 0 0,-1 0 0 0 0,0 0 0 0 0,1 0 0 0 0,-1 0 0 0 0,1 0 0 0 0,-1 0 0 0 0,1 0 0 0 0,-1 0 0 0 0,0 0 0 0 0,1 0 0 0 0,-1 0 0 0 0,1 0 0 0 0,-1 0 0 0 0,0 0 0 0 0,1 0 0 0 0,-1 0 0 0 0,1 0 0 0 0,-1 0 0 0 0,0 0 0 0 0,1 0 0 0 0,-1 0 0 0 0,1 0 0 0 0,-1 0 0 0 0,0 0 0 0 0,1 0 0 0 0,-1 0 0 0 0,1 0 0 0 0,-1 0 0 0 0,0 0 0 0 0,1 0 0 0 0,-1 0 0 0 0,1 0 0 0 0,-1 0 0 0 0,0 0 0 0 0,1 0 0 0 0,-1 0 0 0 0,1 0 0 0 0,-1 0 0 0 0,0 0 0 0 0,1 0 0 0 0,-1 0 0 0 0,1 0 0 0 0,-1 0 0 0 0,1 0 0 0 0,-1 0 0 0 0,0 0 0 0 0,1 0 0 0 0,-1 0 0 0 0,1 0 0 0 0,-1 0 0 0 0,0 0 0 0 0,1 0 0 0 0,-1 0 0 0 0,1 0 0 0 0,-1 0 0 0 0,0 0 0 0 0,1 0 0 0 0,-1 0 0 0 0,1 0 0 0 0,-1 0 0 0 0,0 0 0 0 0,1 0 0 0 0,-1 0 0 0 0,1 0 0 0 0,-1 0 0 0 0,0 0 0 0 0,1 0 0 0 0,-1 0 0 0 0,1 0 0 0 0,-1 0 0 0 0,0 0 0 0 0,1 0 0 0 0,-1 0 0 0 0,1 0 0 0 0,-1 0 0 0 0,0 0 0 0 0,1 0 0 0 0,-1 0 0 0 0,1 0 0 0 0,-1 0 0 0 0,1 0 0 0 0,-1 0 0 0 0,0 0 0 0 0,1 5 0 0 0,-1 1 0 0 0,1 0 0 0 0,-1-2 0 0 0,0 0 0 0 0,1-2 0 0 0,-1-1 0 0 0,1-1 0 0 0,-1 0 0 0 0,0 0 0 0 0,1 0 0 0 0,-1 0 0 0 0,1-1 0 0 0,-1 1 0 0 0,0 0 0 0 0,1 0 0 0 0,-1 0 0 0 0,1 0 0 0 0,-1 0 0 0 0,0 0 0 0 0,1 0 0 0 0,-1 0 0 0 0,1 0 0 0 0,-1 0 0 0 0,0 0 0 0 0,1 0 0 0 0,-1 0 0 0 0,1 0 0 0 0,-1 0 0 0 0,1 0 0 0 0,-1 0 0 0 0,0 0 0 0 0,1 0 0 0 0,-1 0 0 0 0,1 0 0 0 0,-1 0 0 0 0,0 0 0 0 0,1 0 0 0 0,-5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6T08:07:53.11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33205 27797 16383 0 0,'6094'-22'0'0'0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6T21:18:51.8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0,'6508'0,"-6477"0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0925D-7D81-466E-9FA7-B1B32A05DE53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7A85C-5A90-4448-B1D5-45B94DCD02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73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7A85C-5A90-4448-B1D5-45B94DCD02D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13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7A85C-5A90-4448-B1D5-45B94DCD02D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041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5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4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5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9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0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5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0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9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9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3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4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7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.png"/><Relationship Id="rId18" Type="http://schemas.openxmlformats.org/officeDocument/2006/relationships/image" Target="../media/image90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customXml" Target="../ink/ink7.xml"/><Relationship Id="rId2" Type="http://schemas.openxmlformats.org/officeDocument/2006/relationships/image" Target="../media/image5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149CECD-AF9E-209D-D75E-55E8B2CAF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86" y="442161"/>
            <a:ext cx="11748654" cy="616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25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17D5A3-DDB0-320A-0E41-1942506C7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6" y="0"/>
            <a:ext cx="11734886" cy="3000397"/>
          </a:xfrm>
          <a:prstGeom prst="rect">
            <a:avLst/>
          </a:prstGeom>
        </p:spPr>
      </p:pic>
      <p:pic>
        <p:nvPicPr>
          <p:cNvPr id="7" name="Picture 6" descr="A graph with a blue line&#10;&#10;Description automatically generated">
            <a:extLst>
              <a:ext uri="{FF2B5EF4-FFF2-40B4-BE49-F238E27FC236}">
                <a16:creationId xmlns:a16="http://schemas.microsoft.com/office/drawing/2014/main" id="{D71194FB-5FD8-F123-16A4-04CCC5A490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1" b="6596"/>
          <a:stretch/>
        </p:blipFill>
        <p:spPr>
          <a:xfrm>
            <a:off x="2261361" y="2732250"/>
            <a:ext cx="8455076" cy="399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3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7916CE-A5EC-69AA-A756-4B88FA7AF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47" y="97877"/>
            <a:ext cx="8535247" cy="275754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9B7FFAE-628E-67A6-43BD-B5C6DEEFBD23}"/>
              </a:ext>
            </a:extLst>
          </p:cNvPr>
          <p:cNvGrpSpPr/>
          <p:nvPr/>
        </p:nvGrpSpPr>
        <p:grpSpPr>
          <a:xfrm>
            <a:off x="0" y="2940176"/>
            <a:ext cx="6566806" cy="3917824"/>
            <a:chOff x="132245" y="2940176"/>
            <a:chExt cx="6566806" cy="391782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4F62AFB-F8A8-15CF-2137-DB4EBB145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245" y="2940176"/>
              <a:ext cx="6566806" cy="391782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7623881-C534-BFD1-6F42-1EA66BBC7460}"/>
                    </a:ext>
                  </a:extLst>
                </p14:cNvPr>
                <p14:cNvContentPartPr/>
                <p14:nvPr/>
              </p14:nvContentPartPr>
              <p14:xfrm>
                <a:off x="4344651" y="6681397"/>
                <a:ext cx="235440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7623881-C534-BFD1-6F42-1EA66BBC746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90651" y="6573397"/>
                  <a:ext cx="2462040" cy="21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" name="Picture 16" descr="A map of the world&#10;&#10;Description automatically generated">
            <a:extLst>
              <a:ext uri="{FF2B5EF4-FFF2-40B4-BE49-F238E27FC236}">
                <a16:creationId xmlns:a16="http://schemas.microsoft.com/office/drawing/2014/main" id="{D845F9BE-9A33-2606-4DAF-D7E5CD53ED3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6" t="16340" r="14708" b="14024"/>
          <a:stretch/>
        </p:blipFill>
        <p:spPr>
          <a:xfrm>
            <a:off x="6585877" y="3252417"/>
            <a:ext cx="5606123" cy="29474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28AF018-FE20-6DFC-5127-C648D64F4E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8563" y="2855418"/>
            <a:ext cx="1990173" cy="35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8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3696A1-9C67-E158-8F38-C1AB12B6B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32" y="745215"/>
            <a:ext cx="11830136" cy="430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7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F75556-7DC7-5A31-498A-99E82B232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81" y="247626"/>
            <a:ext cx="11868237" cy="636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8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14ACD28-0C18-B7DD-6F62-48EE5D767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09" y="763354"/>
            <a:ext cx="11163382" cy="39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2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41CA39-8359-5DC4-2E4C-330C01CF5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82" y="661967"/>
            <a:ext cx="11792036" cy="55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1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A35BFD-EFDB-AF3F-8522-B2FDFC02F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04" y="83502"/>
            <a:ext cx="10695192" cy="214952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7F74456-A132-1555-91E0-28F681818F3D}"/>
              </a:ext>
            </a:extLst>
          </p:cNvPr>
          <p:cNvGrpSpPr/>
          <p:nvPr/>
        </p:nvGrpSpPr>
        <p:grpSpPr>
          <a:xfrm>
            <a:off x="3997078" y="2233026"/>
            <a:ext cx="7537414" cy="4358207"/>
            <a:chOff x="2343937" y="626363"/>
            <a:chExt cx="9727149" cy="5598972"/>
          </a:xfrm>
        </p:grpSpPr>
        <p:pic>
          <p:nvPicPr>
            <p:cNvPr id="8" name="Picture 7" descr="A screenshot of a data&#10;&#10;Description automatically generated">
              <a:extLst>
                <a:ext uri="{FF2B5EF4-FFF2-40B4-BE49-F238E27FC236}">
                  <a16:creationId xmlns:a16="http://schemas.microsoft.com/office/drawing/2014/main" id="{A92505D0-EF74-B031-00CA-59ABC2482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937" y="626363"/>
              <a:ext cx="9727149" cy="559897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37220AE-6793-36E5-92B3-9D5741496824}"/>
                    </a:ext>
                  </a:extLst>
                </p14:cNvPr>
                <p14:cNvContentPartPr/>
                <p14:nvPr/>
              </p14:nvContentPartPr>
              <p14:xfrm>
                <a:off x="8966792" y="736810"/>
                <a:ext cx="19769" cy="5268244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37220AE-6793-36E5-92B3-9D574149682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54468" y="505584"/>
                  <a:ext cx="243967" cy="57302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641573D-6EA7-75A0-8644-AFD600ECF14A}"/>
                    </a:ext>
                  </a:extLst>
                </p14:cNvPr>
                <p14:cNvContentPartPr/>
                <p14:nvPr/>
              </p14:nvContentPartPr>
              <p14:xfrm>
                <a:off x="9093299" y="786248"/>
                <a:ext cx="25510" cy="5278264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641573D-6EA7-75A0-8644-AFD600ECF1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79415" y="555029"/>
                  <a:ext cx="252822" cy="57402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1F0ACF2-B99D-9B77-1D3E-3053C7362D55}"/>
                    </a:ext>
                  </a:extLst>
                </p14:cNvPr>
                <p14:cNvContentPartPr/>
                <p14:nvPr/>
              </p14:nvContentPartPr>
              <p14:xfrm>
                <a:off x="9238462" y="717917"/>
                <a:ext cx="50063" cy="5346621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1F0ACF2-B99D-9B77-1D3E-3053C7362D5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23639" y="486702"/>
                  <a:ext cx="279250" cy="58085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33F47B8-2C6A-36D7-18E5-1C37BF06F62E}"/>
                    </a:ext>
                  </a:extLst>
                </p14:cNvPr>
                <p14:cNvContentPartPr/>
                <p14:nvPr/>
              </p14:nvContentPartPr>
              <p14:xfrm>
                <a:off x="10548346" y="818677"/>
                <a:ext cx="8419" cy="5254805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33F47B8-2C6A-36D7-18E5-1C37BF06F62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43108" y="587453"/>
                  <a:ext cx="218473" cy="57167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FE3F788-47DA-42C7-3CE5-D01F7DD2BF02}"/>
                    </a:ext>
                  </a:extLst>
                </p14:cNvPr>
                <p14:cNvContentPartPr/>
                <p14:nvPr/>
              </p14:nvContentPartPr>
              <p14:xfrm>
                <a:off x="10642810" y="787190"/>
                <a:ext cx="65432" cy="5299352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FE3F788-47DA-42C7-3CE5-D01F7DD2BF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527613" y="555979"/>
                  <a:ext cx="295366" cy="57613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3BC602-7C60-BC76-6DAC-6B12BF91D0A7}"/>
                    </a:ext>
                  </a:extLst>
                </p14:cNvPr>
                <p14:cNvContentPartPr/>
                <p14:nvPr/>
              </p14:nvContentPartPr>
              <p14:xfrm>
                <a:off x="10743570" y="818677"/>
                <a:ext cx="34172" cy="5224955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3BC602-7C60-BC76-6DAC-6B12BF91D0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29663" y="587464"/>
                  <a:ext cx="261530" cy="568691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875C87-43CE-F06E-46EA-571F1795449B}"/>
              </a:ext>
            </a:extLst>
          </p:cNvPr>
          <p:cNvGrpSpPr/>
          <p:nvPr/>
        </p:nvGrpSpPr>
        <p:grpSpPr>
          <a:xfrm>
            <a:off x="493290" y="2896174"/>
            <a:ext cx="3308595" cy="2670748"/>
            <a:chOff x="353920" y="196778"/>
            <a:chExt cx="2955934" cy="2387360"/>
          </a:xfrm>
        </p:grpSpPr>
        <p:pic>
          <p:nvPicPr>
            <p:cNvPr id="16" name="Picture 15" descr="A table with text and numbers&#10;&#10;Description automatically generated">
              <a:extLst>
                <a:ext uri="{FF2B5EF4-FFF2-40B4-BE49-F238E27FC236}">
                  <a16:creationId xmlns:a16="http://schemas.microsoft.com/office/drawing/2014/main" id="{C8859405-9775-CE48-D24D-32B17CBF2B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53755" r="-99" b="21042"/>
            <a:stretch/>
          </p:blipFill>
          <p:spPr>
            <a:xfrm>
              <a:off x="353920" y="196778"/>
              <a:ext cx="2955934" cy="238736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5CA55C-4605-F2A9-5B9D-0EB8DE1CF021}"/>
                    </a:ext>
                  </a:extLst>
                </p14:cNvPr>
                <p14:cNvContentPartPr/>
                <p14:nvPr/>
              </p14:nvContentPartPr>
              <p14:xfrm>
                <a:off x="598961" y="369140"/>
                <a:ext cx="2308400" cy="4401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258F1F5-8519-362D-AB09-27FD4838AE4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0722" y="273785"/>
                  <a:ext cx="2404557" cy="235039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1358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D64C49-C9E3-D817-647E-39BF0EE9F147}"/>
              </a:ext>
            </a:extLst>
          </p:cNvPr>
          <p:cNvGrpSpPr/>
          <p:nvPr/>
        </p:nvGrpSpPr>
        <p:grpSpPr>
          <a:xfrm>
            <a:off x="0" y="2823382"/>
            <a:ext cx="3471939" cy="2067841"/>
            <a:chOff x="3296219" y="3042400"/>
            <a:chExt cx="3471939" cy="2067841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114992B-5808-CBD8-AA7B-E12ECD7E19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7121"/>
            <a:stretch/>
          </p:blipFill>
          <p:spPr>
            <a:xfrm>
              <a:off x="3296219" y="3042400"/>
              <a:ext cx="3471939" cy="206784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C67425F-E7F1-C202-25AD-0605742845E8}"/>
                    </a:ext>
                  </a:extLst>
                </p14:cNvPr>
                <p14:cNvContentPartPr/>
                <p14:nvPr/>
              </p14:nvContentPartPr>
              <p14:xfrm>
                <a:off x="4307090" y="4836768"/>
                <a:ext cx="2193726" cy="7849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C67425F-E7F1-C202-25AD-0605742845E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17109" y="4666138"/>
                  <a:ext cx="2373327" cy="348769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4895E70-996B-6E14-2AAD-B406A51EE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2" y="41771"/>
            <a:ext cx="10360477" cy="2038266"/>
          </a:xfrm>
          <a:prstGeom prst="rect">
            <a:avLst/>
          </a:prstGeom>
        </p:spPr>
      </p:pic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D34CDC1-5B62-616F-F1C3-D697FE0A6D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5" t="1231" r="-75" b="23437"/>
          <a:stretch/>
        </p:blipFill>
        <p:spPr>
          <a:xfrm>
            <a:off x="3411205" y="2036866"/>
            <a:ext cx="8780796" cy="535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3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4B75149-DD7C-0AFC-AD0E-EF2E8E82C0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0405" y="1953998"/>
            <a:ext cx="7347946" cy="3260744"/>
          </a:xfr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258A593-C76B-07A0-46B0-4F4F0DA9E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05" y="1323091"/>
            <a:ext cx="2684475" cy="500180"/>
          </a:xfrm>
          <a:prstGeom prst="rect">
            <a:avLst/>
          </a:prstGeom>
        </p:spPr>
      </p:pic>
      <p:pic>
        <p:nvPicPr>
          <p:cNvPr id="10" name="Picture 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C3309E1-BCD2-B680-3027-EAC08709E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006" y="2057716"/>
            <a:ext cx="2266005" cy="525370"/>
          </a:xfrm>
          <a:prstGeom prst="rect">
            <a:avLst/>
          </a:prstGeom>
        </p:spPr>
      </p:pic>
      <p:pic>
        <p:nvPicPr>
          <p:cNvPr id="12" name="Picture 11" descr="A blue and white squares&#10;&#10;Description automatically generated">
            <a:extLst>
              <a:ext uri="{FF2B5EF4-FFF2-40B4-BE49-F238E27FC236}">
                <a16:creationId xmlns:a16="http://schemas.microsoft.com/office/drawing/2014/main" id="{AAA6F92A-72B7-7441-3CC2-E0B9A4B4C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351" y="2680854"/>
            <a:ext cx="3933431" cy="39334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6C104C-3C5C-C2B7-2E3B-FCE4A3F586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963" y="173182"/>
            <a:ext cx="3600476" cy="101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3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dots on a white background&#10;&#10;Description automatically generated">
            <a:extLst>
              <a:ext uri="{FF2B5EF4-FFF2-40B4-BE49-F238E27FC236}">
                <a16:creationId xmlns:a16="http://schemas.microsoft.com/office/drawing/2014/main" id="{E8047BB6-78EE-F3CB-7343-82024630F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813" y="3496759"/>
            <a:ext cx="4575777" cy="3252549"/>
          </a:xfrm>
          <a:prstGeom prst="rect">
            <a:avLst/>
          </a:prstGeom>
        </p:spPr>
      </p:pic>
      <p:pic>
        <p:nvPicPr>
          <p:cNvPr id="8" name="Picture 7" descr="A graph of a bar graph&#10;&#10;Description automatically generated">
            <a:extLst>
              <a:ext uri="{FF2B5EF4-FFF2-40B4-BE49-F238E27FC236}">
                <a16:creationId xmlns:a16="http://schemas.microsoft.com/office/drawing/2014/main" id="{BA3C523D-BDEC-554C-971B-4EB5EB724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681" y="190423"/>
            <a:ext cx="4544290" cy="3322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F41501-837F-A354-277E-4C07047C7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77" y="1802725"/>
            <a:ext cx="6902445" cy="32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4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0538DD27-74E9-752C-BF0A-2B1E25E663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" t="9982" r="1805" b="6723"/>
          <a:stretch/>
        </p:blipFill>
        <p:spPr>
          <a:xfrm>
            <a:off x="2922065" y="3251673"/>
            <a:ext cx="7128495" cy="34393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3E4027-2EE1-083C-FA20-F40B89F41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53" y="0"/>
            <a:ext cx="8773382" cy="325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4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2</Words>
  <Application>Microsoft Office PowerPoint</Application>
  <PresentationFormat>Widescreen</PresentationFormat>
  <Paragraphs>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Natalia Lukashenko</dc:creator>
  <cp:lastModifiedBy>Alex Magnus</cp:lastModifiedBy>
  <cp:revision>270</cp:revision>
  <dcterms:created xsi:type="dcterms:W3CDTF">2023-12-06T02:12:59Z</dcterms:created>
  <dcterms:modified xsi:type="dcterms:W3CDTF">2023-12-06T21:32:27Z</dcterms:modified>
</cp:coreProperties>
</file>