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4.2.2015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42910" y="214296"/>
            <a:ext cx="7772400" cy="1102519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Team “Victoria Peak”</a:t>
            </a:r>
            <a:endParaRPr lang="bg-BG" sz="6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286248" y="1660915"/>
            <a:ext cx="4614850" cy="283966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Team members:</a:t>
            </a: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Emilyan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Georgiev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Tihomir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Todorov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Hristyan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Mishinkov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Veselin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Hitrov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Georgi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Genkov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accent1"/>
                </a:solidFill>
              </a:rPr>
              <a:t>Stoyan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Petrov</a:t>
            </a:r>
            <a:endParaRPr lang="bg-BG"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Georgi\Desktop\GamePr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3316">
            <a:off x="386034" y="1839943"/>
            <a:ext cx="3644186" cy="2053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500034" y="160718"/>
            <a:ext cx="8229600" cy="85725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Trello</a:t>
            </a:r>
            <a:endParaRPr lang="bg-BG" b="1" dirty="0">
              <a:solidFill>
                <a:schemeClr val="accent2"/>
              </a:solidFill>
            </a:endParaRPr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idx="1"/>
          </p:nvPr>
        </p:nvSpPr>
        <p:spPr>
          <a:xfrm>
            <a:off x="7429520" y="785800"/>
            <a:ext cx="1042966" cy="3457584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Georgi\Desktop\GamePr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428874"/>
            <a:ext cx="5020362" cy="2303460"/>
          </a:xfrm>
          <a:prstGeom prst="rect">
            <a:avLst/>
          </a:prstGeom>
          <a:noFill/>
        </p:spPr>
      </p:pic>
      <p:pic>
        <p:nvPicPr>
          <p:cNvPr id="1027" name="Picture 3" descr="C:\Users\Georgi\Desktop\GamePrn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35292">
            <a:off x="368816" y="1380989"/>
            <a:ext cx="5660610" cy="2157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57158" y="142858"/>
            <a:ext cx="8229600" cy="8572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Menu and Help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Georgi\Desktop\GamePr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285998"/>
            <a:ext cx="3280972" cy="2452688"/>
          </a:xfrm>
          <a:prstGeom prst="rect">
            <a:avLst/>
          </a:prstGeom>
          <a:noFill/>
        </p:spPr>
      </p:pic>
      <p:pic>
        <p:nvPicPr>
          <p:cNvPr id="1029" name="Picture 5" descr="C:\Users\Georgi\Desktop\GamePr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57436"/>
            <a:ext cx="3253846" cy="2438386"/>
          </a:xfrm>
          <a:prstGeom prst="rect">
            <a:avLst/>
          </a:prstGeom>
          <a:noFill/>
        </p:spPr>
      </p:pic>
      <p:pic>
        <p:nvPicPr>
          <p:cNvPr id="1027" name="Picture 3" descr="C:\Users\Georgi\Desktop\GamePr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1000114"/>
            <a:ext cx="3426925" cy="2576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8596" y="160718"/>
            <a:ext cx="8229600" cy="85725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2"/>
                </a:solidFill>
              </a:rPr>
              <a:t>Gameplay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929190" y="1214428"/>
            <a:ext cx="3757610" cy="3529022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Georgi\Desktop\GamePrn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52"/>
            <a:ext cx="2388079" cy="1795460"/>
          </a:xfrm>
          <a:prstGeom prst="rect">
            <a:avLst/>
          </a:prstGeom>
          <a:noFill/>
        </p:spPr>
      </p:pic>
      <p:pic>
        <p:nvPicPr>
          <p:cNvPr id="1028" name="Picture 4" descr="C:\Users\Georgi\Desktop\GamePr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071552"/>
            <a:ext cx="3271823" cy="2379508"/>
          </a:xfrm>
          <a:prstGeom prst="rect">
            <a:avLst/>
          </a:prstGeom>
          <a:noFill/>
        </p:spPr>
      </p:pic>
      <p:pic>
        <p:nvPicPr>
          <p:cNvPr id="1029" name="Picture 5" descr="C:\Users\Georgi\Desktop\GamePrn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143254"/>
            <a:ext cx="2502180" cy="1875098"/>
          </a:xfrm>
          <a:prstGeom prst="rect">
            <a:avLst/>
          </a:prstGeom>
          <a:noFill/>
        </p:spPr>
      </p:pic>
      <p:pic>
        <p:nvPicPr>
          <p:cNvPr id="1030" name="Picture 6" descr="C:\Users\Georgi\Desktop\GamePr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3000378"/>
            <a:ext cx="2571768" cy="1928826"/>
          </a:xfrm>
          <a:prstGeom prst="rect">
            <a:avLst/>
          </a:prstGeom>
          <a:noFill/>
        </p:spPr>
      </p:pic>
      <p:pic>
        <p:nvPicPr>
          <p:cNvPr id="1027" name="Picture 3" descr="C:\Users\Georgi\Desktop\GamePrn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1500180"/>
            <a:ext cx="3429024" cy="2586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25</Words>
  <Application>Microsoft Office PowerPoint</Application>
  <PresentationFormat>Презентация на цял екран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Team “Victoria Peak”</vt:lpstr>
      <vt:lpstr>Trello</vt:lpstr>
      <vt:lpstr>Menu and Help</vt:lpstr>
      <vt:lpstr>Gameplay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“Victoria Peak”</dc:title>
  <dc:creator>Georgi</dc:creator>
  <cp:lastModifiedBy>Georgi</cp:lastModifiedBy>
  <cp:revision>12</cp:revision>
  <dcterms:created xsi:type="dcterms:W3CDTF">2015-02-03T21:12:14Z</dcterms:created>
  <dcterms:modified xsi:type="dcterms:W3CDTF">2015-02-04T13:34:10Z</dcterms:modified>
</cp:coreProperties>
</file>