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12"/>
  </p:handoutMasterIdLst>
  <p:sldIdLst>
    <p:sldId id="279" r:id="rId3"/>
    <p:sldId id="289" r:id="rId4"/>
    <p:sldId id="278" r:id="rId5"/>
    <p:sldId id="291" r:id="rId6"/>
    <p:sldId id="295" r:id="rId8"/>
    <p:sldId id="310" r:id="rId9"/>
    <p:sldId id="290" r:id="rId10"/>
    <p:sldId id="30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2" y="84"/>
      </p:cViewPr>
      <p:guideLst>
        <p:guide orient="horz" pos="214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63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5BDD73-834E-4397-A4C3-6F4CE3F8CC4C}" type="doc">
      <dgm:prSet loTypeId="urn:microsoft.com/office/officeart/2005/8/layout/radial1" loCatId="relationship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43154E46-882F-441C-BB2F-1983D188BBB1}">
      <dgm:prSet phldrT="[文本]"/>
      <dgm:spPr/>
      <dgm:t>
        <a:bodyPr/>
        <a:lstStyle/>
        <a:p>
          <a:r>
            <a:rPr lang="zh-CN" altLang="en-US" smtClean="0">
              <a:solidFill>
                <a:schemeClr val="accent3">
                  <a:lumMod val="75000"/>
                  <a:lumOff val="25000"/>
                </a:schemeClr>
              </a:solidFill>
            </a:rPr>
            <a:t>界面设计</a:t>
          </a:r>
          <a:endParaRPr lang="zh-CN" altLang="en-US">
            <a:solidFill>
              <a:schemeClr val="accent3">
                <a:lumMod val="75000"/>
                <a:lumOff val="25000"/>
              </a:schemeClr>
            </a:solidFill>
          </a:endParaRPr>
        </a:p>
      </dgm:t>
    </dgm:pt>
    <dgm:pt modelId="{AA976264-163A-45F5-8A17-98754E7D54BB}" cxnId="{34A6CB4E-1E46-400A-B9D1-DA572B6E1CAF}" type="parTrans">
      <dgm:prSet/>
      <dgm:spPr/>
      <dgm:t>
        <a:bodyPr/>
        <a:lstStyle/>
        <a:p>
          <a:endParaRPr lang="zh-CN" altLang="en-US"/>
        </a:p>
      </dgm:t>
    </dgm:pt>
    <dgm:pt modelId="{B2D223CB-F38E-4CD4-83B7-9E3BF35BEEC8}" cxnId="{34A6CB4E-1E46-400A-B9D1-DA572B6E1CAF}" type="sibTrans">
      <dgm:prSet/>
      <dgm:spPr/>
      <dgm:t>
        <a:bodyPr/>
        <a:lstStyle/>
        <a:p>
          <a:endParaRPr lang="zh-CN" altLang="en-US"/>
        </a:p>
      </dgm:t>
    </dgm:pt>
    <dgm:pt modelId="{5538A324-C52D-4177-817C-2F65A02DB0A6}">
      <dgm:prSet phldrT="[文本]" custT="1"/>
      <dgm:spPr/>
      <dgm:t>
        <a:bodyPr/>
        <a:lstStyle/>
        <a:p>
          <a:r>
            <a:rPr lang="en-US" altLang="en-US" sz="2000" smtClean="0">
              <a:solidFill>
                <a:schemeClr val="accent3">
                  <a:lumMod val="75000"/>
                  <a:lumOff val="25000"/>
                </a:schemeClr>
              </a:solidFill>
            </a:rPr>
            <a:t>Pager</a:t>
          </a:r>
        </a:p>
        <a:p>
          <a:r>
            <a:rPr lang="en-US" altLang="en-US" sz="2000" smtClean="0">
              <a:solidFill>
                <a:schemeClr val="accent3">
                  <a:lumMod val="75000"/>
                  <a:lumOff val="25000"/>
                </a:schemeClr>
              </a:solidFill>
            </a:rPr>
            <a:t>Adapter</a:t>
          </a:r>
          <a:endParaRPr lang="zh-CN" altLang="en-US" sz="2000">
            <a:solidFill>
              <a:schemeClr val="accent3">
                <a:lumMod val="75000"/>
                <a:lumOff val="25000"/>
              </a:schemeClr>
            </a:solidFill>
          </a:endParaRPr>
        </a:p>
      </dgm:t>
    </dgm:pt>
    <dgm:pt modelId="{CEE43109-656C-461F-8179-FB7F135DAD15}" cxnId="{865955FF-7642-4418-8078-5E18DA399A62}" type="parTrans">
      <dgm:prSet/>
      <dgm:spPr/>
      <dgm:t>
        <a:bodyPr/>
        <a:lstStyle/>
        <a:p>
          <a:endParaRPr lang="zh-CN" altLang="en-US"/>
        </a:p>
      </dgm:t>
    </dgm:pt>
    <dgm:pt modelId="{7FB537E7-9948-489C-AB8C-0DEEB15A1EDB}" cxnId="{865955FF-7642-4418-8078-5E18DA399A62}" type="sibTrans">
      <dgm:prSet/>
      <dgm:spPr/>
      <dgm:t>
        <a:bodyPr/>
        <a:lstStyle/>
        <a:p>
          <a:endParaRPr lang="zh-CN" altLang="en-US"/>
        </a:p>
      </dgm:t>
    </dgm:pt>
    <dgm:pt modelId="{8C689D88-3538-4AF6-8BC2-C1B33E2AFEF9}">
      <dgm:prSet phldrT="[文本]" custT="1"/>
      <dgm:spPr/>
      <dgm:t>
        <a:bodyPr/>
        <a:lstStyle/>
        <a:p>
          <a:r>
            <a:rPr lang="en-US" altLang="en-US" sz="2000" smtClean="0">
              <a:solidFill>
                <a:schemeClr val="accent3">
                  <a:lumMod val="75000"/>
                  <a:lumOff val="25000"/>
                </a:schemeClr>
              </a:solidFill>
            </a:rPr>
            <a:t>RecyclerView</a:t>
          </a:r>
          <a:endParaRPr lang="zh-CN" altLang="en-US" sz="2000">
            <a:solidFill>
              <a:schemeClr val="accent3">
                <a:lumMod val="75000"/>
                <a:lumOff val="25000"/>
              </a:schemeClr>
            </a:solidFill>
          </a:endParaRPr>
        </a:p>
      </dgm:t>
    </dgm:pt>
    <dgm:pt modelId="{4D49F51F-B8DB-4190-9A53-7CCED38591D1}" cxnId="{1007D779-D15D-460C-8F95-3168A280F5B7}" type="parTrans">
      <dgm:prSet/>
      <dgm:spPr/>
      <dgm:t>
        <a:bodyPr/>
        <a:lstStyle/>
        <a:p>
          <a:endParaRPr lang="zh-CN" altLang="en-US"/>
        </a:p>
      </dgm:t>
    </dgm:pt>
    <dgm:pt modelId="{ED7B5ED3-F9AC-414B-ADE6-E03C2B266D9A}" cxnId="{1007D779-D15D-460C-8F95-3168A280F5B7}" type="sibTrans">
      <dgm:prSet/>
      <dgm:spPr/>
      <dgm:t>
        <a:bodyPr/>
        <a:lstStyle/>
        <a:p>
          <a:endParaRPr lang="zh-CN" altLang="en-US"/>
        </a:p>
      </dgm:t>
    </dgm:pt>
    <dgm:pt modelId="{CFE4A647-3429-4061-B9E4-ECCDAD2BAD4D}">
      <dgm:prSet phldrT="[文本]"/>
      <dgm:spPr/>
      <dgm:t>
        <a:bodyPr/>
        <a:lstStyle/>
        <a:p>
          <a:r>
            <a:rPr lang="en-US" altLang="en-US" smtClean="0">
              <a:solidFill>
                <a:schemeClr val="accent3">
                  <a:lumMod val="75000"/>
                  <a:lumOff val="25000"/>
                </a:schemeClr>
              </a:solidFill>
            </a:rPr>
            <a:t>CardView</a:t>
          </a:r>
          <a:endParaRPr lang="zh-CN" altLang="en-US">
            <a:solidFill>
              <a:schemeClr val="accent3">
                <a:lumMod val="75000"/>
                <a:lumOff val="25000"/>
              </a:schemeClr>
            </a:solidFill>
          </a:endParaRPr>
        </a:p>
      </dgm:t>
    </dgm:pt>
    <dgm:pt modelId="{934260AE-BB8A-4C6F-BADF-876F225445E1}" cxnId="{521BF963-52E3-4629-AE46-B2F98E32C207}" type="parTrans">
      <dgm:prSet/>
      <dgm:spPr/>
      <dgm:t>
        <a:bodyPr/>
        <a:lstStyle/>
        <a:p>
          <a:endParaRPr lang="zh-CN" altLang="en-US"/>
        </a:p>
      </dgm:t>
    </dgm:pt>
    <dgm:pt modelId="{5A28956B-FA81-4867-9311-40D372A020E6}" cxnId="{521BF963-52E3-4629-AE46-B2F98E32C207}" type="sibTrans">
      <dgm:prSet/>
      <dgm:spPr/>
      <dgm:t>
        <a:bodyPr/>
        <a:lstStyle/>
        <a:p>
          <a:endParaRPr lang="zh-CN" altLang="en-US"/>
        </a:p>
      </dgm:t>
    </dgm:pt>
    <dgm:pt modelId="{774E542C-3CB0-4B57-866B-32BCA804D1F6}">
      <dgm:prSet phldrT="[文本]" custT="1"/>
      <dgm:spPr/>
      <dgm:t>
        <a:bodyPr/>
        <a:lstStyle/>
        <a:p>
          <a:r>
            <a:rPr lang="en-US" altLang="en-US" sz="1600" smtClean="0">
              <a:solidFill>
                <a:schemeClr val="accent3">
                  <a:lumMod val="75000"/>
                  <a:lumOff val="25000"/>
                </a:schemeClr>
              </a:solidFill>
            </a:rPr>
            <a:t>ConstraintLayout</a:t>
          </a:r>
          <a:endParaRPr lang="zh-CN" altLang="en-US" sz="1600">
            <a:solidFill>
              <a:schemeClr val="accent3">
                <a:lumMod val="75000"/>
                <a:lumOff val="25000"/>
              </a:schemeClr>
            </a:solidFill>
          </a:endParaRPr>
        </a:p>
      </dgm:t>
    </dgm:pt>
    <dgm:pt modelId="{07185561-54D2-4482-B04C-EBB0C2AC829F}" cxnId="{7B2FDE7B-F6E1-4673-9522-9FFDA383D1D9}" type="parTrans">
      <dgm:prSet/>
      <dgm:spPr/>
      <dgm:t>
        <a:bodyPr/>
        <a:lstStyle/>
        <a:p>
          <a:endParaRPr lang="zh-CN" altLang="en-US"/>
        </a:p>
      </dgm:t>
    </dgm:pt>
    <dgm:pt modelId="{1BDCE32A-BEC8-415B-875F-06828F742901}" cxnId="{7B2FDE7B-F6E1-4673-9522-9FFDA383D1D9}" type="sibTrans">
      <dgm:prSet/>
      <dgm:spPr/>
      <dgm:t>
        <a:bodyPr/>
        <a:lstStyle/>
        <a:p>
          <a:endParaRPr lang="zh-CN" altLang="en-US"/>
        </a:p>
      </dgm:t>
    </dgm:pt>
    <dgm:pt modelId="{94D10847-E4AA-4853-9104-C5E2E89055B0}" type="pres">
      <dgm:prSet presAssocID="{BC5BDD73-834E-4397-A4C3-6F4CE3F8CC4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DDCDE8A-ACB3-44AF-8B78-FB67E1235A00}" type="pres">
      <dgm:prSet presAssocID="{43154E46-882F-441C-BB2F-1983D188BBB1}" presName="centerShape" presStyleLbl="node0" presStyleIdx="0" presStyleCnt="1"/>
      <dgm:spPr/>
    </dgm:pt>
    <dgm:pt modelId="{87A69A13-6670-4235-B2F5-4726ADAC65BB}" type="pres">
      <dgm:prSet presAssocID="{CEE43109-656C-461F-8179-FB7F135DAD15}" presName="Name9" presStyleLbl="parChTrans1D2" presStyleIdx="0" presStyleCnt="4"/>
      <dgm:spPr/>
    </dgm:pt>
    <dgm:pt modelId="{6DB0806B-47AE-429A-8FF1-D4BF6AD63318}" type="pres">
      <dgm:prSet presAssocID="{CEE43109-656C-461F-8179-FB7F135DAD15}" presName="connTx" presStyleLbl="parChTrans1D2" presStyleIdx="0" presStyleCnt="4"/>
      <dgm:spPr/>
    </dgm:pt>
    <dgm:pt modelId="{5DA00778-EACA-490B-8617-3BE3AED066B6}" type="pres">
      <dgm:prSet presAssocID="{5538A324-C52D-4177-817C-2F65A02DB0A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74151D-BC42-4C9A-B9F9-0270D050D6F6}" type="pres">
      <dgm:prSet presAssocID="{4D49F51F-B8DB-4190-9A53-7CCED38591D1}" presName="Name9" presStyleLbl="parChTrans1D2" presStyleIdx="1" presStyleCnt="4"/>
      <dgm:spPr/>
    </dgm:pt>
    <dgm:pt modelId="{DB6BE8DB-97C5-4477-AC4B-B89E5A4A6BF7}" type="pres">
      <dgm:prSet presAssocID="{4D49F51F-B8DB-4190-9A53-7CCED38591D1}" presName="connTx" presStyleLbl="parChTrans1D2" presStyleIdx="1" presStyleCnt="4"/>
      <dgm:spPr/>
    </dgm:pt>
    <dgm:pt modelId="{DD3A0280-C02B-4301-B1B6-16D4EAC36C9C}" type="pres">
      <dgm:prSet presAssocID="{8C689D88-3538-4AF6-8BC2-C1B33E2AFEF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A376D5-A2BC-4324-A75C-28E98BFECC1B}" type="pres">
      <dgm:prSet presAssocID="{934260AE-BB8A-4C6F-BADF-876F225445E1}" presName="Name9" presStyleLbl="parChTrans1D2" presStyleIdx="2" presStyleCnt="4"/>
      <dgm:spPr/>
    </dgm:pt>
    <dgm:pt modelId="{BAB47959-7A97-4B40-AEC7-2E306FC6FE2A}" type="pres">
      <dgm:prSet presAssocID="{934260AE-BB8A-4C6F-BADF-876F225445E1}" presName="connTx" presStyleLbl="parChTrans1D2" presStyleIdx="2" presStyleCnt="4"/>
      <dgm:spPr/>
    </dgm:pt>
    <dgm:pt modelId="{14BDDB39-DA1C-42EC-B0E7-1064FA8C4161}" type="pres">
      <dgm:prSet presAssocID="{CFE4A647-3429-4061-B9E4-ECCDAD2BAD4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8A6A41-6BC3-4DEB-A870-DFDC8946F9FB}" type="pres">
      <dgm:prSet presAssocID="{07185561-54D2-4482-B04C-EBB0C2AC829F}" presName="Name9" presStyleLbl="parChTrans1D2" presStyleIdx="3" presStyleCnt="4"/>
      <dgm:spPr/>
    </dgm:pt>
    <dgm:pt modelId="{AFBA819B-D68C-4E4E-AC11-FD71E5106FCD}" type="pres">
      <dgm:prSet presAssocID="{07185561-54D2-4482-B04C-EBB0C2AC829F}" presName="connTx" presStyleLbl="parChTrans1D2" presStyleIdx="3" presStyleCnt="4"/>
      <dgm:spPr/>
    </dgm:pt>
    <dgm:pt modelId="{CDDF8C3F-A52D-402E-BA41-B46830B60BED}" type="pres">
      <dgm:prSet presAssocID="{774E542C-3CB0-4B57-866B-32BCA804D1F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5406AA2-488F-40DC-ACE9-7F53A3F8CCA0}" type="presOf" srcId="{8C689D88-3538-4AF6-8BC2-C1B33E2AFEF9}" destId="{DD3A0280-C02B-4301-B1B6-16D4EAC36C9C}" srcOrd="0" destOrd="0" presId="urn:microsoft.com/office/officeart/2005/8/layout/radial1"/>
    <dgm:cxn modelId="{330C3D5A-BEAE-4688-8278-28639F22BD8D}" type="presOf" srcId="{774E542C-3CB0-4B57-866B-32BCA804D1F6}" destId="{CDDF8C3F-A52D-402E-BA41-B46830B60BED}" srcOrd="0" destOrd="0" presId="urn:microsoft.com/office/officeart/2005/8/layout/radial1"/>
    <dgm:cxn modelId="{E028F844-772A-46BE-A9F2-D25B810A6A8F}" type="presOf" srcId="{4D49F51F-B8DB-4190-9A53-7CCED38591D1}" destId="{9C74151D-BC42-4C9A-B9F9-0270D050D6F6}" srcOrd="0" destOrd="0" presId="urn:microsoft.com/office/officeart/2005/8/layout/radial1"/>
    <dgm:cxn modelId="{B0CADDCE-7D95-4193-AE50-6BE187DA7CD0}" type="presOf" srcId="{934260AE-BB8A-4C6F-BADF-876F225445E1}" destId="{FCA376D5-A2BC-4324-A75C-28E98BFECC1B}" srcOrd="0" destOrd="0" presId="urn:microsoft.com/office/officeart/2005/8/layout/radial1"/>
    <dgm:cxn modelId="{865955FF-7642-4418-8078-5E18DA399A62}" srcId="{43154E46-882F-441C-BB2F-1983D188BBB1}" destId="{5538A324-C52D-4177-817C-2F65A02DB0A6}" srcOrd="0" destOrd="0" parTransId="{CEE43109-656C-461F-8179-FB7F135DAD15}" sibTransId="{7FB537E7-9948-489C-AB8C-0DEEB15A1EDB}"/>
    <dgm:cxn modelId="{0070AF63-EB6C-4734-A523-0F70AFFD6773}" type="presOf" srcId="{4D49F51F-B8DB-4190-9A53-7CCED38591D1}" destId="{DB6BE8DB-97C5-4477-AC4B-B89E5A4A6BF7}" srcOrd="1" destOrd="0" presId="urn:microsoft.com/office/officeart/2005/8/layout/radial1"/>
    <dgm:cxn modelId="{1007D779-D15D-460C-8F95-3168A280F5B7}" srcId="{43154E46-882F-441C-BB2F-1983D188BBB1}" destId="{8C689D88-3538-4AF6-8BC2-C1B33E2AFEF9}" srcOrd="1" destOrd="0" parTransId="{4D49F51F-B8DB-4190-9A53-7CCED38591D1}" sibTransId="{ED7B5ED3-F9AC-414B-ADE6-E03C2B266D9A}"/>
    <dgm:cxn modelId="{2DD67FCE-2799-4792-A99D-6125F4926857}" type="presOf" srcId="{5538A324-C52D-4177-817C-2F65A02DB0A6}" destId="{5DA00778-EACA-490B-8617-3BE3AED066B6}" srcOrd="0" destOrd="0" presId="urn:microsoft.com/office/officeart/2005/8/layout/radial1"/>
    <dgm:cxn modelId="{34A6CB4E-1E46-400A-B9D1-DA572B6E1CAF}" srcId="{BC5BDD73-834E-4397-A4C3-6F4CE3F8CC4C}" destId="{43154E46-882F-441C-BB2F-1983D188BBB1}" srcOrd="0" destOrd="0" parTransId="{AA976264-163A-45F5-8A17-98754E7D54BB}" sibTransId="{B2D223CB-F38E-4CD4-83B7-9E3BF35BEEC8}"/>
    <dgm:cxn modelId="{EDE1CDE2-4B94-4A42-8DA4-8C27AEBA583C}" type="presOf" srcId="{CEE43109-656C-461F-8179-FB7F135DAD15}" destId="{6DB0806B-47AE-429A-8FF1-D4BF6AD63318}" srcOrd="1" destOrd="0" presId="urn:microsoft.com/office/officeart/2005/8/layout/radial1"/>
    <dgm:cxn modelId="{7B2FDE7B-F6E1-4673-9522-9FFDA383D1D9}" srcId="{43154E46-882F-441C-BB2F-1983D188BBB1}" destId="{774E542C-3CB0-4B57-866B-32BCA804D1F6}" srcOrd="3" destOrd="0" parTransId="{07185561-54D2-4482-B04C-EBB0C2AC829F}" sibTransId="{1BDCE32A-BEC8-415B-875F-06828F742901}"/>
    <dgm:cxn modelId="{8FD6273C-6639-438E-B37E-35AD59A2595A}" type="presOf" srcId="{BC5BDD73-834E-4397-A4C3-6F4CE3F8CC4C}" destId="{94D10847-E4AA-4853-9104-C5E2E89055B0}" srcOrd="0" destOrd="0" presId="urn:microsoft.com/office/officeart/2005/8/layout/radial1"/>
    <dgm:cxn modelId="{D9CAE417-412B-41C0-AAA2-B15AE43CB6FA}" type="presOf" srcId="{07185561-54D2-4482-B04C-EBB0C2AC829F}" destId="{AFBA819B-D68C-4E4E-AC11-FD71E5106FCD}" srcOrd="1" destOrd="0" presId="urn:microsoft.com/office/officeart/2005/8/layout/radial1"/>
    <dgm:cxn modelId="{3801DF79-55CE-48F6-B359-9767A8815EF9}" type="presOf" srcId="{43154E46-882F-441C-BB2F-1983D188BBB1}" destId="{1DDCDE8A-ACB3-44AF-8B78-FB67E1235A00}" srcOrd="0" destOrd="0" presId="urn:microsoft.com/office/officeart/2005/8/layout/radial1"/>
    <dgm:cxn modelId="{C18F9FC9-C6BA-47ED-8590-B91BBADA3706}" type="presOf" srcId="{07185561-54D2-4482-B04C-EBB0C2AC829F}" destId="{B48A6A41-6BC3-4DEB-A870-DFDC8946F9FB}" srcOrd="0" destOrd="0" presId="urn:microsoft.com/office/officeart/2005/8/layout/radial1"/>
    <dgm:cxn modelId="{0A640BEA-0461-4046-89F3-376C9AFA9089}" type="presOf" srcId="{CEE43109-656C-461F-8179-FB7F135DAD15}" destId="{87A69A13-6670-4235-B2F5-4726ADAC65BB}" srcOrd="0" destOrd="0" presId="urn:microsoft.com/office/officeart/2005/8/layout/radial1"/>
    <dgm:cxn modelId="{BFB5294B-95CC-4D08-A2BC-864B0E09D96A}" type="presOf" srcId="{934260AE-BB8A-4C6F-BADF-876F225445E1}" destId="{BAB47959-7A97-4B40-AEC7-2E306FC6FE2A}" srcOrd="1" destOrd="0" presId="urn:microsoft.com/office/officeart/2005/8/layout/radial1"/>
    <dgm:cxn modelId="{ECC91ED2-183F-4713-A771-33508381C53B}" type="presOf" srcId="{CFE4A647-3429-4061-B9E4-ECCDAD2BAD4D}" destId="{14BDDB39-DA1C-42EC-B0E7-1064FA8C4161}" srcOrd="0" destOrd="0" presId="urn:microsoft.com/office/officeart/2005/8/layout/radial1"/>
    <dgm:cxn modelId="{521BF963-52E3-4629-AE46-B2F98E32C207}" srcId="{43154E46-882F-441C-BB2F-1983D188BBB1}" destId="{CFE4A647-3429-4061-B9E4-ECCDAD2BAD4D}" srcOrd="2" destOrd="0" parTransId="{934260AE-BB8A-4C6F-BADF-876F225445E1}" sibTransId="{5A28956B-FA81-4867-9311-40D372A020E6}"/>
    <dgm:cxn modelId="{D5C815BF-9CE1-4497-A541-755183A536BD}" type="presParOf" srcId="{94D10847-E4AA-4853-9104-C5E2E89055B0}" destId="{1DDCDE8A-ACB3-44AF-8B78-FB67E1235A00}" srcOrd="0" destOrd="0" presId="urn:microsoft.com/office/officeart/2005/8/layout/radial1"/>
    <dgm:cxn modelId="{0DB82E27-B5F6-4DD1-87D0-15A90DD2F527}" type="presParOf" srcId="{94D10847-E4AA-4853-9104-C5E2E89055B0}" destId="{87A69A13-6670-4235-B2F5-4726ADAC65BB}" srcOrd="1" destOrd="0" presId="urn:microsoft.com/office/officeart/2005/8/layout/radial1"/>
    <dgm:cxn modelId="{B8C6210A-434D-49E1-870F-19E8B452CB59}" type="presParOf" srcId="{87A69A13-6670-4235-B2F5-4726ADAC65BB}" destId="{6DB0806B-47AE-429A-8FF1-D4BF6AD63318}" srcOrd="0" destOrd="0" presId="urn:microsoft.com/office/officeart/2005/8/layout/radial1"/>
    <dgm:cxn modelId="{FA3B78A6-56C9-4A1F-AE6E-5E681D08B2D2}" type="presParOf" srcId="{94D10847-E4AA-4853-9104-C5E2E89055B0}" destId="{5DA00778-EACA-490B-8617-3BE3AED066B6}" srcOrd="2" destOrd="0" presId="urn:microsoft.com/office/officeart/2005/8/layout/radial1"/>
    <dgm:cxn modelId="{8D0EB881-32EE-4838-9EC1-5934FEE34B0A}" type="presParOf" srcId="{94D10847-E4AA-4853-9104-C5E2E89055B0}" destId="{9C74151D-BC42-4C9A-B9F9-0270D050D6F6}" srcOrd="3" destOrd="0" presId="urn:microsoft.com/office/officeart/2005/8/layout/radial1"/>
    <dgm:cxn modelId="{8DB712E0-C7FE-4A3B-9CC3-240BC3C78C8F}" type="presParOf" srcId="{9C74151D-BC42-4C9A-B9F9-0270D050D6F6}" destId="{DB6BE8DB-97C5-4477-AC4B-B89E5A4A6BF7}" srcOrd="0" destOrd="0" presId="urn:microsoft.com/office/officeart/2005/8/layout/radial1"/>
    <dgm:cxn modelId="{BB120FDA-9B5A-4834-BE5A-F19ABDF26BA9}" type="presParOf" srcId="{94D10847-E4AA-4853-9104-C5E2E89055B0}" destId="{DD3A0280-C02B-4301-B1B6-16D4EAC36C9C}" srcOrd="4" destOrd="0" presId="urn:microsoft.com/office/officeart/2005/8/layout/radial1"/>
    <dgm:cxn modelId="{0E34087B-BD36-49A9-BBE8-94F985CD228D}" type="presParOf" srcId="{94D10847-E4AA-4853-9104-C5E2E89055B0}" destId="{FCA376D5-A2BC-4324-A75C-28E98BFECC1B}" srcOrd="5" destOrd="0" presId="urn:microsoft.com/office/officeart/2005/8/layout/radial1"/>
    <dgm:cxn modelId="{B1C94DB1-00ED-4F23-B860-1BCB19DFE757}" type="presParOf" srcId="{FCA376D5-A2BC-4324-A75C-28E98BFECC1B}" destId="{BAB47959-7A97-4B40-AEC7-2E306FC6FE2A}" srcOrd="0" destOrd="0" presId="urn:microsoft.com/office/officeart/2005/8/layout/radial1"/>
    <dgm:cxn modelId="{9FD9FEBA-1B57-4075-8066-98E684B74012}" type="presParOf" srcId="{94D10847-E4AA-4853-9104-C5E2E89055B0}" destId="{14BDDB39-DA1C-42EC-B0E7-1064FA8C4161}" srcOrd="6" destOrd="0" presId="urn:microsoft.com/office/officeart/2005/8/layout/radial1"/>
    <dgm:cxn modelId="{2D4D1D7B-9FC8-417D-A64C-99E39C095F3A}" type="presParOf" srcId="{94D10847-E4AA-4853-9104-C5E2E89055B0}" destId="{B48A6A41-6BC3-4DEB-A870-DFDC8946F9FB}" srcOrd="7" destOrd="0" presId="urn:microsoft.com/office/officeart/2005/8/layout/radial1"/>
    <dgm:cxn modelId="{E6B49227-F890-404C-800E-ADCA46CFB513}" type="presParOf" srcId="{B48A6A41-6BC3-4DEB-A870-DFDC8946F9FB}" destId="{AFBA819B-D68C-4E4E-AC11-FD71E5106FCD}" srcOrd="0" destOrd="0" presId="urn:microsoft.com/office/officeart/2005/8/layout/radial1"/>
    <dgm:cxn modelId="{0CB617EC-039C-49CF-9340-97344801C78C}" type="presParOf" srcId="{94D10847-E4AA-4853-9104-C5E2E89055B0}" destId="{CDDF8C3F-A52D-402E-BA41-B46830B60BED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DCDE8A-ACB3-44AF-8B78-FB67E1235A00}">
      <dsp:nvSpPr>
        <dsp:cNvPr id="0" name=""/>
        <dsp:cNvSpPr/>
      </dsp:nvSpPr>
      <dsp:spPr>
        <a:xfrm>
          <a:off x="3317797" y="1963130"/>
          <a:ext cx="1492405" cy="14924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smtClean="0">
              <a:solidFill>
                <a:schemeClr val="accent3">
                  <a:lumMod val="75000"/>
                  <a:lumOff val="25000"/>
                </a:schemeClr>
              </a:solidFill>
            </a:rPr>
            <a:t>界面设计</a:t>
          </a:r>
          <a:endParaRPr lang="zh-CN" altLang="en-US" sz="3800" kern="1200">
            <a:solidFill>
              <a:schemeClr val="accent3">
                <a:lumMod val="75000"/>
                <a:lumOff val="25000"/>
              </a:schemeClr>
            </a:solidFill>
          </a:endParaRPr>
        </a:p>
      </dsp:txBody>
      <dsp:txXfrm>
        <a:off x="3536355" y="2181688"/>
        <a:ext cx="1055289" cy="1055289"/>
      </dsp:txXfrm>
    </dsp:sp>
    <dsp:sp modelId="{87A69A13-6670-4235-B2F5-4726ADAC65BB}">
      <dsp:nvSpPr>
        <dsp:cNvPr id="0" name=""/>
        <dsp:cNvSpPr/>
      </dsp:nvSpPr>
      <dsp:spPr>
        <a:xfrm rot="16200000">
          <a:off x="3838366" y="1720972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52718" y="1726216"/>
        <a:ext cx="22563" cy="22563"/>
      </dsp:txXfrm>
    </dsp:sp>
    <dsp:sp modelId="{5DA00778-EACA-490B-8617-3BE3AED066B6}">
      <dsp:nvSpPr>
        <dsp:cNvPr id="0" name=""/>
        <dsp:cNvSpPr/>
      </dsp:nvSpPr>
      <dsp:spPr>
        <a:xfrm>
          <a:off x="3317797" y="19459"/>
          <a:ext cx="1492405" cy="14924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smtClean="0">
              <a:solidFill>
                <a:schemeClr val="accent3">
                  <a:lumMod val="75000"/>
                  <a:lumOff val="25000"/>
                </a:schemeClr>
              </a:solidFill>
            </a:rPr>
            <a:t>Pager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smtClean="0">
              <a:solidFill>
                <a:schemeClr val="accent3">
                  <a:lumMod val="75000"/>
                  <a:lumOff val="25000"/>
                </a:schemeClr>
              </a:solidFill>
            </a:rPr>
            <a:t>Adapter</a:t>
          </a:r>
          <a:endParaRPr lang="zh-CN" altLang="en-US" sz="2000" kern="1200">
            <a:solidFill>
              <a:schemeClr val="accent3">
                <a:lumMod val="75000"/>
                <a:lumOff val="25000"/>
              </a:schemeClr>
            </a:solidFill>
          </a:endParaRPr>
        </a:p>
      </dsp:txBody>
      <dsp:txXfrm>
        <a:off x="3536355" y="238017"/>
        <a:ext cx="1055289" cy="1055289"/>
      </dsp:txXfrm>
    </dsp:sp>
    <dsp:sp modelId="{9C74151D-BC42-4C9A-B9F9-0270D050D6F6}">
      <dsp:nvSpPr>
        <dsp:cNvPr id="0" name=""/>
        <dsp:cNvSpPr/>
      </dsp:nvSpPr>
      <dsp:spPr>
        <a:xfrm>
          <a:off x="4810202" y="2692808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24554" y="2698051"/>
        <a:ext cx="22563" cy="22563"/>
      </dsp:txXfrm>
    </dsp:sp>
    <dsp:sp modelId="{DD3A0280-C02B-4301-B1B6-16D4EAC36C9C}">
      <dsp:nvSpPr>
        <dsp:cNvPr id="0" name=""/>
        <dsp:cNvSpPr/>
      </dsp:nvSpPr>
      <dsp:spPr>
        <a:xfrm>
          <a:off x="5261469" y="1963130"/>
          <a:ext cx="1492405" cy="14924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smtClean="0">
              <a:solidFill>
                <a:schemeClr val="accent3">
                  <a:lumMod val="75000"/>
                  <a:lumOff val="25000"/>
                </a:schemeClr>
              </a:solidFill>
            </a:rPr>
            <a:t>RecyclerView</a:t>
          </a:r>
          <a:endParaRPr lang="zh-CN" altLang="en-US" sz="2000" kern="1200">
            <a:solidFill>
              <a:schemeClr val="accent3">
                <a:lumMod val="75000"/>
                <a:lumOff val="25000"/>
              </a:schemeClr>
            </a:solidFill>
          </a:endParaRPr>
        </a:p>
      </dsp:txBody>
      <dsp:txXfrm>
        <a:off x="5480027" y="2181688"/>
        <a:ext cx="1055289" cy="1055289"/>
      </dsp:txXfrm>
    </dsp:sp>
    <dsp:sp modelId="{FCA376D5-A2BC-4324-A75C-28E98BFECC1B}">
      <dsp:nvSpPr>
        <dsp:cNvPr id="0" name=""/>
        <dsp:cNvSpPr/>
      </dsp:nvSpPr>
      <dsp:spPr>
        <a:xfrm rot="5400000">
          <a:off x="3838366" y="3664644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52718" y="3669887"/>
        <a:ext cx="22563" cy="22563"/>
      </dsp:txXfrm>
    </dsp:sp>
    <dsp:sp modelId="{14BDDB39-DA1C-42EC-B0E7-1064FA8C4161}">
      <dsp:nvSpPr>
        <dsp:cNvPr id="0" name=""/>
        <dsp:cNvSpPr/>
      </dsp:nvSpPr>
      <dsp:spPr>
        <a:xfrm>
          <a:off x="3317797" y="3906802"/>
          <a:ext cx="1492405" cy="14924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smtClean="0">
              <a:solidFill>
                <a:schemeClr val="accent3">
                  <a:lumMod val="75000"/>
                  <a:lumOff val="25000"/>
                </a:schemeClr>
              </a:solidFill>
            </a:rPr>
            <a:t>CardView</a:t>
          </a:r>
          <a:endParaRPr lang="zh-CN" altLang="en-US" sz="2000" kern="1200">
            <a:solidFill>
              <a:schemeClr val="accent3">
                <a:lumMod val="75000"/>
                <a:lumOff val="25000"/>
              </a:schemeClr>
            </a:solidFill>
          </a:endParaRPr>
        </a:p>
      </dsp:txBody>
      <dsp:txXfrm>
        <a:off x="3536355" y="4125360"/>
        <a:ext cx="1055289" cy="1055289"/>
      </dsp:txXfrm>
    </dsp:sp>
    <dsp:sp modelId="{B48A6A41-6BC3-4DEB-A870-DFDC8946F9FB}">
      <dsp:nvSpPr>
        <dsp:cNvPr id="0" name=""/>
        <dsp:cNvSpPr/>
      </dsp:nvSpPr>
      <dsp:spPr>
        <a:xfrm rot="10800000">
          <a:off x="2866530" y="2692808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3080882" y="2698051"/>
        <a:ext cx="22563" cy="22563"/>
      </dsp:txXfrm>
    </dsp:sp>
    <dsp:sp modelId="{CDDF8C3F-A52D-402E-BA41-B46830B60BED}">
      <dsp:nvSpPr>
        <dsp:cNvPr id="0" name=""/>
        <dsp:cNvSpPr/>
      </dsp:nvSpPr>
      <dsp:spPr>
        <a:xfrm>
          <a:off x="1374125" y="1963130"/>
          <a:ext cx="1492405" cy="14924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smtClean="0">
              <a:solidFill>
                <a:schemeClr val="accent3">
                  <a:lumMod val="75000"/>
                  <a:lumOff val="25000"/>
                </a:schemeClr>
              </a:solidFill>
            </a:rPr>
            <a:t>ConstraintLayout</a:t>
          </a:r>
          <a:endParaRPr lang="zh-CN" altLang="en-US" sz="1600" kern="1200">
            <a:solidFill>
              <a:schemeClr val="accent3">
                <a:lumMod val="75000"/>
                <a:lumOff val="25000"/>
              </a:schemeClr>
            </a:solidFill>
          </a:endParaRPr>
        </a:p>
      </dsp:txBody>
      <dsp:txXfrm>
        <a:off x="1592683" y="2181688"/>
        <a:ext cx="1055289" cy="1055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Sty" val="noArr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3F231-EBD8-4F4B-BAC9-96524D9BF4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824B6-CB4E-422A-9C24-F861A0BCA00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54F45-6022-46CA-A4EC-E3BB56DBF9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B5A57-8D53-4F3F-B159-CC185D6CC2E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F73B8E4-7711-4245-A930-FC36A44B4B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34932" y="0"/>
            <a:ext cx="7857067" cy="441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1862" flipH="1">
            <a:off x="10720366" y="5324678"/>
            <a:ext cx="3778604" cy="377881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1862" flipH="1">
            <a:off x="10720366" y="5324678"/>
            <a:ext cx="3778604" cy="37788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2EBA-94BF-40B8-B1C9-5B1FF0F736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F253-A8B4-44DD-AE58-8315FD67EF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tags" Target="../tags/tag2.xml"/><Relationship Id="rId7" Type="http://schemas.openxmlformats.org/officeDocument/2006/relationships/tags" Target="../tags/tag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0" y="-1664915"/>
            <a:ext cx="12192000" cy="10492846"/>
            <a:chOff x="0" y="-1664915"/>
            <a:chExt cx="12192000" cy="10492846"/>
          </a:xfrm>
        </p:grpSpPr>
        <p:grpSp>
          <p:nvGrpSpPr>
            <p:cNvPr id="6" name="组合 5"/>
            <p:cNvGrpSpPr/>
            <p:nvPr/>
          </p:nvGrpSpPr>
          <p:grpSpPr>
            <a:xfrm>
              <a:off x="0" y="7507131"/>
              <a:ext cx="12192000" cy="1320800"/>
              <a:chOff x="0" y="7507131"/>
              <a:chExt cx="12192000" cy="1320800"/>
            </a:xfrm>
          </p:grpSpPr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0" y="7507131"/>
                <a:ext cx="12192000" cy="1320800"/>
              </a:xfrm>
              <a:prstGeom prst="rect">
                <a:avLst/>
              </a:prstGeom>
              <a:solidFill>
                <a:srgbClr val="2F33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>
                  <a:solidFill>
                    <a:srgbClr val="00F3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矩形 13"/>
              <p:cNvSpPr/>
              <p:nvPr userDrawn="1"/>
            </p:nvSpPr>
            <p:spPr>
              <a:xfrm>
                <a:off x="541421" y="7679249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读书派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booklist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免费出品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禁止任何二次分享、售卖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本人法律专业，请勿以身试法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4"/>
              <p:cNvSpPr/>
              <p:nvPr userDrawn="1"/>
            </p:nvSpPr>
            <p:spPr>
              <a:xfrm>
                <a:off x="228600" y="7688179"/>
                <a:ext cx="84221" cy="95049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 userDrawn="1"/>
            </p:nvSpPr>
            <p:spPr>
              <a:xfrm>
                <a:off x="5454567" y="7679249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读书派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booklist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免费出品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这部分内容不影响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播放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尊重原创，请勿以身试法，二次分享或倒卖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矩形 16"/>
              <p:cNvSpPr/>
              <p:nvPr userDrawn="1"/>
            </p:nvSpPr>
            <p:spPr>
              <a:xfrm>
                <a:off x="11779167" y="7688179"/>
                <a:ext cx="84221" cy="95049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0" y="-1664915"/>
              <a:ext cx="12192000" cy="1320800"/>
              <a:chOff x="0" y="7507131"/>
              <a:chExt cx="12192000" cy="1320800"/>
            </a:xfrm>
          </p:grpSpPr>
          <p:sp>
            <p:nvSpPr>
              <p:cNvPr id="8" name="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0" y="7507131"/>
                <a:ext cx="12192000" cy="1320800"/>
              </a:xfrm>
              <a:prstGeom prst="rect">
                <a:avLst/>
              </a:prstGeom>
              <a:solidFill>
                <a:srgbClr val="2F33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>
                  <a:solidFill>
                    <a:srgbClr val="00F3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矩形 8"/>
              <p:cNvSpPr/>
              <p:nvPr userDrawn="1"/>
            </p:nvSpPr>
            <p:spPr>
              <a:xfrm>
                <a:off x="541421" y="7679249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读书派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booklist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免费出品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禁止任何二次分享、售卖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本人法律专业，请勿以身试法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 userDrawn="1"/>
            </p:nvSpPr>
            <p:spPr>
              <a:xfrm>
                <a:off x="228600" y="7688179"/>
                <a:ext cx="84221" cy="95049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 userDrawn="1"/>
            </p:nvSpPr>
            <p:spPr>
              <a:xfrm>
                <a:off x="5454567" y="7679249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读书派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booklist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免费出品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这部分内容不影响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播放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尊重原创，请勿以身试法，二次分享或倒卖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矩形 11"/>
              <p:cNvSpPr/>
              <p:nvPr userDrawn="1"/>
            </p:nvSpPr>
            <p:spPr>
              <a:xfrm>
                <a:off x="11779167" y="7688179"/>
                <a:ext cx="84221" cy="95049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CN" altLang="en-US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419" y="365125"/>
            <a:ext cx="105151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0" indent="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24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457200" indent="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2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914400" indent="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1371600" indent="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1828165" indent="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6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25139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7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jpe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1.xml"/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/>
          </a:p>
        </p:txBody>
      </p:sp>
      <p:sp>
        <p:nvSpPr>
          <p:cNvPr id="5" name="文本框 4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854243" y="1680950"/>
            <a:ext cx="110091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tx2"/>
                </a:solidFill>
                <a:latin typeface="Agency FB" panose="020B0503020202020204" pitchFamily="34" charset="0"/>
              </a:rPr>
              <a:t>新型文化网络社区</a:t>
            </a:r>
            <a:r>
              <a:rPr lang="en-US" altLang="zh-CN" sz="6600" b="1" dirty="0">
                <a:solidFill>
                  <a:schemeClr val="tx2"/>
                </a:solidFill>
                <a:latin typeface="Agency FB" panose="020B0503020202020204" pitchFamily="34" charset="0"/>
              </a:rPr>
              <a:t>——TURBO</a:t>
            </a:r>
            <a:endParaRPr lang="en-US" altLang="zh-CN" sz="6600" b="1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文本框 7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4692410" y="3754673"/>
            <a:ext cx="2807179" cy="142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i="1" spc="300" dirty="0">
                <a:solidFill>
                  <a:schemeClr val="tx1">
                    <a:lumMod val="50000"/>
                  </a:schemeClr>
                </a:solidFill>
              </a:rPr>
              <a:t>何柏坤   </a:t>
            </a:r>
            <a:r>
              <a:rPr lang="en-US" altLang="zh-CN" sz="2000" i="1" spc="300" dirty="0">
                <a:solidFill>
                  <a:schemeClr val="tx1">
                    <a:lumMod val="50000"/>
                  </a:schemeClr>
                </a:solidFill>
              </a:rPr>
              <a:t>16301152</a:t>
            </a:r>
            <a:endParaRPr lang="en-US" altLang="zh-CN" sz="2000" i="1" spc="300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zh-CN" altLang="en-US" sz="2000" i="1" spc="300" dirty="0">
                <a:solidFill>
                  <a:schemeClr val="tx1">
                    <a:lumMod val="50000"/>
                  </a:schemeClr>
                </a:solidFill>
              </a:rPr>
              <a:t>杨心怡   </a:t>
            </a:r>
            <a:r>
              <a:rPr lang="en-US" altLang="zh-CN" sz="2000" i="1" spc="300" dirty="0">
                <a:solidFill>
                  <a:schemeClr val="tx1">
                    <a:lumMod val="50000"/>
                  </a:schemeClr>
                </a:solidFill>
              </a:rPr>
              <a:t>16301165</a:t>
            </a:r>
            <a:endParaRPr lang="en-US" altLang="zh-CN" sz="2000" i="1" spc="300" dirty="0">
              <a:solidFill>
                <a:schemeClr val="tx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i="1" spc="300" dirty="0">
                <a:solidFill>
                  <a:schemeClr val="tx1">
                    <a:lumMod val="50000"/>
                  </a:schemeClr>
                </a:solidFill>
              </a:rPr>
              <a:t>王宝莹   </a:t>
            </a:r>
            <a:r>
              <a:rPr lang="en-US" altLang="zh-CN" sz="2000" i="1" spc="300" dirty="0">
                <a:solidFill>
                  <a:schemeClr val="tx1">
                    <a:lumMod val="50000"/>
                  </a:schemeClr>
                </a:solidFill>
              </a:rPr>
              <a:t>16301160</a:t>
            </a:r>
            <a:endParaRPr lang="en-US" altLang="zh-CN" sz="2000" i="1" spc="300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23" name="矩形 22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9832063" y="26904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50000"/>
                  </a:schemeClr>
                </a:solidFill>
              </a:rPr>
              <a:t>功能结构</a:t>
            </a:r>
            <a:endParaRPr lang="en-US" altLang="zh-CN" sz="3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/>
          </a:p>
        </p:txBody>
      </p:sp>
      <p:grpSp>
        <p:nvGrpSpPr>
          <p:cNvPr id="5" name="组合 4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8" name="矩形 7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74" y="0"/>
            <a:ext cx="10803252" cy="68580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832063" y="2124846"/>
            <a:ext cx="962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个人中心</a:t>
            </a:r>
            <a:endParaRPr lang="zh-CN" altLang="en-US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六边形 18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5090616" y="2016261"/>
            <a:ext cx="1060703" cy="914399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Agency FB" panose="020B0503020202020204" pitchFamily="34" charset="0"/>
              </a:rPr>
              <a:t>01</a:t>
            </a:r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20" name="六边形 19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5090616" y="3191918"/>
            <a:ext cx="1060703" cy="914399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Agency FB" panose="020B0503020202020204" pitchFamily="34" charset="0"/>
              </a:rPr>
              <a:t>02</a:t>
            </a:r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21" name="六边形 2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5090616" y="4367575"/>
            <a:ext cx="1060703" cy="914399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Agency FB" panose="020B0503020202020204" pitchFamily="34" charset="0"/>
              </a:rPr>
              <a:t>03</a:t>
            </a:r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23" name="文本框 2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6391412" y="2130561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dirty="0">
                <a:solidFill>
                  <a:schemeClr val="tx1">
                    <a:lumMod val="50000"/>
                  </a:schemeClr>
                </a:solidFill>
                <a:ea typeface="宋体" panose="02010600030101010101" pitchFamily="2" charset="-122"/>
                <a:sym typeface="+mn-ea"/>
              </a:rPr>
              <a:t>服务</a:t>
            </a:r>
            <a:r>
              <a:rPr lang="zh-CN" altLang="en-US" sz="3600" dirty="0">
                <a:solidFill>
                  <a:schemeClr val="tx1">
                    <a:lumMod val="50000"/>
                  </a:schemeClr>
                </a:solidFill>
                <a:ea typeface="宋体" panose="02010600030101010101" pitchFamily="2" charset="-122"/>
              </a:rPr>
              <a:t>端</a:t>
            </a:r>
            <a:endParaRPr lang="zh-CN" altLang="en-US" sz="3600" dirty="0">
              <a:solidFill>
                <a:schemeClr val="tx1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24" name="文本框 23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6391412" y="330191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50000"/>
                  </a:schemeClr>
                </a:solidFill>
                <a:ea typeface="宋体" panose="02010600030101010101" pitchFamily="2" charset="-122"/>
              </a:rPr>
              <a:t>客户端</a:t>
            </a:r>
            <a:endParaRPr lang="zh-CN" altLang="en-US" sz="3600" dirty="0">
              <a:solidFill>
                <a:schemeClr val="tx1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25" name="文本框 24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6391412" y="4473259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50000"/>
                  </a:schemeClr>
                </a:solidFill>
                <a:ea typeface="宋体" panose="02010600030101010101" pitchFamily="2" charset="-122"/>
              </a:rPr>
              <a:t>自定义封装类</a:t>
            </a:r>
            <a:endParaRPr lang="zh-CN" altLang="en-US" sz="3600" dirty="0">
              <a:solidFill>
                <a:schemeClr val="tx1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/>
          </a:p>
        </p:txBody>
      </p:sp>
      <p:sp>
        <p:nvSpPr>
          <p:cNvPr id="15" name="六边形 14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528374" y="2384833"/>
            <a:ext cx="2422468" cy="2088334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Agency FB" panose="020B0503020202020204" pitchFamily="34" charset="0"/>
                <a:ea typeface="宋体" panose="02010600030101010101" pitchFamily="2" charset="-122"/>
              </a:rPr>
              <a:t>技术要点</a:t>
            </a:r>
            <a:endParaRPr lang="zh-CN" altLang="en-US" sz="4000" dirty="0">
              <a:latin typeface="Agency FB" panose="020B0503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28" name="矩形 27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>
            <a:off x="875001" y="1143125"/>
            <a:ext cx="4141559" cy="41399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05"/>
          </a:p>
        </p:txBody>
      </p:sp>
      <p:sp>
        <p:nvSpPr>
          <p:cNvPr id="3" name="椭圆 2"/>
          <p:cNvSpPr/>
          <p:nvPr/>
        </p:nvSpPr>
        <p:spPr>
          <a:xfrm>
            <a:off x="1130839" y="1323905"/>
            <a:ext cx="3754418" cy="3754418"/>
          </a:xfrm>
          <a:prstGeom prst="ellipse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44" name="椭圆 43"/>
          <p:cNvSpPr/>
          <p:nvPr/>
        </p:nvSpPr>
        <p:spPr>
          <a:xfrm>
            <a:off x="5043545" y="1749518"/>
            <a:ext cx="417490" cy="4174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05"/>
          </a:p>
        </p:txBody>
      </p:sp>
      <p:sp>
        <p:nvSpPr>
          <p:cNvPr id="39" name="椭圆 38"/>
          <p:cNvSpPr/>
          <p:nvPr/>
        </p:nvSpPr>
        <p:spPr>
          <a:xfrm>
            <a:off x="4548273" y="1454259"/>
            <a:ext cx="328594" cy="3301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05"/>
          </a:p>
        </p:txBody>
      </p:sp>
      <p:sp>
        <p:nvSpPr>
          <p:cNvPr id="45" name="椭圆 44"/>
          <p:cNvSpPr/>
          <p:nvPr/>
        </p:nvSpPr>
        <p:spPr>
          <a:xfrm flipH="1">
            <a:off x="298768" y="1919371"/>
            <a:ext cx="554008" cy="552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05"/>
          </a:p>
        </p:txBody>
      </p:sp>
      <p:sp>
        <p:nvSpPr>
          <p:cNvPr id="30" name="椭圆 29"/>
          <p:cNvSpPr/>
          <p:nvPr/>
        </p:nvSpPr>
        <p:spPr>
          <a:xfrm>
            <a:off x="5256260" y="2995638"/>
            <a:ext cx="206363" cy="2047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05"/>
          </a:p>
        </p:txBody>
      </p:sp>
      <p:sp>
        <p:nvSpPr>
          <p:cNvPr id="26" name="椭圆 25"/>
          <p:cNvSpPr/>
          <p:nvPr/>
        </p:nvSpPr>
        <p:spPr>
          <a:xfrm rot="11047877">
            <a:off x="1938567" y="5992672"/>
            <a:ext cx="165091" cy="16509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05"/>
          </a:p>
        </p:txBody>
      </p:sp>
      <p:sp>
        <p:nvSpPr>
          <p:cNvPr id="28" name="椭圆 27"/>
          <p:cNvSpPr/>
          <p:nvPr/>
        </p:nvSpPr>
        <p:spPr>
          <a:xfrm>
            <a:off x="1329000" y="5078323"/>
            <a:ext cx="603217" cy="6032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05"/>
          </a:p>
        </p:txBody>
      </p:sp>
      <p:sp>
        <p:nvSpPr>
          <p:cNvPr id="29" name="椭圆 28"/>
          <p:cNvSpPr/>
          <p:nvPr/>
        </p:nvSpPr>
        <p:spPr>
          <a:xfrm flipV="1">
            <a:off x="2564007" y="5973624"/>
            <a:ext cx="679413" cy="6794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05"/>
          </a:p>
        </p:txBody>
      </p:sp>
      <p:sp>
        <p:nvSpPr>
          <p:cNvPr id="33" name="椭圆 32"/>
          <p:cNvSpPr/>
          <p:nvPr/>
        </p:nvSpPr>
        <p:spPr>
          <a:xfrm>
            <a:off x="576566" y="5152931"/>
            <a:ext cx="287321" cy="28732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05"/>
          </a:p>
        </p:txBody>
      </p:sp>
      <p:sp>
        <p:nvSpPr>
          <p:cNvPr id="35" name="椭圆 34"/>
          <p:cNvSpPr/>
          <p:nvPr/>
        </p:nvSpPr>
        <p:spPr>
          <a:xfrm flipH="1">
            <a:off x="2752909" y="5370407"/>
            <a:ext cx="301609" cy="30160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05"/>
          </a:p>
        </p:txBody>
      </p:sp>
      <p:sp>
        <p:nvSpPr>
          <p:cNvPr id="36" name="椭圆 35"/>
          <p:cNvSpPr/>
          <p:nvPr/>
        </p:nvSpPr>
        <p:spPr>
          <a:xfrm flipH="1">
            <a:off x="4416518" y="5197378"/>
            <a:ext cx="231762" cy="23335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05"/>
          </a:p>
        </p:txBody>
      </p:sp>
      <p:sp>
        <p:nvSpPr>
          <p:cNvPr id="42" name="椭圆 41"/>
          <p:cNvSpPr/>
          <p:nvPr/>
        </p:nvSpPr>
        <p:spPr>
          <a:xfrm>
            <a:off x="3610112" y="5579946"/>
            <a:ext cx="250811" cy="2523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05"/>
          </a:p>
        </p:txBody>
      </p:sp>
      <p:grpSp>
        <p:nvGrpSpPr>
          <p:cNvPr id="55" name="组合 54"/>
          <p:cNvGrpSpPr/>
          <p:nvPr/>
        </p:nvGrpSpPr>
        <p:grpSpPr>
          <a:xfrm>
            <a:off x="4324350" y="3152140"/>
            <a:ext cx="2071312" cy="2071370"/>
            <a:chOff x="4539416" y="3368966"/>
            <a:chExt cx="1674934" cy="1674934"/>
          </a:xfrm>
          <a:solidFill>
            <a:schemeClr val="accent4"/>
          </a:solidFill>
        </p:grpSpPr>
        <p:sp>
          <p:nvSpPr>
            <p:cNvPr id="32" name="椭圆 31"/>
            <p:cNvSpPr/>
            <p:nvPr/>
          </p:nvSpPr>
          <p:spPr>
            <a:xfrm>
              <a:off x="4539416" y="3368966"/>
              <a:ext cx="1674934" cy="16749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05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704244" y="3707855"/>
              <a:ext cx="1345838" cy="99766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5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基于</a:t>
              </a:r>
              <a:endParaRPr lang="en-US" altLang="zh-CN" sz="16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65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Python+Django</a:t>
              </a:r>
              <a:endParaRPr lang="en-US" altLang="zh-CN" sz="16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5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的后端服务器</a:t>
              </a:r>
              <a:endParaRPr lang="zh-CN" altLang="en-US" sz="16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9" name="椭圆 58"/>
          <p:cNvSpPr/>
          <p:nvPr/>
        </p:nvSpPr>
        <p:spPr>
          <a:xfrm>
            <a:off x="-40937" y="3700448"/>
            <a:ext cx="942923" cy="9476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05"/>
          </a:p>
        </p:txBody>
      </p:sp>
      <p:sp>
        <p:nvSpPr>
          <p:cNvPr id="60" name="文本框 59"/>
          <p:cNvSpPr txBox="1"/>
          <p:nvPr/>
        </p:nvSpPr>
        <p:spPr>
          <a:xfrm>
            <a:off x="7138670" y="2084070"/>
            <a:ext cx="4499610" cy="7372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accent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Restful API</a:t>
            </a:r>
            <a:endParaRPr lang="en-US" altLang="zh-CN" sz="2800" dirty="0">
              <a:solidFill>
                <a:schemeClr val="accent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35" y="321298"/>
            <a:ext cx="142867" cy="18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0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94813" y="154003"/>
            <a:ext cx="1196340" cy="5003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服务端</a:t>
            </a:r>
            <a:endParaRPr lang="zh-CN" altLang="en-US" sz="2655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20560" y="3200400"/>
            <a:ext cx="4499610" cy="7372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accent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SQLite</a:t>
            </a:r>
            <a:r>
              <a:rPr lang="zh-CN" altLang="en-US" sz="2800" dirty="0">
                <a:solidFill>
                  <a:schemeClr val="accent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数据库</a:t>
            </a:r>
            <a:endParaRPr lang="zh-CN" altLang="en-US" sz="2800" dirty="0">
              <a:solidFill>
                <a:schemeClr val="accent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38670" y="4545965"/>
            <a:ext cx="4499610" cy="130817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chemeClr val="accent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基于</a:t>
            </a:r>
            <a:r>
              <a:rPr lang="en-US" altLang="zh-CN" sz="2800" smtClean="0">
                <a:solidFill>
                  <a:schemeClr val="accent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StreamingVideo</a:t>
            </a:r>
            <a:r>
              <a:rPr lang="zh-CN" altLang="en-US" sz="2800" smtClean="0">
                <a:solidFill>
                  <a:schemeClr val="accent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</a:t>
            </a:r>
            <a:endParaRPr lang="en-US" altLang="zh-CN" sz="2800" smtClean="0">
              <a:solidFill>
                <a:schemeClr val="accent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sz="2800" smtClean="0">
                <a:solidFill>
                  <a:schemeClr val="accent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流</a:t>
            </a:r>
            <a:r>
              <a:rPr lang="zh-CN" sz="2800" dirty="0">
                <a:solidFill>
                  <a:schemeClr val="accent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视频播放</a:t>
            </a:r>
            <a:endParaRPr lang="zh-CN" sz="2800" dirty="0">
              <a:solidFill>
                <a:schemeClr val="accent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" grpId="0" animBg="1"/>
      <p:bldP spid="44" grpId="0" animBg="1"/>
      <p:bldP spid="39" grpId="0" animBg="1"/>
      <p:bldP spid="45" grpId="0" animBg="1"/>
      <p:bldP spid="30" grpId="0" animBg="1"/>
      <p:bldP spid="26" grpId="0" animBg="1"/>
      <p:bldP spid="28" grpId="0" animBg="1"/>
      <p:bldP spid="29" grpId="0" animBg="1"/>
      <p:bldP spid="33" grpId="0" animBg="1"/>
      <p:bldP spid="35" grpId="0" animBg="1"/>
      <p:bldP spid="36" grpId="0" animBg="1"/>
      <p:bldP spid="42" grpId="0" animBg="1"/>
      <p:bldP spid="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6131738" y="2186594"/>
            <a:ext cx="759488" cy="354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4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</a:t>
            </a:r>
            <a:endParaRPr lang="zh-CN" altLang="en-US" sz="114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5" y="321298"/>
            <a:ext cx="142867" cy="18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0"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4813" y="154003"/>
            <a:ext cx="4244340" cy="5003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客户端 </a:t>
            </a:r>
            <a:r>
              <a:rPr lang="en-US" altLang="zh-CN" sz="2655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 </a:t>
            </a:r>
            <a:r>
              <a:rPr lang="zh-CN" altLang="en-US" sz="2655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界面实现基本逻辑</a:t>
            </a:r>
            <a:endParaRPr lang="zh-CN" altLang="en-US" sz="2655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94" name="矩形 93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矩形 94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矩形 95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97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89" name="矩形 88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矩形 89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矩形 92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pic>
        <p:nvPicPr>
          <p:cNvPr id="2" name="图片 1" descr="未命名文件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090" y="683895"/>
            <a:ext cx="10057765" cy="5490845"/>
          </a:xfrm>
          <a:prstGeom prst="rect">
            <a:avLst/>
          </a:prstGeom>
        </p:spPr>
      </p:pic>
      <p:sp>
        <p:nvSpPr>
          <p:cNvPr id="5" name="燕尾形箭头 4"/>
          <p:cNvSpPr/>
          <p:nvPr/>
        </p:nvSpPr>
        <p:spPr>
          <a:xfrm rot="2940000">
            <a:off x="3634105" y="2533015"/>
            <a:ext cx="1043940" cy="273685"/>
          </a:xfrm>
          <a:prstGeom prst="notched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74825" y="1833880"/>
            <a:ext cx="39230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/>
              <a:t>AsyncTask+OKHttp的自定义封装类</a:t>
            </a:r>
            <a:endParaRPr lang="en-US" altLang="zh-CN" sz="1600"/>
          </a:p>
        </p:txBody>
      </p:sp>
      <p:sp>
        <p:nvSpPr>
          <p:cNvPr id="7" name="燕尾形箭头 6"/>
          <p:cNvSpPr/>
          <p:nvPr/>
        </p:nvSpPr>
        <p:spPr>
          <a:xfrm rot="8640000">
            <a:off x="5960745" y="5114290"/>
            <a:ext cx="972185" cy="363220"/>
          </a:xfrm>
          <a:prstGeom prst="notched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84930" y="5728970"/>
            <a:ext cx="33362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/>
            <a:r>
              <a:rPr lang="en-US" altLang="zh-CN" sz="1600">
                <a:sym typeface="+mn-ea"/>
              </a:rPr>
              <a:t>SQlite</a:t>
            </a:r>
            <a:r>
              <a:rPr lang="en-US" altLang="zh-CN" sz="1600">
                <a:sym typeface="+mn-ea"/>
              </a:rPr>
              <a:t>本地缓存，</a:t>
            </a:r>
            <a:r>
              <a:rPr lang="en-US" altLang="zh-CN" sz="1600">
                <a:sym typeface="+mn-ea"/>
              </a:rPr>
              <a:t>Picasso</a:t>
            </a:r>
            <a:r>
              <a:rPr lang="en-US" altLang="zh-CN" sz="1600">
                <a:sym typeface="+mn-ea"/>
              </a:rPr>
              <a:t>图片缓存</a:t>
            </a:r>
            <a:endParaRPr lang="en-US" altLang="zh-CN" sz="16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34" y="2070175"/>
            <a:ext cx="12191666" cy="20191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grpSp>
        <p:nvGrpSpPr>
          <p:cNvPr id="15" name="组合 14"/>
          <p:cNvGrpSpPr/>
          <p:nvPr/>
        </p:nvGrpSpPr>
        <p:grpSpPr>
          <a:xfrm>
            <a:off x="1194704" y="1708245"/>
            <a:ext cx="9784813" cy="4415464"/>
            <a:chOff x="1206500" y="1708150"/>
            <a:chExt cx="9785350" cy="3994150"/>
          </a:xfrm>
        </p:grpSpPr>
        <p:sp>
          <p:nvSpPr>
            <p:cNvPr id="7" name="矩形 6"/>
            <p:cNvSpPr/>
            <p:nvPr/>
          </p:nvSpPr>
          <p:spPr>
            <a:xfrm>
              <a:off x="1206500" y="1708150"/>
              <a:ext cx="2120900" cy="3994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/>
            </a:p>
          </p:txBody>
        </p:sp>
        <p:sp>
          <p:nvSpPr>
            <p:cNvPr id="12" name="矩形 11"/>
            <p:cNvSpPr/>
            <p:nvPr/>
          </p:nvSpPr>
          <p:spPr>
            <a:xfrm>
              <a:off x="3761317" y="1708150"/>
              <a:ext cx="2120900" cy="3994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/>
            </a:p>
          </p:txBody>
        </p:sp>
        <p:sp>
          <p:nvSpPr>
            <p:cNvPr id="13" name="矩形 12"/>
            <p:cNvSpPr/>
            <p:nvPr/>
          </p:nvSpPr>
          <p:spPr>
            <a:xfrm>
              <a:off x="6316134" y="1708150"/>
              <a:ext cx="2120900" cy="39941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/>
            </a:p>
          </p:txBody>
        </p:sp>
        <p:sp>
          <p:nvSpPr>
            <p:cNvPr id="14" name="矩形 13"/>
            <p:cNvSpPr/>
            <p:nvPr/>
          </p:nvSpPr>
          <p:spPr>
            <a:xfrm>
              <a:off x="8870950" y="1708150"/>
              <a:ext cx="2120900" cy="3994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/>
            </a:p>
          </p:txBody>
        </p:sp>
      </p:grpSp>
      <p:sp>
        <p:nvSpPr>
          <p:cNvPr id="27" name="TextBox 39"/>
          <p:cNvSpPr txBox="1"/>
          <p:nvPr/>
        </p:nvSpPr>
        <p:spPr>
          <a:xfrm>
            <a:off x="1222643" y="4367113"/>
            <a:ext cx="1994194" cy="76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515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LitePal</a:t>
            </a:r>
            <a:endParaRPr lang="zh-CN" altLang="en-US" sz="1515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SQLite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本地缓存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TextBox 39"/>
          <p:cNvSpPr txBox="1"/>
          <p:nvPr/>
        </p:nvSpPr>
        <p:spPr>
          <a:xfrm>
            <a:off x="3821565" y="4513035"/>
            <a:ext cx="1994194" cy="126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515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Parcelable</a:t>
            </a:r>
            <a:endParaRPr lang="en-US" altLang="zh-CN" sz="1515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采用高性能，高效率的序列化接口</a:t>
            </a: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Parcelable</a:t>
            </a:r>
            <a:endParaRPr lang="en-US" altLang="zh-CN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76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6432418" y="4503354"/>
            <a:ext cx="1994194" cy="1088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515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okHttp</a:t>
            </a:r>
            <a:endParaRPr lang="zh-CN" altLang="en-US" sz="151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安卓端最火热的处理网络请求的轻量级框架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30918" y="4504492"/>
            <a:ext cx="1994194" cy="1088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515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QQAPI</a:t>
            </a:r>
            <a:endParaRPr lang="zh-CN" altLang="en-US" sz="151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使用</a:t>
            </a:r>
            <a:r>
              <a:rPr lang="en-US" altLang="zh-CN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QQ</a:t>
            </a: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登录</a:t>
            </a:r>
            <a:r>
              <a:rPr lang="en-US" altLang="zh-CN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API</a:t>
            </a: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，登录更加便捷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5" y="321298"/>
            <a:ext cx="142867" cy="18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0"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94813" y="154003"/>
            <a:ext cx="2223686" cy="50090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zh-CN" altLang="en-US" sz="2655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核心技术要点</a:t>
            </a:r>
            <a:endParaRPr lang="zh-CN" altLang="en-US" sz="2655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48" name="矩形 47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43" name="矩形 42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905" y="2183292"/>
            <a:ext cx="2157521" cy="19679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318" y="2200633"/>
            <a:ext cx="2038441" cy="1950577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55" y="2200633"/>
            <a:ext cx="2098857" cy="1888732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6"/>
          <a:stretch>
            <a:fillRect/>
          </a:stretch>
        </p:blipFill>
        <p:spPr>
          <a:xfrm>
            <a:off x="8858373" y="2200633"/>
            <a:ext cx="2130033" cy="1888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/>
      <p:bldP spid="35" grpId="0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335" y="321298"/>
            <a:ext cx="142867" cy="18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0"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94813" y="154003"/>
            <a:ext cx="2324675" cy="50090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zh-CN" altLang="en-US" sz="2655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界面技术</a:t>
            </a:r>
            <a:r>
              <a:rPr lang="zh-CN" altLang="en-US" sz="2655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要点 </a:t>
            </a:r>
            <a:endParaRPr lang="zh-CN" altLang="en-US" sz="2655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0" y="7118249"/>
            <a:ext cx="11559822" cy="1252314"/>
            <a:chOff x="0" y="7507131"/>
            <a:chExt cx="12192000" cy="1320800"/>
          </a:xfrm>
        </p:grpSpPr>
        <p:sp>
          <p:nvSpPr>
            <p:cNvPr id="42" name="矩形 41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705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541421" y="7679249"/>
              <a:ext cx="6096000" cy="9285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sz="17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sz="17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sz="17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/>
            </a:p>
          </p:txBody>
        </p:sp>
        <p:sp>
          <p:nvSpPr>
            <p:cNvPr id="45" name="矩形 44"/>
            <p:cNvSpPr/>
            <p:nvPr userDrawn="1"/>
          </p:nvSpPr>
          <p:spPr>
            <a:xfrm>
              <a:off x="5454568" y="7679249"/>
              <a:ext cx="6096000" cy="9285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sz="17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sz="17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sz="17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1705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0" y="-1578586"/>
            <a:ext cx="11559822" cy="1252314"/>
            <a:chOff x="0" y="7507131"/>
            <a:chExt cx="12192000" cy="1320800"/>
          </a:xfrm>
        </p:grpSpPr>
        <p:sp>
          <p:nvSpPr>
            <p:cNvPr id="48" name="矩形 47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705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 userDrawn="1"/>
          </p:nvSpPr>
          <p:spPr>
            <a:xfrm>
              <a:off x="541421" y="7679249"/>
              <a:ext cx="6096000" cy="9285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sz="17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sz="17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sz="17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/>
            </a:p>
          </p:txBody>
        </p:sp>
        <p:sp>
          <p:nvSpPr>
            <p:cNvPr id="51" name="矩形 50"/>
            <p:cNvSpPr/>
            <p:nvPr userDrawn="1"/>
          </p:nvSpPr>
          <p:spPr>
            <a:xfrm>
              <a:off x="5454568" y="7679249"/>
              <a:ext cx="6096000" cy="9285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sz="17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sz="17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sz="17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1705"/>
            </a:p>
          </p:txBody>
        </p:sp>
      </p:grpSp>
      <p:graphicFrame>
        <p:nvGraphicFramePr>
          <p:cNvPr id="2" name="图示 1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/>
          </a:p>
        </p:txBody>
      </p:sp>
      <p:sp>
        <p:nvSpPr>
          <p:cNvPr id="5" name="文本框 4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2638163" y="2729165"/>
            <a:ext cx="69156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tx2"/>
                </a:solidFill>
                <a:latin typeface="Agency FB" panose="020B0503020202020204" pitchFamily="34" charset="0"/>
              </a:rPr>
              <a:t>THANK YOU VERY MUCH</a:t>
            </a:r>
            <a:endParaRPr lang="zh-CN" altLang="en-US" sz="6600" b="1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文本框 7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5580382" y="3976597"/>
            <a:ext cx="1031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i="1" dirty="0">
                <a:solidFill>
                  <a:schemeClr val="tx1">
                    <a:lumMod val="50000"/>
                  </a:schemeClr>
                </a:solidFill>
              </a:rPr>
              <a:t>TURBO</a:t>
            </a:r>
            <a:endParaRPr lang="en-US" altLang="zh-CN" i="1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23" name="矩形 22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19" name="矩形 18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14" name="矩形 13"/>
            <p:cNvSpPr/>
            <p:nvPr userDrawn="1">
              <p:custDataLst>
                <p:tags r:id="rId3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NORDRI TOOLS WATERMARK" val="uj32iqwi"/>
</p:tagLst>
</file>

<file path=ppt/tags/tag10.xml><?xml version="1.0" encoding="utf-8"?>
<p:tagLst xmlns:p="http://schemas.openxmlformats.org/presentationml/2006/main">
  <p:tag name="NORDRI TOOLS WATERMARK" val="uj32iqwi"/>
</p:tagLst>
</file>

<file path=ppt/tags/tag11.xml><?xml version="1.0" encoding="utf-8"?>
<p:tagLst xmlns:p="http://schemas.openxmlformats.org/presentationml/2006/main">
  <p:tag name="NORDRI TOOLS WATERMARK" val="uj32iqwi"/>
</p:tagLst>
</file>

<file path=ppt/tags/tag12.xml><?xml version="1.0" encoding="utf-8"?>
<p:tagLst xmlns:p="http://schemas.openxmlformats.org/presentationml/2006/main">
  <p:tag name="NORDRI TOOLS WATERMARK" val="uj32iqwi"/>
</p:tagLst>
</file>

<file path=ppt/tags/tag13.xml><?xml version="1.0" encoding="utf-8"?>
<p:tagLst xmlns:p="http://schemas.openxmlformats.org/presentationml/2006/main">
  <p:tag name="NORDRI TOOLS WATERMARK" val="uj32iqwi"/>
</p:tagLst>
</file>

<file path=ppt/tags/tag14.xml><?xml version="1.0" encoding="utf-8"?>
<p:tagLst xmlns:p="http://schemas.openxmlformats.org/presentationml/2006/main">
  <p:tag name="NORDRI TOOLS WATERMARK" val="uj32iqwi"/>
</p:tagLst>
</file>

<file path=ppt/tags/tag2.xml><?xml version="1.0" encoding="utf-8"?>
<p:tagLst xmlns:p="http://schemas.openxmlformats.org/presentationml/2006/main">
  <p:tag name="NORDRI TOOLS WATERMARK" val="uj32iqwi"/>
</p:tagLst>
</file>

<file path=ppt/tags/tag3.xml><?xml version="1.0" encoding="utf-8"?>
<p:tagLst xmlns:p="http://schemas.openxmlformats.org/presentationml/2006/main">
  <p:tag name="NORDRI TOOLS WATERMARK" val="uj32iqwi"/>
</p:tagLst>
</file>

<file path=ppt/tags/tag4.xml><?xml version="1.0" encoding="utf-8"?>
<p:tagLst xmlns:p="http://schemas.openxmlformats.org/presentationml/2006/main">
  <p:tag name="NORDRI TOOLS WATERMARK" val="uj32iqwi"/>
</p:tagLst>
</file>

<file path=ppt/tags/tag5.xml><?xml version="1.0" encoding="utf-8"?>
<p:tagLst xmlns:p="http://schemas.openxmlformats.org/presentationml/2006/main">
  <p:tag name="NORDRI TOOLS WATERMARK" val="uj32iqwi"/>
</p:tagLst>
</file>

<file path=ppt/tags/tag6.xml><?xml version="1.0" encoding="utf-8"?>
<p:tagLst xmlns:p="http://schemas.openxmlformats.org/presentationml/2006/main">
  <p:tag name="NORDRI TOOLS WATERMARK" val="uj32iqwi"/>
</p:tagLst>
</file>

<file path=ppt/tags/tag7.xml><?xml version="1.0" encoding="utf-8"?>
<p:tagLst xmlns:p="http://schemas.openxmlformats.org/presentationml/2006/main">
  <p:tag name="NORDRI TOOLS WATERMARK" val="uj32iqwi"/>
</p:tagLst>
</file>

<file path=ppt/tags/tag8.xml><?xml version="1.0" encoding="utf-8"?>
<p:tagLst xmlns:p="http://schemas.openxmlformats.org/presentationml/2006/main">
  <p:tag name="NORDRI TOOLS WATERMARK" val="uj32iqwi"/>
</p:tagLst>
</file>

<file path=ppt/tags/tag9.xml><?xml version="1.0" encoding="utf-8"?>
<p:tagLst xmlns:p="http://schemas.openxmlformats.org/presentationml/2006/main">
  <p:tag name="NORDRI TOOLS WATERMARK" val="uj32iqwi"/>
</p:tagLst>
</file>

<file path=ppt/theme/theme1.xml><?xml version="1.0" encoding="utf-8"?>
<a:theme xmlns:a="http://schemas.openxmlformats.org/drawingml/2006/main" name="Default Theme">
  <a:themeElements>
    <a:clrScheme name="Ghost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B0B1B3"/>
      </a:accent2>
      <a:accent3>
        <a:srgbClr val="000000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2470</Words>
  <Application>WPS 演示</Application>
  <PresentationFormat>宽屏</PresentationFormat>
  <Paragraphs>170</Paragraphs>
  <Slides>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Montserrat Hairline</vt:lpstr>
      <vt:lpstr>Agency FB</vt:lpstr>
      <vt:lpstr>站酷高端黑</vt:lpstr>
      <vt:lpstr>Calibri</vt:lpstr>
      <vt:lpstr>Arial</vt:lpstr>
      <vt:lpstr>Lato Light</vt:lpstr>
      <vt:lpstr>Segoe Print</vt:lpstr>
      <vt:lpstr>Arial Unicode MS</vt:lpstr>
      <vt:lpstr>等线</vt:lpstr>
      <vt:lpstr>Lato Regular</vt:lpstr>
      <vt:lpstr>黑体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©PPTSTORE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夏日云泊镇</cp:lastModifiedBy>
  <cp:revision>31</cp:revision>
  <dcterms:created xsi:type="dcterms:W3CDTF">2016-09-01T12:32:00Z</dcterms:created>
  <dcterms:modified xsi:type="dcterms:W3CDTF">2018-12-26T03:43:29Z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2052-11.1.0.8234</vt:lpwstr>
  </property>
</Properties>
</file>