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Garamon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hLV4mCyk7viNkFLSxCsF4b6cSl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aramond-bold.fntdata"/><Relationship Id="rId11" Type="http://schemas.openxmlformats.org/officeDocument/2006/relationships/slide" Target="slides/slide7.xml"/><Relationship Id="rId22" Type="http://schemas.openxmlformats.org/officeDocument/2006/relationships/font" Target="fonts/Garamond-boldItalic.fntdata"/><Relationship Id="rId10" Type="http://schemas.openxmlformats.org/officeDocument/2006/relationships/slide" Target="slides/slide6.xml"/><Relationship Id="rId21" Type="http://schemas.openxmlformats.org/officeDocument/2006/relationships/font" Target="fonts/Garamond-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aramond-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1"/>
        </a:solidFill>
      </p:bgPr>
    </p:bg>
    <p:spTree>
      <p:nvGrpSpPr>
        <p:cNvPr id="15" name="Shape 15"/>
        <p:cNvGrpSpPr/>
        <p:nvPr/>
      </p:nvGrpSpPr>
      <p:grpSpPr>
        <a:xfrm>
          <a:off x="0" y="0"/>
          <a:ext cx="0" cy="0"/>
          <a:chOff x="0" y="0"/>
          <a:chExt cx="0" cy="0"/>
        </a:xfrm>
      </p:grpSpPr>
      <p:sp>
        <p:nvSpPr>
          <p:cNvPr id="16" name="Google Shape;16;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9" name="Google Shape;19;p16"/>
          <p:cNvSpPr txBox="1"/>
          <p:nvPr>
            <p:ph type="ctrTitle"/>
          </p:nvPr>
        </p:nvSpPr>
        <p:spPr>
          <a:xfrm>
            <a:off x="1058669" y="854538"/>
            <a:ext cx="4567608"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aramond"/>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6"/>
          <p:cNvSpPr txBox="1"/>
          <p:nvPr>
            <p:ph idx="1" type="subTitle"/>
          </p:nvPr>
        </p:nvSpPr>
        <p:spPr>
          <a:xfrm>
            <a:off x="1061440" y="4429842"/>
            <a:ext cx="4567608" cy="1143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200"/>
              </a:spcBef>
              <a:spcAft>
                <a:spcPts val="0"/>
              </a:spcAft>
              <a:buSzPts val="1600"/>
              <a:buNone/>
              <a:defRPr sz="1600" cap="none">
                <a:solidFill>
                  <a:schemeClr val="lt1"/>
                </a:solidFill>
                <a:latin typeface="Garamond"/>
                <a:ea typeface="Garamond"/>
                <a:cs typeface="Garamond"/>
                <a:sym typeface="Garamond"/>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16"/>
          <p:cNvSpPr/>
          <p:nvPr>
            <p:ph idx="2" type="pic"/>
          </p:nvPr>
        </p:nvSpPr>
        <p:spPr>
          <a:xfrm>
            <a:off x="4933721" y="-19458"/>
            <a:ext cx="7261837" cy="6877457"/>
          </a:xfrm>
          <a:prstGeom prst="rect">
            <a:avLst/>
          </a:prstGeom>
          <a:solidFill>
            <a:schemeClr val="accent4"/>
          </a:solidFill>
          <a:ln>
            <a:noFill/>
          </a:ln>
        </p:spPr>
      </p:sp>
      <p:sp>
        <p:nvSpPr>
          <p:cNvPr id="22" name="Google Shape;22;p16"/>
          <p:cNvSpPr/>
          <p:nvPr/>
        </p:nvSpPr>
        <p:spPr>
          <a:xfrm rot="10800000">
            <a:off x="4933721" y="267867"/>
            <a:ext cx="3031755" cy="3031755"/>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3" name="Google Shape;23;p16"/>
          <p:cNvSpPr/>
          <p:nvPr/>
        </p:nvSpPr>
        <p:spPr>
          <a:xfrm>
            <a:off x="-22175" y="5596959"/>
            <a:ext cx="1261040" cy="1261040"/>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4" name="Google Shape;24;p16"/>
          <p:cNvSpPr/>
          <p:nvPr/>
        </p:nvSpPr>
        <p:spPr>
          <a:xfrm rot="10800000">
            <a:off x="184302" y="236698"/>
            <a:ext cx="519337" cy="519337"/>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5" name="Google Shape;25;p16"/>
          <p:cNvSpPr/>
          <p:nvPr/>
        </p:nvSpPr>
        <p:spPr>
          <a:xfrm>
            <a:off x="4414384" y="5795386"/>
            <a:ext cx="519337" cy="519337"/>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6" name="Google Shape;26;p16"/>
          <p:cNvSpPr/>
          <p:nvPr/>
        </p:nvSpPr>
        <p:spPr>
          <a:xfrm rot="5400000">
            <a:off x="-48606" y="3035784"/>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ack">
  <p:cSld name="Title Only Black">
    <p:spTree>
      <p:nvGrpSpPr>
        <p:cNvPr id="105" name="Shape 105"/>
        <p:cNvGrpSpPr/>
        <p:nvPr/>
      </p:nvGrpSpPr>
      <p:grpSpPr>
        <a:xfrm>
          <a:off x="0" y="0"/>
          <a:ext cx="0" cy="0"/>
          <a:chOff x="0" y="0"/>
          <a:chExt cx="0" cy="0"/>
        </a:xfrm>
      </p:grpSpPr>
      <p:sp>
        <p:nvSpPr>
          <p:cNvPr id="106" name="Google Shape;106;p25"/>
          <p:cNvSpPr/>
          <p:nvPr/>
        </p:nvSpPr>
        <p:spPr>
          <a:xfrm>
            <a:off x="413825" y="483781"/>
            <a:ext cx="11364350" cy="589043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07" name="Google Shape;107;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0" name="Google Shape;110;p25"/>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Garamon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5"/>
          <p:cNvSpPr/>
          <p:nvPr/>
        </p:nvSpPr>
        <p:spPr>
          <a:xfrm>
            <a:off x="10459099" y="5309445"/>
            <a:ext cx="1465933" cy="1465933"/>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12" name="Google Shape;112;p25"/>
          <p:cNvSpPr/>
          <p:nvPr/>
        </p:nvSpPr>
        <p:spPr>
          <a:xfrm rot="5400000">
            <a:off x="-48606" y="1085138"/>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White">
  <p:cSld name="Title and Content_Whit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413825" y="483781"/>
            <a:ext cx="11364350" cy="58904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15" name="Google Shape;115;p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8" name="Google Shape;118;p26"/>
          <p:cNvSpPr/>
          <p:nvPr/>
        </p:nvSpPr>
        <p:spPr>
          <a:xfrm>
            <a:off x="10459099" y="5309445"/>
            <a:ext cx="1465933" cy="1465933"/>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19" name="Google Shape;119;p26"/>
          <p:cNvSpPr/>
          <p:nvPr/>
        </p:nvSpPr>
        <p:spPr>
          <a:xfrm rot="5400000">
            <a:off x="-48606" y="1085137"/>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20" name="Google Shape;120;p26"/>
          <p:cNvSpPr txBox="1"/>
          <p:nvPr>
            <p:ph idx="1" type="body"/>
          </p:nvPr>
        </p:nvSpPr>
        <p:spPr>
          <a:xfrm>
            <a:off x="932329" y="2031121"/>
            <a:ext cx="10452848" cy="3933150"/>
          </a:xfrm>
          <a:prstGeom prst="rect">
            <a:avLst/>
          </a:prstGeom>
          <a:noFill/>
          <a:ln>
            <a:noFill/>
          </a:ln>
        </p:spPr>
        <p:txBody>
          <a:bodyPr anchorCtr="0" anchor="t" bIns="45700" lIns="0" spcFirstLastPara="1" rIns="0" wrap="square" tIns="45700">
            <a:normAutofit/>
          </a:bodyPr>
          <a:lstStyle>
            <a:lvl1pPr indent="-355600" lvl="0" marL="457200" algn="l">
              <a:lnSpc>
                <a:spcPct val="100000"/>
              </a:lnSpc>
              <a:spcBef>
                <a:spcPts val="1200"/>
              </a:spcBef>
              <a:spcAft>
                <a:spcPts val="0"/>
              </a:spcAft>
              <a:buClr>
                <a:schemeClr val="accent1"/>
              </a:buClr>
              <a:buSzPts val="2000"/>
              <a:buFont typeface="Arial"/>
              <a:buChar char="•"/>
              <a:defRPr>
                <a:solidFill>
                  <a:schemeClr val="dk1"/>
                </a:solidFill>
              </a:defRPr>
            </a:lvl1pPr>
            <a:lvl2pPr indent="-342900" lvl="1" marL="914400" algn="l">
              <a:lnSpc>
                <a:spcPct val="100000"/>
              </a:lnSpc>
              <a:spcBef>
                <a:spcPts val="200"/>
              </a:spcBef>
              <a:spcAft>
                <a:spcPts val="0"/>
              </a:spcAft>
              <a:buClr>
                <a:schemeClr val="accent1"/>
              </a:buClr>
              <a:buSzPts val="1800"/>
              <a:buFont typeface="Arial"/>
              <a:buChar char="•"/>
              <a:defRPr>
                <a:solidFill>
                  <a:schemeClr val="dk1"/>
                </a:solidFill>
              </a:defRPr>
            </a:lvl2pPr>
            <a:lvl3pPr indent="-317500" lvl="2" marL="1371600" algn="l">
              <a:lnSpc>
                <a:spcPct val="100000"/>
              </a:lnSpc>
              <a:spcBef>
                <a:spcPts val="400"/>
              </a:spcBef>
              <a:spcAft>
                <a:spcPts val="0"/>
              </a:spcAft>
              <a:buClr>
                <a:schemeClr val="accent1"/>
              </a:buClr>
              <a:buSzPts val="1400"/>
              <a:buFont typeface="Arial"/>
              <a:buChar char="•"/>
              <a:defRPr>
                <a:solidFill>
                  <a:schemeClr val="dk1"/>
                </a:solidFill>
              </a:defRPr>
            </a:lvl3pPr>
            <a:lvl4pPr indent="-317500" lvl="3" marL="1828800" algn="l">
              <a:lnSpc>
                <a:spcPct val="100000"/>
              </a:lnSpc>
              <a:spcBef>
                <a:spcPts val="400"/>
              </a:spcBef>
              <a:spcAft>
                <a:spcPts val="0"/>
              </a:spcAft>
              <a:buClr>
                <a:schemeClr val="accent1"/>
              </a:buClr>
              <a:buSzPts val="1400"/>
              <a:buFont typeface="Arial"/>
              <a:buChar char="•"/>
              <a:defRPr>
                <a:solidFill>
                  <a:schemeClr val="dk1"/>
                </a:solidFill>
              </a:defRPr>
            </a:lvl4pPr>
            <a:lvl5pPr indent="-317500" lvl="4" marL="2286000" algn="l">
              <a:lnSpc>
                <a:spcPct val="100000"/>
              </a:lnSpc>
              <a:spcBef>
                <a:spcPts val="400"/>
              </a:spcBef>
              <a:spcAft>
                <a:spcPts val="0"/>
              </a:spcAft>
              <a:buClr>
                <a:schemeClr val="accent1"/>
              </a:buClr>
              <a:buSzPts val="1400"/>
              <a:buFont typeface="Arial"/>
              <a:buChar char="•"/>
              <a:defRPr>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21" name="Google Shape;121;p26"/>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800"/>
              <a:buFont typeface="Garamond"/>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White">
  <p:cSld name="Title Only_White">
    <p:bg>
      <p:bgPr>
        <a:solidFill>
          <a:schemeClr val="dk1"/>
        </a:solidFill>
      </p:bgPr>
    </p:bg>
    <p:spTree>
      <p:nvGrpSpPr>
        <p:cNvPr id="122" name="Shape 122"/>
        <p:cNvGrpSpPr/>
        <p:nvPr/>
      </p:nvGrpSpPr>
      <p:grpSpPr>
        <a:xfrm>
          <a:off x="0" y="0"/>
          <a:ext cx="0" cy="0"/>
          <a:chOff x="0" y="0"/>
          <a:chExt cx="0" cy="0"/>
        </a:xfrm>
      </p:grpSpPr>
      <p:sp>
        <p:nvSpPr>
          <p:cNvPr id="123" name="Google Shape;123;p27"/>
          <p:cNvSpPr/>
          <p:nvPr/>
        </p:nvSpPr>
        <p:spPr>
          <a:xfrm>
            <a:off x="413825" y="483781"/>
            <a:ext cx="11364350" cy="58904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24" name="Google Shape;124;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7" name="Google Shape;127;p27"/>
          <p:cNvSpPr/>
          <p:nvPr/>
        </p:nvSpPr>
        <p:spPr>
          <a:xfrm>
            <a:off x="10459099" y="5309445"/>
            <a:ext cx="1465933" cy="1465933"/>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28" name="Google Shape;128;p27"/>
          <p:cNvSpPr/>
          <p:nvPr/>
        </p:nvSpPr>
        <p:spPr>
          <a:xfrm rot="5400000">
            <a:off x="-48606" y="1085137"/>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29" name="Google Shape;129;p27"/>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800"/>
              <a:buFont typeface="Garamond"/>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dk1"/>
        </a:solidFill>
      </p:bgPr>
    </p:bg>
    <p:spTree>
      <p:nvGrpSpPr>
        <p:cNvPr id="130" name="Shape 130"/>
        <p:cNvGrpSpPr/>
        <p:nvPr/>
      </p:nvGrpSpPr>
      <p:grpSpPr>
        <a:xfrm>
          <a:off x="0" y="0"/>
          <a:ext cx="0" cy="0"/>
          <a:chOff x="0" y="0"/>
          <a:chExt cx="0" cy="0"/>
        </a:xfrm>
      </p:grpSpPr>
      <p:sp>
        <p:nvSpPr>
          <p:cNvPr id="131" name="Google Shape;131;p28"/>
          <p:cNvSpPr/>
          <p:nvPr/>
        </p:nvSpPr>
        <p:spPr>
          <a:xfrm>
            <a:off x="413825" y="483781"/>
            <a:ext cx="11364350" cy="58904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32" name="Google Shape;132;p28"/>
          <p:cNvSpPr/>
          <p:nvPr/>
        </p:nvSpPr>
        <p:spPr>
          <a:xfrm rot="5400000">
            <a:off x="-48606" y="1085137"/>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grpSp>
        <p:nvGrpSpPr>
          <p:cNvPr id="133" name="Google Shape;133;p28"/>
          <p:cNvGrpSpPr/>
          <p:nvPr/>
        </p:nvGrpSpPr>
        <p:grpSpPr>
          <a:xfrm>
            <a:off x="401408" y="1983214"/>
            <a:ext cx="5127171" cy="979022"/>
            <a:chOff x="417597" y="1992086"/>
            <a:chExt cx="5127171" cy="979022"/>
          </a:xfrm>
        </p:grpSpPr>
        <p:sp>
          <p:nvSpPr>
            <p:cNvPr id="134" name="Google Shape;134;p28"/>
            <p:cNvSpPr/>
            <p:nvPr/>
          </p:nvSpPr>
          <p:spPr>
            <a:xfrm>
              <a:off x="417597" y="1992086"/>
              <a:ext cx="5127171" cy="7047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Garamond"/>
                <a:ea typeface="Garamond"/>
                <a:cs typeface="Garamond"/>
                <a:sym typeface="Garamond"/>
              </a:endParaRPr>
            </a:p>
          </p:txBody>
        </p:sp>
        <p:sp>
          <p:nvSpPr>
            <p:cNvPr id="135" name="Google Shape;135;p28"/>
            <p:cNvSpPr/>
            <p:nvPr/>
          </p:nvSpPr>
          <p:spPr>
            <a:xfrm rot="10800000">
              <a:off x="2821824" y="2696788"/>
              <a:ext cx="318212" cy="274320"/>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grpSp>
      <p:sp>
        <p:nvSpPr>
          <p:cNvPr id="136" name="Google Shape;136;p28"/>
          <p:cNvSpPr txBox="1"/>
          <p:nvPr>
            <p:ph idx="1" type="body"/>
          </p:nvPr>
        </p:nvSpPr>
        <p:spPr>
          <a:xfrm>
            <a:off x="645125" y="1984781"/>
            <a:ext cx="4639736" cy="70313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200"/>
              </a:spcBef>
              <a:spcAft>
                <a:spcPts val="0"/>
              </a:spcAft>
              <a:buSzPts val="2000"/>
              <a:buNone/>
              <a:defRPr b="0" sz="2000" cap="none">
                <a:solidFill>
                  <a:schemeClr val="lt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37" name="Google Shape;137;p28"/>
          <p:cNvSpPr txBox="1"/>
          <p:nvPr>
            <p:ph idx="2" type="body"/>
          </p:nvPr>
        </p:nvSpPr>
        <p:spPr>
          <a:xfrm>
            <a:off x="645125" y="3154858"/>
            <a:ext cx="4639736" cy="2870009"/>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141" name="Google Shape;141;p28"/>
          <p:cNvGrpSpPr/>
          <p:nvPr/>
        </p:nvGrpSpPr>
        <p:grpSpPr>
          <a:xfrm>
            <a:off x="6663674" y="1983214"/>
            <a:ext cx="5127171" cy="979022"/>
            <a:chOff x="417597" y="1992086"/>
            <a:chExt cx="5127171" cy="979022"/>
          </a:xfrm>
        </p:grpSpPr>
        <p:sp>
          <p:nvSpPr>
            <p:cNvPr id="142" name="Google Shape;142;p28"/>
            <p:cNvSpPr/>
            <p:nvPr/>
          </p:nvSpPr>
          <p:spPr>
            <a:xfrm>
              <a:off x="417597" y="1992086"/>
              <a:ext cx="5127171" cy="7047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Garamond"/>
                <a:ea typeface="Garamond"/>
                <a:cs typeface="Garamond"/>
                <a:sym typeface="Garamond"/>
              </a:endParaRPr>
            </a:p>
          </p:txBody>
        </p:sp>
        <p:sp>
          <p:nvSpPr>
            <p:cNvPr id="143" name="Google Shape;143;p28"/>
            <p:cNvSpPr/>
            <p:nvPr/>
          </p:nvSpPr>
          <p:spPr>
            <a:xfrm rot="10800000">
              <a:off x="2822076" y="2696788"/>
              <a:ext cx="318212" cy="274320"/>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grpSp>
      <p:sp>
        <p:nvSpPr>
          <p:cNvPr id="144" name="Google Shape;144;p28"/>
          <p:cNvSpPr txBox="1"/>
          <p:nvPr>
            <p:ph idx="3" type="body"/>
          </p:nvPr>
        </p:nvSpPr>
        <p:spPr>
          <a:xfrm>
            <a:off x="6907391" y="1984781"/>
            <a:ext cx="4639736" cy="70313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200"/>
              </a:spcBef>
              <a:spcAft>
                <a:spcPts val="0"/>
              </a:spcAft>
              <a:buSzPts val="2000"/>
              <a:buNone/>
              <a:defRPr b="0" sz="2000" cap="none">
                <a:solidFill>
                  <a:schemeClr val="lt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45" name="Google Shape;145;p28"/>
          <p:cNvSpPr txBox="1"/>
          <p:nvPr>
            <p:ph idx="4" type="body"/>
          </p:nvPr>
        </p:nvSpPr>
        <p:spPr>
          <a:xfrm>
            <a:off x="6907391" y="3154858"/>
            <a:ext cx="4639736" cy="2870009"/>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146" name="Google Shape;146;p28"/>
          <p:cNvCxnSpPr/>
          <p:nvPr/>
        </p:nvCxnSpPr>
        <p:spPr>
          <a:xfrm>
            <a:off x="6096000" y="2055833"/>
            <a:ext cx="0" cy="3813262"/>
          </a:xfrm>
          <a:prstGeom prst="straightConnector1">
            <a:avLst/>
          </a:prstGeom>
          <a:noFill/>
          <a:ln cap="flat" cmpd="sng" w="12700">
            <a:solidFill>
              <a:schemeClr val="accent1"/>
            </a:solidFill>
            <a:prstDash val="lgDash"/>
            <a:round/>
            <a:headEnd len="sm" w="sm" type="none"/>
            <a:tailEnd len="sm" w="sm" type="none"/>
          </a:ln>
        </p:spPr>
      </p:cxnSp>
      <p:sp>
        <p:nvSpPr>
          <p:cNvPr id="147" name="Google Shape;147;p28"/>
          <p:cNvSpPr txBox="1"/>
          <p:nvPr>
            <p:ph type="title"/>
          </p:nvPr>
        </p:nvSpPr>
        <p:spPr>
          <a:xfrm>
            <a:off x="932330" y="893729"/>
            <a:ext cx="10205573" cy="9104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800"/>
              <a:buFont typeface="Garamond"/>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arrow Content with Image" showMasterSp="0">
  <p:cSld name="Title with Narrow Content with Image">
    <p:spTree>
      <p:nvGrpSpPr>
        <p:cNvPr id="148" name="Shape 148"/>
        <p:cNvGrpSpPr/>
        <p:nvPr/>
      </p:nvGrpSpPr>
      <p:grpSpPr>
        <a:xfrm>
          <a:off x="0" y="0"/>
          <a:ext cx="0" cy="0"/>
          <a:chOff x="0" y="0"/>
          <a:chExt cx="0" cy="0"/>
        </a:xfrm>
      </p:grpSpPr>
      <p:sp>
        <p:nvSpPr>
          <p:cNvPr id="149" name="Google Shape;149;p2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52" name="Google Shape;152;p29"/>
          <p:cNvSpPr/>
          <p:nvPr/>
        </p:nvSpPr>
        <p:spPr>
          <a:xfrm>
            <a:off x="0" y="1730829"/>
            <a:ext cx="8229600" cy="347798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53" name="Google Shape;153;p29"/>
          <p:cNvSpPr/>
          <p:nvPr/>
        </p:nvSpPr>
        <p:spPr>
          <a:xfrm rot="10800000">
            <a:off x="8749091" y="0"/>
            <a:ext cx="3442907" cy="3112470"/>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54" name="Google Shape;154;p29"/>
          <p:cNvSpPr/>
          <p:nvPr/>
        </p:nvSpPr>
        <p:spPr>
          <a:xfrm rot="10800000">
            <a:off x="3727215" y="5551712"/>
            <a:ext cx="1424687" cy="1306288"/>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55" name="Google Shape;155;p29"/>
          <p:cNvSpPr txBox="1"/>
          <p:nvPr>
            <p:ph type="title"/>
          </p:nvPr>
        </p:nvSpPr>
        <p:spPr>
          <a:xfrm>
            <a:off x="868625" y="2464270"/>
            <a:ext cx="5227376" cy="7277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800"/>
              <a:buFont typeface="Garamon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9"/>
          <p:cNvSpPr txBox="1"/>
          <p:nvPr>
            <p:ph idx="1" type="body"/>
          </p:nvPr>
        </p:nvSpPr>
        <p:spPr>
          <a:xfrm>
            <a:off x="868623" y="3265903"/>
            <a:ext cx="5227377" cy="164238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2000"/>
              <a:buNone/>
              <a:defRPr b="0" sz="2000" cap="none">
                <a:solidFill>
                  <a:schemeClr val="lt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57" name="Google Shape;157;p29"/>
          <p:cNvSpPr/>
          <p:nvPr>
            <p:ph idx="2" type="pic"/>
          </p:nvPr>
        </p:nvSpPr>
        <p:spPr>
          <a:xfrm flipH="1">
            <a:off x="4593262" y="0"/>
            <a:ext cx="7598736" cy="6858000"/>
          </a:xfrm>
          <a:prstGeom prst="triangle">
            <a:avLst>
              <a:gd fmla="val 50000" name="adj"/>
            </a:avLst>
          </a:prstGeom>
          <a:solidFill>
            <a:schemeClr val="accent1"/>
          </a:solidFill>
          <a:ln>
            <a:noFill/>
          </a:ln>
        </p:spPr>
      </p:sp>
      <p:sp>
        <p:nvSpPr>
          <p:cNvPr id="158" name="Google Shape;158;p29"/>
          <p:cNvSpPr/>
          <p:nvPr/>
        </p:nvSpPr>
        <p:spPr>
          <a:xfrm rot="5400000">
            <a:off x="-48606" y="2524533"/>
            <a:ext cx="648200" cy="527675"/>
          </a:xfrm>
          <a:prstGeom prst="triangle">
            <a:avLst>
              <a:gd fmla="val 50000" name="adj"/>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and Author Name" showMasterSp="0">
  <p:cSld name="Quote with Image and Author Name">
    <p:spTree>
      <p:nvGrpSpPr>
        <p:cNvPr id="159" name="Shape 159"/>
        <p:cNvGrpSpPr/>
        <p:nvPr/>
      </p:nvGrpSpPr>
      <p:grpSpPr>
        <a:xfrm>
          <a:off x="0" y="0"/>
          <a:ext cx="0" cy="0"/>
          <a:chOff x="0" y="0"/>
          <a:chExt cx="0" cy="0"/>
        </a:xfrm>
      </p:grpSpPr>
      <p:sp>
        <p:nvSpPr>
          <p:cNvPr id="160" name="Google Shape;160;p30"/>
          <p:cNvSpPr/>
          <p:nvPr>
            <p:ph idx="2" type="pic"/>
          </p:nvPr>
        </p:nvSpPr>
        <p:spPr>
          <a:xfrm>
            <a:off x="4576012" y="0"/>
            <a:ext cx="7598735" cy="6858000"/>
          </a:xfrm>
          <a:prstGeom prst="rect">
            <a:avLst/>
          </a:prstGeom>
          <a:solidFill>
            <a:schemeClr val="accent1"/>
          </a:solidFill>
          <a:ln>
            <a:noFill/>
          </a:ln>
        </p:spPr>
      </p:sp>
      <p:sp>
        <p:nvSpPr>
          <p:cNvPr id="161" name="Google Shape;161;p30"/>
          <p:cNvSpPr/>
          <p:nvPr/>
        </p:nvSpPr>
        <p:spPr>
          <a:xfrm>
            <a:off x="413825" y="463261"/>
            <a:ext cx="7347125" cy="5911703"/>
          </a:xfrm>
          <a:custGeom>
            <a:rect b="b" l="l" r="r" t="t"/>
            <a:pathLst>
              <a:path extrusionOk="0" h="5911703" w="7347125">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62" name="Google Shape;162;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65" name="Google Shape;165;p30"/>
          <p:cNvSpPr txBox="1"/>
          <p:nvPr>
            <p:ph type="title"/>
          </p:nvPr>
        </p:nvSpPr>
        <p:spPr>
          <a:xfrm>
            <a:off x="941501" y="1609159"/>
            <a:ext cx="4253334" cy="363968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800"/>
              <a:buFont typeface="Garamond"/>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30"/>
          <p:cNvSpPr/>
          <p:nvPr/>
        </p:nvSpPr>
        <p:spPr>
          <a:xfrm rot="5400000">
            <a:off x="-48606" y="1669422"/>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showMasterSp="0">
  <p:cSld name="Title and Content with Image">
    <p:spTree>
      <p:nvGrpSpPr>
        <p:cNvPr id="27" name="Shape 27"/>
        <p:cNvGrpSpPr/>
        <p:nvPr/>
      </p:nvGrpSpPr>
      <p:grpSpPr>
        <a:xfrm>
          <a:off x="0" y="0"/>
          <a:ext cx="0" cy="0"/>
          <a:chOff x="0" y="0"/>
          <a:chExt cx="0" cy="0"/>
        </a:xfrm>
      </p:grpSpPr>
      <p:sp>
        <p:nvSpPr>
          <p:cNvPr id="28" name="Google Shape;28;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17"/>
          <p:cNvSpPr/>
          <p:nvPr/>
        </p:nvSpPr>
        <p:spPr>
          <a:xfrm>
            <a:off x="0" y="0"/>
            <a:ext cx="350259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2" name="Google Shape;32;p17"/>
          <p:cNvSpPr/>
          <p:nvPr/>
        </p:nvSpPr>
        <p:spPr>
          <a:xfrm>
            <a:off x="3591475" y="5273069"/>
            <a:ext cx="1486666" cy="1486666"/>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3" name="Google Shape;33;p17"/>
          <p:cNvSpPr/>
          <p:nvPr/>
        </p:nvSpPr>
        <p:spPr>
          <a:xfrm>
            <a:off x="76559" y="597553"/>
            <a:ext cx="562863" cy="562863"/>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4" name="Google Shape;34;p17"/>
          <p:cNvSpPr/>
          <p:nvPr/>
        </p:nvSpPr>
        <p:spPr>
          <a:xfrm>
            <a:off x="357990" y="3814571"/>
            <a:ext cx="2960808" cy="2960808"/>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5" name="Google Shape;35;p17"/>
          <p:cNvSpPr/>
          <p:nvPr>
            <p:ph idx="2" type="pic"/>
          </p:nvPr>
        </p:nvSpPr>
        <p:spPr>
          <a:xfrm flipH="1">
            <a:off x="444819" y="597553"/>
            <a:ext cx="6063915" cy="6063915"/>
          </a:xfrm>
          <a:prstGeom prst="rect">
            <a:avLst/>
          </a:prstGeom>
          <a:solidFill>
            <a:schemeClr val="accent1"/>
          </a:solidFill>
          <a:ln>
            <a:noFill/>
          </a:ln>
        </p:spPr>
      </p:sp>
      <p:sp>
        <p:nvSpPr>
          <p:cNvPr id="36" name="Google Shape;36;p17"/>
          <p:cNvSpPr txBox="1"/>
          <p:nvPr>
            <p:ph type="title"/>
          </p:nvPr>
        </p:nvSpPr>
        <p:spPr>
          <a:xfrm>
            <a:off x="6876994" y="1535397"/>
            <a:ext cx="4845068" cy="18586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4800"/>
              <a:buFont typeface="Garamond"/>
              <a:buNone/>
              <a:defRPr i="0" sz="4800">
                <a:solidFill>
                  <a:srgbClr val="262626"/>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body"/>
          </p:nvPr>
        </p:nvSpPr>
        <p:spPr>
          <a:xfrm>
            <a:off x="6876996" y="3401899"/>
            <a:ext cx="4845066" cy="2107095"/>
          </a:xfrm>
          <a:prstGeom prst="rect">
            <a:avLst/>
          </a:prstGeom>
          <a:noFill/>
          <a:ln>
            <a:noFill/>
          </a:ln>
        </p:spPr>
        <p:txBody>
          <a:bodyPr anchorCtr="0" anchor="t" bIns="45700" lIns="0" spcFirstLastPara="1" rIns="0" wrap="square" tIns="45700">
            <a:normAutofit/>
          </a:bodyPr>
          <a:lstStyle>
            <a:lvl1pPr indent="-355600" lvl="0" marL="457200" algn="l">
              <a:lnSpc>
                <a:spcPct val="100000"/>
              </a:lnSpc>
              <a:spcBef>
                <a:spcPts val="1200"/>
              </a:spcBef>
              <a:spcAft>
                <a:spcPts val="0"/>
              </a:spcAft>
              <a:buClr>
                <a:srgbClr val="C5AE76"/>
              </a:buClr>
              <a:buSzPts val="2000"/>
              <a:buFont typeface="Arial"/>
              <a:buChar char="•"/>
              <a:defRPr>
                <a:latin typeface="Garamond"/>
                <a:ea typeface="Garamond"/>
                <a:cs typeface="Garamond"/>
                <a:sym typeface="Garamond"/>
              </a:defRPr>
            </a:lvl1pPr>
            <a:lvl2pPr indent="-342900" lvl="1" marL="914400" algn="l">
              <a:lnSpc>
                <a:spcPct val="100000"/>
              </a:lnSpc>
              <a:spcBef>
                <a:spcPts val="200"/>
              </a:spcBef>
              <a:spcAft>
                <a:spcPts val="0"/>
              </a:spcAft>
              <a:buClr>
                <a:srgbClr val="C5AE76"/>
              </a:buClr>
              <a:buSzPts val="1800"/>
              <a:buFont typeface="Arial"/>
              <a:buChar char="•"/>
              <a:defRPr>
                <a:latin typeface="Garamond"/>
                <a:ea typeface="Garamond"/>
                <a:cs typeface="Garamond"/>
                <a:sym typeface="Garamond"/>
              </a:defRPr>
            </a:lvl2pPr>
            <a:lvl3pPr indent="-317500" lvl="2" marL="1371600" algn="l">
              <a:lnSpc>
                <a:spcPct val="100000"/>
              </a:lnSpc>
              <a:spcBef>
                <a:spcPts val="400"/>
              </a:spcBef>
              <a:spcAft>
                <a:spcPts val="0"/>
              </a:spcAft>
              <a:buClr>
                <a:srgbClr val="C5AE76"/>
              </a:buClr>
              <a:buSzPts val="1400"/>
              <a:buFont typeface="Arial"/>
              <a:buChar char="•"/>
              <a:defRPr>
                <a:latin typeface="Garamond"/>
                <a:ea typeface="Garamond"/>
                <a:cs typeface="Garamond"/>
                <a:sym typeface="Garamond"/>
              </a:defRPr>
            </a:lvl3pPr>
            <a:lvl4pPr indent="-317500" lvl="3" marL="1828800" algn="l">
              <a:lnSpc>
                <a:spcPct val="100000"/>
              </a:lnSpc>
              <a:spcBef>
                <a:spcPts val="400"/>
              </a:spcBef>
              <a:spcAft>
                <a:spcPts val="0"/>
              </a:spcAft>
              <a:buClr>
                <a:srgbClr val="C5AE76"/>
              </a:buClr>
              <a:buSzPts val="1400"/>
              <a:buFont typeface="Arial"/>
              <a:buChar char="•"/>
              <a:defRPr>
                <a:latin typeface="Garamond"/>
                <a:ea typeface="Garamond"/>
                <a:cs typeface="Garamond"/>
                <a:sym typeface="Garamond"/>
              </a:defRPr>
            </a:lvl4pPr>
            <a:lvl5pPr indent="-317500" lvl="4" marL="2286000" algn="l">
              <a:lnSpc>
                <a:spcPct val="100000"/>
              </a:lnSpc>
              <a:spcBef>
                <a:spcPts val="400"/>
              </a:spcBef>
              <a:spcAft>
                <a:spcPts val="0"/>
              </a:spcAft>
              <a:buClr>
                <a:srgbClr val="C5AE76"/>
              </a:buClr>
              <a:buSzPts val="1400"/>
              <a:buFont typeface="Arial"/>
              <a:buChar char="•"/>
              <a:defRPr>
                <a:latin typeface="Garamond"/>
                <a:ea typeface="Garamond"/>
                <a:cs typeface="Garamond"/>
                <a:sym typeface="Garamond"/>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rrow Title and Content with Image" showMasterSp="0">
  <p:cSld name="Narrow Title and Content with Image">
    <p:spTree>
      <p:nvGrpSpPr>
        <p:cNvPr id="38" name="Shape 38"/>
        <p:cNvGrpSpPr/>
        <p:nvPr/>
      </p:nvGrpSpPr>
      <p:grpSpPr>
        <a:xfrm>
          <a:off x="0" y="0"/>
          <a:ext cx="0" cy="0"/>
          <a:chOff x="0" y="0"/>
          <a:chExt cx="0" cy="0"/>
        </a:xfrm>
      </p:grpSpPr>
      <p:sp>
        <p:nvSpPr>
          <p:cNvPr id="39" name="Google Shape;39;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2" name="Google Shape;42;p18"/>
          <p:cNvSpPr/>
          <p:nvPr/>
        </p:nvSpPr>
        <p:spPr>
          <a:xfrm>
            <a:off x="4997302" y="0"/>
            <a:ext cx="7194698" cy="6879265"/>
          </a:xfrm>
          <a:custGeom>
            <a:rect b="b" l="l" r="r" t="t"/>
            <a:pathLst>
              <a:path extrusionOk="0" h="6879265" w="7194698">
                <a:moveTo>
                  <a:pt x="3466214" y="21265"/>
                </a:moveTo>
                <a:lnTo>
                  <a:pt x="7194698" y="0"/>
                </a:lnTo>
                <a:lnTo>
                  <a:pt x="7194698" y="6858000"/>
                </a:lnTo>
                <a:lnTo>
                  <a:pt x="0" y="6879265"/>
                </a:lnTo>
                <a:lnTo>
                  <a:pt x="3466214" y="21265"/>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43" name="Google Shape;43;p18"/>
          <p:cNvSpPr/>
          <p:nvPr/>
        </p:nvSpPr>
        <p:spPr>
          <a:xfrm>
            <a:off x="2571311" y="3814571"/>
            <a:ext cx="2960808" cy="2960808"/>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44" name="Google Shape;44;p18"/>
          <p:cNvSpPr/>
          <p:nvPr/>
        </p:nvSpPr>
        <p:spPr>
          <a:xfrm rot="10800000">
            <a:off x="2277396" y="3814571"/>
            <a:ext cx="1360968" cy="1360968"/>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45" name="Google Shape;45;p18"/>
          <p:cNvSpPr/>
          <p:nvPr>
            <p:ph idx="2" type="pic"/>
          </p:nvPr>
        </p:nvSpPr>
        <p:spPr>
          <a:xfrm flipH="1">
            <a:off x="2569281" y="330912"/>
            <a:ext cx="6217440" cy="6217440"/>
          </a:xfrm>
          <a:prstGeom prst="rect">
            <a:avLst/>
          </a:prstGeom>
          <a:solidFill>
            <a:schemeClr val="accent1"/>
          </a:solidFill>
          <a:ln>
            <a:noFill/>
          </a:ln>
        </p:spPr>
      </p:sp>
      <p:sp>
        <p:nvSpPr>
          <p:cNvPr id="46" name="Google Shape;46;p18"/>
          <p:cNvSpPr txBox="1"/>
          <p:nvPr>
            <p:ph type="title"/>
          </p:nvPr>
        </p:nvSpPr>
        <p:spPr>
          <a:xfrm>
            <a:off x="7958108" y="1957888"/>
            <a:ext cx="3815484" cy="185861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Garamond"/>
              <a:buNone/>
              <a:defRPr i="0" sz="4800">
                <a:solidFill>
                  <a:schemeClr val="lt1"/>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 type="body"/>
          </p:nvPr>
        </p:nvSpPr>
        <p:spPr>
          <a:xfrm>
            <a:off x="7958110" y="3824390"/>
            <a:ext cx="3815482" cy="2107095"/>
          </a:xfrm>
          <a:prstGeom prst="rect">
            <a:avLst/>
          </a:prstGeom>
          <a:noFill/>
          <a:ln>
            <a:noFill/>
          </a:ln>
        </p:spPr>
        <p:txBody>
          <a:bodyPr anchorCtr="0" anchor="t" bIns="45700" lIns="0" spcFirstLastPara="1" rIns="0" wrap="square" tIns="45700">
            <a:normAutofit/>
          </a:bodyPr>
          <a:lstStyle>
            <a:lvl1pPr indent="-355600" lvl="0" marL="457200" algn="ctr">
              <a:lnSpc>
                <a:spcPct val="100000"/>
              </a:lnSpc>
              <a:spcBef>
                <a:spcPts val="1200"/>
              </a:spcBef>
              <a:spcAft>
                <a:spcPts val="0"/>
              </a:spcAft>
              <a:buClr>
                <a:srgbClr val="C5AE76"/>
              </a:buClr>
              <a:buSzPts val="2000"/>
              <a:buFont typeface="Arial"/>
              <a:buChar char="•"/>
              <a:defRPr>
                <a:solidFill>
                  <a:schemeClr val="lt1"/>
                </a:solidFill>
                <a:latin typeface="Garamond"/>
                <a:ea typeface="Garamond"/>
                <a:cs typeface="Garamond"/>
                <a:sym typeface="Garamond"/>
              </a:defRPr>
            </a:lvl1pPr>
            <a:lvl2pPr indent="-342900" lvl="1" marL="914400" algn="ctr">
              <a:lnSpc>
                <a:spcPct val="100000"/>
              </a:lnSpc>
              <a:spcBef>
                <a:spcPts val="200"/>
              </a:spcBef>
              <a:spcAft>
                <a:spcPts val="0"/>
              </a:spcAft>
              <a:buClr>
                <a:srgbClr val="C5AE76"/>
              </a:buClr>
              <a:buSzPts val="1800"/>
              <a:buFont typeface="Arial"/>
              <a:buChar char="•"/>
              <a:defRPr>
                <a:solidFill>
                  <a:schemeClr val="lt1"/>
                </a:solidFill>
                <a:latin typeface="Garamond"/>
                <a:ea typeface="Garamond"/>
                <a:cs typeface="Garamond"/>
                <a:sym typeface="Garamond"/>
              </a:defRPr>
            </a:lvl2pPr>
            <a:lvl3pPr indent="-317500" lvl="2" marL="1371600" algn="ctr">
              <a:lnSpc>
                <a:spcPct val="100000"/>
              </a:lnSpc>
              <a:spcBef>
                <a:spcPts val="400"/>
              </a:spcBef>
              <a:spcAft>
                <a:spcPts val="0"/>
              </a:spcAft>
              <a:buClr>
                <a:srgbClr val="C5AE76"/>
              </a:buClr>
              <a:buSzPts val="1400"/>
              <a:buFont typeface="Arial"/>
              <a:buChar char="•"/>
              <a:defRPr>
                <a:solidFill>
                  <a:schemeClr val="lt1"/>
                </a:solidFill>
                <a:latin typeface="Garamond"/>
                <a:ea typeface="Garamond"/>
                <a:cs typeface="Garamond"/>
                <a:sym typeface="Garamond"/>
              </a:defRPr>
            </a:lvl3pPr>
            <a:lvl4pPr indent="-317500" lvl="3" marL="1828800" algn="ctr">
              <a:lnSpc>
                <a:spcPct val="100000"/>
              </a:lnSpc>
              <a:spcBef>
                <a:spcPts val="400"/>
              </a:spcBef>
              <a:spcAft>
                <a:spcPts val="0"/>
              </a:spcAft>
              <a:buClr>
                <a:srgbClr val="C5AE76"/>
              </a:buClr>
              <a:buSzPts val="1400"/>
              <a:buFont typeface="Arial"/>
              <a:buChar char="•"/>
              <a:defRPr>
                <a:solidFill>
                  <a:schemeClr val="lt1"/>
                </a:solidFill>
                <a:latin typeface="Garamond"/>
                <a:ea typeface="Garamond"/>
                <a:cs typeface="Garamond"/>
                <a:sym typeface="Garamond"/>
              </a:defRPr>
            </a:lvl4pPr>
            <a:lvl5pPr indent="-317500" lvl="4" marL="2286000" algn="ctr">
              <a:lnSpc>
                <a:spcPct val="100000"/>
              </a:lnSpc>
              <a:spcBef>
                <a:spcPts val="400"/>
              </a:spcBef>
              <a:spcAft>
                <a:spcPts val="0"/>
              </a:spcAft>
              <a:buClr>
                <a:srgbClr val="C5AE76"/>
              </a:buClr>
              <a:buSzPts val="1400"/>
              <a:buFont typeface="Arial"/>
              <a:buChar char="•"/>
              <a:defRPr>
                <a:solidFill>
                  <a:schemeClr val="lt1"/>
                </a:solidFill>
                <a:latin typeface="Garamond"/>
                <a:ea typeface="Garamond"/>
                <a:cs typeface="Garamond"/>
                <a:sym typeface="Garamond"/>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8"/>
          <p:cNvSpPr/>
          <p:nvPr/>
        </p:nvSpPr>
        <p:spPr>
          <a:xfrm rot="-5400000">
            <a:off x="11604063" y="3162897"/>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Agenda">
    <p:spTree>
      <p:nvGrpSpPr>
        <p:cNvPr id="49" name="Shape 49"/>
        <p:cNvGrpSpPr/>
        <p:nvPr/>
      </p:nvGrpSpPr>
      <p:grpSpPr>
        <a:xfrm>
          <a:off x="0" y="0"/>
          <a:ext cx="0" cy="0"/>
          <a:chOff x="0" y="0"/>
          <a:chExt cx="0" cy="0"/>
        </a:xfrm>
      </p:grpSpPr>
      <p:sp>
        <p:nvSpPr>
          <p:cNvPr id="50" name="Google Shape;50;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19"/>
          <p:cNvSpPr/>
          <p:nvPr/>
        </p:nvSpPr>
        <p:spPr>
          <a:xfrm>
            <a:off x="0" y="467833"/>
            <a:ext cx="11729822" cy="589043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4" name="Google Shape;54;p19"/>
          <p:cNvSpPr/>
          <p:nvPr/>
        </p:nvSpPr>
        <p:spPr>
          <a:xfrm>
            <a:off x="1915754" y="3684257"/>
            <a:ext cx="3112470" cy="3112470"/>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5" name="Google Shape;55;p19"/>
          <p:cNvSpPr/>
          <p:nvPr/>
        </p:nvSpPr>
        <p:spPr>
          <a:xfrm>
            <a:off x="4668946" y="522786"/>
            <a:ext cx="718556" cy="718556"/>
          </a:xfrm>
          <a:prstGeom prst="triangle">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6" name="Google Shape;56;p19"/>
          <p:cNvSpPr/>
          <p:nvPr>
            <p:ph idx="2" type="pic"/>
          </p:nvPr>
        </p:nvSpPr>
        <p:spPr>
          <a:xfrm>
            <a:off x="-1" y="0"/>
            <a:ext cx="5123378" cy="6864485"/>
          </a:xfrm>
          <a:prstGeom prst="rect">
            <a:avLst/>
          </a:prstGeom>
          <a:solidFill>
            <a:schemeClr val="accent1"/>
          </a:solidFill>
          <a:ln>
            <a:noFill/>
          </a:ln>
        </p:spPr>
      </p:sp>
      <p:sp>
        <p:nvSpPr>
          <p:cNvPr id="57" name="Google Shape;57;p19"/>
          <p:cNvSpPr txBox="1"/>
          <p:nvPr>
            <p:ph type="title"/>
          </p:nvPr>
        </p:nvSpPr>
        <p:spPr>
          <a:xfrm>
            <a:off x="4506410" y="2679259"/>
            <a:ext cx="2988860" cy="1395208"/>
          </a:xfrm>
          <a:prstGeom prst="rect">
            <a:avLst/>
          </a:prstGeom>
          <a:noFill/>
          <a:ln>
            <a:noFill/>
          </a:ln>
        </p:spPr>
        <p:txBody>
          <a:bodyPr anchorCtr="0" anchor="ctr" bIns="45700" lIns="0" spcFirstLastPara="1" rIns="91425" wrap="square" tIns="45700">
            <a:normAutofit/>
          </a:bodyPr>
          <a:lstStyle>
            <a:lvl1pPr lvl="0" algn="ctr">
              <a:lnSpc>
                <a:spcPct val="90000"/>
              </a:lnSpc>
              <a:spcBef>
                <a:spcPts val="0"/>
              </a:spcBef>
              <a:spcAft>
                <a:spcPts val="0"/>
              </a:spcAft>
              <a:buClr>
                <a:schemeClr val="lt1"/>
              </a:buClr>
              <a:buSzPts val="3600"/>
              <a:buFont typeface="Garamond"/>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txBox="1"/>
          <p:nvPr>
            <p:ph idx="1" type="body"/>
          </p:nvPr>
        </p:nvSpPr>
        <p:spPr>
          <a:xfrm>
            <a:off x="8218426" y="793580"/>
            <a:ext cx="3304279" cy="5270839"/>
          </a:xfrm>
          <a:prstGeom prst="rect">
            <a:avLst/>
          </a:prstGeom>
          <a:noFill/>
          <a:ln>
            <a:noFill/>
          </a:ln>
        </p:spPr>
        <p:txBody>
          <a:bodyPr anchorCtr="0" anchor="ctr" bIns="45700" lIns="0" spcFirstLastPara="1" rIns="0" wrap="square" tIns="45700">
            <a:normAutofit/>
          </a:bodyPr>
          <a:lstStyle>
            <a:lvl1pPr indent="-330200" lvl="0" marL="457200" algn="l">
              <a:lnSpc>
                <a:spcPct val="100000"/>
              </a:lnSpc>
              <a:spcBef>
                <a:spcPts val="0"/>
              </a:spcBef>
              <a:spcAft>
                <a:spcPts val="0"/>
              </a:spcAft>
              <a:buClr>
                <a:schemeClr val="accent1"/>
              </a:buClr>
              <a:buSzPts val="1600"/>
              <a:buFont typeface="Arial"/>
              <a:buChar char="•"/>
              <a:defRPr sz="1600">
                <a:solidFill>
                  <a:schemeClr val="lt1"/>
                </a:solidFill>
              </a:defRPr>
            </a:lvl1pPr>
            <a:lvl2pPr indent="-304800" lvl="1" marL="914400" algn="l">
              <a:lnSpc>
                <a:spcPct val="150000"/>
              </a:lnSpc>
              <a:spcBef>
                <a:spcPts val="1500"/>
              </a:spcBef>
              <a:spcAft>
                <a:spcPts val="0"/>
              </a:spcAft>
              <a:buClr>
                <a:schemeClr val="dk2"/>
              </a:buClr>
              <a:buSzPts val="1200"/>
              <a:buChar char="◦"/>
              <a:defRPr sz="1200">
                <a:solidFill>
                  <a:schemeClr val="dk2"/>
                </a:solidFill>
              </a:defRPr>
            </a:lvl2pPr>
            <a:lvl3pPr indent="-304800" lvl="2" marL="1371600" algn="l">
              <a:lnSpc>
                <a:spcPct val="150000"/>
              </a:lnSpc>
              <a:spcBef>
                <a:spcPts val="400"/>
              </a:spcBef>
              <a:spcAft>
                <a:spcPts val="0"/>
              </a:spcAft>
              <a:buClr>
                <a:schemeClr val="dk2"/>
              </a:buClr>
              <a:buSzPts val="1200"/>
              <a:buChar char="◦"/>
              <a:defRPr sz="1200">
                <a:solidFill>
                  <a:schemeClr val="dk2"/>
                </a:solidFill>
              </a:defRPr>
            </a:lvl3pPr>
            <a:lvl4pPr indent="-304800" lvl="3" marL="1828800" algn="l">
              <a:lnSpc>
                <a:spcPct val="150000"/>
              </a:lnSpc>
              <a:spcBef>
                <a:spcPts val="400"/>
              </a:spcBef>
              <a:spcAft>
                <a:spcPts val="0"/>
              </a:spcAft>
              <a:buClr>
                <a:schemeClr val="dk2"/>
              </a:buClr>
              <a:buSzPts val="1200"/>
              <a:buChar char="◦"/>
              <a:defRPr sz="1200">
                <a:solidFill>
                  <a:schemeClr val="dk2"/>
                </a:solidFill>
              </a:defRPr>
            </a:lvl4pPr>
            <a:lvl5pPr indent="-304800" lvl="4" marL="2286000" algn="l">
              <a:lnSpc>
                <a:spcPct val="150000"/>
              </a:lnSpc>
              <a:spcBef>
                <a:spcPts val="400"/>
              </a:spcBef>
              <a:spcAft>
                <a:spcPts val="0"/>
              </a:spcAft>
              <a:buClr>
                <a:schemeClr val="dk2"/>
              </a:buClr>
              <a:buSzPts val="1200"/>
              <a:buChar char="◦"/>
              <a:defRPr sz="1200">
                <a:solidFill>
                  <a:schemeClr val="dk2"/>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Right" showMasterSp="0">
  <p:cSld name="Title Only Right">
    <p:spTree>
      <p:nvGrpSpPr>
        <p:cNvPr id="59" name="Shape 59"/>
        <p:cNvGrpSpPr/>
        <p:nvPr/>
      </p:nvGrpSpPr>
      <p:grpSpPr>
        <a:xfrm>
          <a:off x="0" y="0"/>
          <a:ext cx="0" cy="0"/>
          <a:chOff x="0" y="0"/>
          <a:chExt cx="0" cy="0"/>
        </a:xfrm>
      </p:grpSpPr>
      <p:grpSp>
        <p:nvGrpSpPr>
          <p:cNvPr id="60" name="Google Shape;60;p20"/>
          <p:cNvGrpSpPr/>
          <p:nvPr/>
        </p:nvGrpSpPr>
        <p:grpSpPr>
          <a:xfrm rot="10800000">
            <a:off x="5294245" y="0"/>
            <a:ext cx="6897755" cy="6858000"/>
            <a:chOff x="-17598" y="0"/>
            <a:chExt cx="6897755" cy="6858000"/>
          </a:xfrm>
        </p:grpSpPr>
        <p:sp>
          <p:nvSpPr>
            <p:cNvPr id="61" name="Google Shape;61;p20"/>
            <p:cNvSpPr/>
            <p:nvPr/>
          </p:nvSpPr>
          <p:spPr>
            <a:xfrm>
              <a:off x="-17598" y="0"/>
              <a:ext cx="6897755" cy="6858000"/>
            </a:xfrm>
            <a:custGeom>
              <a:rect b="b" l="l" r="r" t="t"/>
              <a:pathLst>
                <a:path extrusionOk="0" h="6870380" w="6897755">
                  <a:moveTo>
                    <a:pt x="0" y="0"/>
                  </a:moveTo>
                  <a:lnTo>
                    <a:pt x="6897755" y="5930"/>
                  </a:lnTo>
                  <a:lnTo>
                    <a:pt x="3462097" y="6870380"/>
                  </a:lnTo>
                  <a:lnTo>
                    <a:pt x="17597" y="6868501"/>
                  </a:lnTo>
                  <a:cubicBezTo>
                    <a:pt x="13271" y="4583618"/>
                    <a:pt x="4326" y="2284883"/>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62" name="Google Shape;62;p20"/>
            <p:cNvSpPr/>
            <p:nvPr/>
          </p:nvSpPr>
          <p:spPr>
            <a:xfrm>
              <a:off x="3641197" y="5941716"/>
              <a:ext cx="911753" cy="911753"/>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63" name="Google Shape;63;p20"/>
            <p:cNvSpPr/>
            <p:nvPr/>
          </p:nvSpPr>
          <p:spPr>
            <a:xfrm rot="10800000">
              <a:off x="4944403" y="174432"/>
              <a:ext cx="1590022" cy="1590022"/>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sp>
        <p:nvSpPr>
          <p:cNvPr id="64" name="Google Shape;64;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20"/>
          <p:cNvSpPr txBox="1"/>
          <p:nvPr>
            <p:ph type="title"/>
          </p:nvPr>
        </p:nvSpPr>
        <p:spPr>
          <a:xfrm>
            <a:off x="7775272" y="1954400"/>
            <a:ext cx="3889053" cy="30023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800"/>
              <a:buFont typeface="Garamon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p:nvPr/>
        </p:nvSpPr>
        <p:spPr>
          <a:xfrm rot="-5400000">
            <a:off x="11604063" y="3162897"/>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Black">
  <p:cSld name="Title and Content_Black">
    <p:spTree>
      <p:nvGrpSpPr>
        <p:cNvPr id="67" name="Shape 67"/>
        <p:cNvGrpSpPr/>
        <p:nvPr/>
      </p:nvGrpSpPr>
      <p:grpSpPr>
        <a:xfrm>
          <a:off x="0" y="0"/>
          <a:ext cx="0" cy="0"/>
          <a:chOff x="0" y="0"/>
          <a:chExt cx="0" cy="0"/>
        </a:xfrm>
      </p:grpSpPr>
      <p:sp>
        <p:nvSpPr>
          <p:cNvPr id="68" name="Google Shape;68;p21"/>
          <p:cNvSpPr/>
          <p:nvPr/>
        </p:nvSpPr>
        <p:spPr>
          <a:xfrm>
            <a:off x="413825" y="483781"/>
            <a:ext cx="11364350" cy="589043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69" name="Google Shape;69;p21"/>
          <p:cNvSpPr txBox="1"/>
          <p:nvPr>
            <p:ph idx="1" type="body"/>
          </p:nvPr>
        </p:nvSpPr>
        <p:spPr>
          <a:xfrm>
            <a:off x="932329" y="2031121"/>
            <a:ext cx="10452848" cy="3933150"/>
          </a:xfrm>
          <a:prstGeom prst="rect">
            <a:avLst/>
          </a:prstGeom>
          <a:noFill/>
          <a:ln>
            <a:noFill/>
          </a:ln>
        </p:spPr>
        <p:txBody>
          <a:bodyPr anchorCtr="0" anchor="t" bIns="45700" lIns="0" spcFirstLastPara="1" rIns="0" wrap="square" tIns="45700">
            <a:normAutofit/>
          </a:bodyPr>
          <a:lstStyle>
            <a:lvl1pPr indent="-355600" lvl="0" marL="457200" algn="l">
              <a:lnSpc>
                <a:spcPct val="100000"/>
              </a:lnSpc>
              <a:spcBef>
                <a:spcPts val="1200"/>
              </a:spcBef>
              <a:spcAft>
                <a:spcPts val="0"/>
              </a:spcAft>
              <a:buClr>
                <a:schemeClr val="accent1"/>
              </a:buClr>
              <a:buSzPts val="2000"/>
              <a:buFont typeface="Arial"/>
              <a:buChar char="•"/>
              <a:defRPr>
                <a:solidFill>
                  <a:schemeClr val="lt1"/>
                </a:solidFill>
              </a:defRPr>
            </a:lvl1pPr>
            <a:lvl2pPr indent="-342900" lvl="1" marL="914400" algn="l">
              <a:lnSpc>
                <a:spcPct val="100000"/>
              </a:lnSpc>
              <a:spcBef>
                <a:spcPts val="200"/>
              </a:spcBef>
              <a:spcAft>
                <a:spcPts val="0"/>
              </a:spcAft>
              <a:buClr>
                <a:schemeClr val="accent1"/>
              </a:buClr>
              <a:buSzPts val="1800"/>
              <a:buFont typeface="Arial"/>
              <a:buChar char="•"/>
              <a:defRPr>
                <a:solidFill>
                  <a:schemeClr val="lt1"/>
                </a:solidFill>
              </a:defRPr>
            </a:lvl2pPr>
            <a:lvl3pPr indent="-317500" lvl="2" marL="1371600" algn="l">
              <a:lnSpc>
                <a:spcPct val="100000"/>
              </a:lnSpc>
              <a:spcBef>
                <a:spcPts val="400"/>
              </a:spcBef>
              <a:spcAft>
                <a:spcPts val="0"/>
              </a:spcAft>
              <a:buClr>
                <a:schemeClr val="accent1"/>
              </a:buClr>
              <a:buSzPts val="1400"/>
              <a:buFont typeface="Arial"/>
              <a:buChar char="•"/>
              <a:defRPr>
                <a:solidFill>
                  <a:schemeClr val="lt1"/>
                </a:solidFill>
              </a:defRPr>
            </a:lvl3pPr>
            <a:lvl4pPr indent="-317500" lvl="3" marL="1828800" algn="l">
              <a:lnSpc>
                <a:spcPct val="100000"/>
              </a:lnSpc>
              <a:spcBef>
                <a:spcPts val="400"/>
              </a:spcBef>
              <a:spcAft>
                <a:spcPts val="0"/>
              </a:spcAft>
              <a:buClr>
                <a:schemeClr val="accent1"/>
              </a:buClr>
              <a:buSzPts val="1400"/>
              <a:buFont typeface="Arial"/>
              <a:buChar char="•"/>
              <a:defRPr>
                <a:solidFill>
                  <a:schemeClr val="lt1"/>
                </a:solidFill>
              </a:defRPr>
            </a:lvl4pPr>
            <a:lvl5pPr indent="-317500" lvl="4" marL="2286000" algn="l">
              <a:lnSpc>
                <a:spcPct val="100000"/>
              </a:lnSpc>
              <a:spcBef>
                <a:spcPts val="400"/>
              </a:spcBef>
              <a:spcAft>
                <a:spcPts val="0"/>
              </a:spcAft>
              <a:buClr>
                <a:schemeClr val="accent1"/>
              </a:buClr>
              <a:buSzPts val="1400"/>
              <a:buFont typeface="Arial"/>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3" name="Google Shape;73;p21"/>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Garamon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p:nvPr/>
        </p:nvSpPr>
        <p:spPr>
          <a:xfrm>
            <a:off x="10459099" y="5309445"/>
            <a:ext cx="1465933" cy="1465933"/>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75" name="Google Shape;75;p21"/>
          <p:cNvSpPr/>
          <p:nvPr/>
        </p:nvSpPr>
        <p:spPr>
          <a:xfrm rot="5400000">
            <a:off x="-48606" y="1085138"/>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Left" showMasterSp="0">
  <p:cSld name="Title Only Left">
    <p:spTree>
      <p:nvGrpSpPr>
        <p:cNvPr id="76" name="Shape 76"/>
        <p:cNvGrpSpPr/>
        <p:nvPr/>
      </p:nvGrpSpPr>
      <p:grpSpPr>
        <a:xfrm>
          <a:off x="0" y="0"/>
          <a:ext cx="0" cy="0"/>
          <a:chOff x="0" y="0"/>
          <a:chExt cx="0" cy="0"/>
        </a:xfrm>
      </p:grpSpPr>
      <p:sp>
        <p:nvSpPr>
          <p:cNvPr id="77" name="Google Shape;77;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78" name="Google Shape;78;p22"/>
          <p:cNvGrpSpPr/>
          <p:nvPr/>
        </p:nvGrpSpPr>
        <p:grpSpPr>
          <a:xfrm>
            <a:off x="0" y="-4353"/>
            <a:ext cx="6884691" cy="6862353"/>
            <a:chOff x="0" y="-4353"/>
            <a:chExt cx="6884691" cy="6862353"/>
          </a:xfrm>
        </p:grpSpPr>
        <p:sp>
          <p:nvSpPr>
            <p:cNvPr id="79" name="Google Shape;79;p22"/>
            <p:cNvSpPr/>
            <p:nvPr/>
          </p:nvSpPr>
          <p:spPr>
            <a:xfrm>
              <a:off x="0" y="-4353"/>
              <a:ext cx="6884691" cy="6862353"/>
            </a:xfrm>
            <a:custGeom>
              <a:rect b="b" l="l" r="r" t="t"/>
              <a:pathLst>
                <a:path extrusionOk="0" h="6874740" w="6884691">
                  <a:moveTo>
                    <a:pt x="0" y="0"/>
                  </a:moveTo>
                  <a:lnTo>
                    <a:pt x="6884691" y="10290"/>
                  </a:lnTo>
                  <a:lnTo>
                    <a:pt x="3449033" y="6874740"/>
                  </a:lnTo>
                  <a:lnTo>
                    <a:pt x="4533" y="6872861"/>
                  </a:lnTo>
                  <a:cubicBezTo>
                    <a:pt x="207" y="4587978"/>
                    <a:pt x="4326" y="2284883"/>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80" name="Google Shape;80;p22"/>
            <p:cNvSpPr/>
            <p:nvPr/>
          </p:nvSpPr>
          <p:spPr>
            <a:xfrm>
              <a:off x="3641197" y="5941716"/>
              <a:ext cx="911753" cy="911753"/>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81" name="Google Shape;81;p22"/>
            <p:cNvSpPr/>
            <p:nvPr/>
          </p:nvSpPr>
          <p:spPr>
            <a:xfrm rot="10800000">
              <a:off x="4944403" y="174432"/>
              <a:ext cx="1590022" cy="1590022"/>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grpSp>
      <p:sp>
        <p:nvSpPr>
          <p:cNvPr id="82" name="Google Shape;82;p22"/>
          <p:cNvSpPr txBox="1"/>
          <p:nvPr>
            <p:ph type="title"/>
          </p:nvPr>
        </p:nvSpPr>
        <p:spPr>
          <a:xfrm>
            <a:off x="550988" y="1954400"/>
            <a:ext cx="4393415" cy="30023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800"/>
              <a:buFont typeface="Garamon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2"/>
          <p:cNvSpPr/>
          <p:nvPr/>
        </p:nvSpPr>
        <p:spPr>
          <a:xfrm rot="5400000">
            <a:off x="-48606" y="3165163"/>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1"/>
        </a:solidFill>
      </p:bgPr>
    </p:bg>
    <p:spTree>
      <p:nvGrpSpPr>
        <p:cNvPr id="84" name="Shape 84"/>
        <p:cNvGrpSpPr/>
        <p:nvPr/>
      </p:nvGrpSpPr>
      <p:grpSpPr>
        <a:xfrm>
          <a:off x="0" y="0"/>
          <a:ext cx="0" cy="0"/>
          <a:chOff x="0" y="0"/>
          <a:chExt cx="0" cy="0"/>
        </a:xfrm>
      </p:grpSpPr>
      <p:sp>
        <p:nvSpPr>
          <p:cNvPr id="85" name="Google Shape;85;p23"/>
          <p:cNvSpPr/>
          <p:nvPr/>
        </p:nvSpPr>
        <p:spPr>
          <a:xfrm>
            <a:off x="413825" y="483781"/>
            <a:ext cx="11364350" cy="589043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86" name="Google Shape;86;p23"/>
          <p:cNvSpPr txBox="1"/>
          <p:nvPr>
            <p:ph idx="1" type="body"/>
          </p:nvPr>
        </p:nvSpPr>
        <p:spPr>
          <a:xfrm>
            <a:off x="932329" y="2031121"/>
            <a:ext cx="4534616" cy="3933150"/>
          </a:xfrm>
          <a:prstGeom prst="rect">
            <a:avLst/>
          </a:prstGeom>
          <a:noFill/>
          <a:ln>
            <a:noFill/>
          </a:ln>
        </p:spPr>
        <p:txBody>
          <a:bodyPr anchorCtr="0" anchor="t" bIns="45700" lIns="0" spcFirstLastPara="1" rIns="0" wrap="square" tIns="45700">
            <a:normAutofit/>
          </a:bodyPr>
          <a:lstStyle>
            <a:lvl1pPr indent="-355600" lvl="0" marL="457200" algn="l">
              <a:lnSpc>
                <a:spcPct val="100000"/>
              </a:lnSpc>
              <a:spcBef>
                <a:spcPts val="1200"/>
              </a:spcBef>
              <a:spcAft>
                <a:spcPts val="0"/>
              </a:spcAft>
              <a:buClr>
                <a:schemeClr val="accent1"/>
              </a:buClr>
              <a:buSzPts val="2000"/>
              <a:buFont typeface="Arial"/>
              <a:buChar char="•"/>
              <a:defRPr>
                <a:solidFill>
                  <a:schemeClr val="lt1"/>
                </a:solidFill>
              </a:defRPr>
            </a:lvl1pPr>
            <a:lvl2pPr indent="-342900" lvl="1" marL="914400" algn="l">
              <a:lnSpc>
                <a:spcPct val="100000"/>
              </a:lnSpc>
              <a:spcBef>
                <a:spcPts val="200"/>
              </a:spcBef>
              <a:spcAft>
                <a:spcPts val="0"/>
              </a:spcAft>
              <a:buClr>
                <a:schemeClr val="accent1"/>
              </a:buClr>
              <a:buSzPts val="1800"/>
              <a:buFont typeface="Arial"/>
              <a:buChar char="•"/>
              <a:defRPr>
                <a:solidFill>
                  <a:schemeClr val="lt1"/>
                </a:solidFill>
              </a:defRPr>
            </a:lvl2pPr>
            <a:lvl3pPr indent="-317500" lvl="2" marL="1371600" algn="l">
              <a:lnSpc>
                <a:spcPct val="100000"/>
              </a:lnSpc>
              <a:spcBef>
                <a:spcPts val="400"/>
              </a:spcBef>
              <a:spcAft>
                <a:spcPts val="0"/>
              </a:spcAft>
              <a:buClr>
                <a:schemeClr val="accent1"/>
              </a:buClr>
              <a:buSzPts val="1400"/>
              <a:buFont typeface="Arial"/>
              <a:buChar char="•"/>
              <a:defRPr>
                <a:solidFill>
                  <a:schemeClr val="lt1"/>
                </a:solidFill>
              </a:defRPr>
            </a:lvl3pPr>
            <a:lvl4pPr indent="-317500" lvl="3" marL="1828800" algn="l">
              <a:lnSpc>
                <a:spcPct val="100000"/>
              </a:lnSpc>
              <a:spcBef>
                <a:spcPts val="400"/>
              </a:spcBef>
              <a:spcAft>
                <a:spcPts val="0"/>
              </a:spcAft>
              <a:buClr>
                <a:schemeClr val="accent1"/>
              </a:buClr>
              <a:buSzPts val="1400"/>
              <a:buFont typeface="Arial"/>
              <a:buChar char="•"/>
              <a:defRPr>
                <a:solidFill>
                  <a:schemeClr val="lt1"/>
                </a:solidFill>
              </a:defRPr>
            </a:lvl4pPr>
            <a:lvl5pPr indent="-317500" lvl="4" marL="2286000" algn="l">
              <a:lnSpc>
                <a:spcPct val="100000"/>
              </a:lnSpc>
              <a:spcBef>
                <a:spcPts val="400"/>
              </a:spcBef>
              <a:spcAft>
                <a:spcPts val="0"/>
              </a:spcAft>
              <a:buClr>
                <a:schemeClr val="accent1"/>
              </a:buClr>
              <a:buSzPts val="1400"/>
              <a:buFont typeface="Arial"/>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0" name="Google Shape;90;p23"/>
          <p:cNvSpPr txBox="1"/>
          <p:nvPr>
            <p:ph type="title"/>
          </p:nvPr>
        </p:nvSpPr>
        <p:spPr>
          <a:xfrm>
            <a:off x="932330" y="893729"/>
            <a:ext cx="4534616" cy="9104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Garamon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3"/>
          <p:cNvSpPr/>
          <p:nvPr/>
        </p:nvSpPr>
        <p:spPr>
          <a:xfrm>
            <a:off x="10459099" y="5309445"/>
            <a:ext cx="1465933" cy="1465933"/>
          </a:xfrm>
          <a:prstGeom prst="triangle">
            <a:avLst>
              <a:gd fmla="val 50000" name="adj"/>
            </a:avLst>
          </a:prstGeom>
          <a:noFill/>
          <a:ln cap="flat" cmpd="sng" w="15875">
            <a:solidFill>
              <a:srgbClr val="C5AE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92" name="Google Shape;92;p23"/>
          <p:cNvSpPr/>
          <p:nvPr/>
        </p:nvSpPr>
        <p:spPr>
          <a:xfrm rot="5400000">
            <a:off x="-48606" y="1085137"/>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93" name="Google Shape;93;p23"/>
          <p:cNvSpPr/>
          <p:nvPr>
            <p:ph idx="2" type="pic"/>
          </p:nvPr>
        </p:nvSpPr>
        <p:spPr>
          <a:xfrm>
            <a:off x="3727491" y="0"/>
            <a:ext cx="8464509" cy="6858000"/>
          </a:xfrm>
          <a:prstGeom prst="rect">
            <a:avLst/>
          </a:prstGeom>
          <a:solidFill>
            <a:schemeClr val="accent4"/>
          </a:solidFill>
          <a:ln>
            <a:noFill/>
          </a:ln>
        </p:spPr>
      </p:sp>
      <p:sp>
        <p:nvSpPr>
          <p:cNvPr id="94" name="Google Shape;94;p23"/>
          <p:cNvSpPr/>
          <p:nvPr/>
        </p:nvSpPr>
        <p:spPr>
          <a:xfrm rot="10800000">
            <a:off x="5869115" y="4530"/>
            <a:ext cx="911753" cy="911753"/>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Horizontal ">
  <p:cSld name="Two Content Horizontal ">
    <p:spTree>
      <p:nvGrpSpPr>
        <p:cNvPr id="95" name="Shape 95"/>
        <p:cNvGrpSpPr/>
        <p:nvPr/>
      </p:nvGrpSpPr>
      <p:grpSpPr>
        <a:xfrm>
          <a:off x="0" y="0"/>
          <a:ext cx="0" cy="0"/>
          <a:chOff x="0" y="0"/>
          <a:chExt cx="0" cy="0"/>
        </a:xfrm>
      </p:grpSpPr>
      <p:sp>
        <p:nvSpPr>
          <p:cNvPr id="96" name="Google Shape;96;p24"/>
          <p:cNvSpPr/>
          <p:nvPr/>
        </p:nvSpPr>
        <p:spPr>
          <a:xfrm>
            <a:off x="413825" y="2941613"/>
            <a:ext cx="11364350" cy="3432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97" name="Google Shape;97;p24"/>
          <p:cNvSpPr txBox="1"/>
          <p:nvPr>
            <p:ph idx="1" type="body"/>
          </p:nvPr>
        </p:nvSpPr>
        <p:spPr>
          <a:xfrm>
            <a:off x="932329" y="4280546"/>
            <a:ext cx="10452848" cy="1791071"/>
          </a:xfrm>
          <a:prstGeom prst="rect">
            <a:avLst/>
          </a:prstGeom>
          <a:noFill/>
          <a:ln>
            <a:noFill/>
          </a:ln>
        </p:spPr>
        <p:txBody>
          <a:bodyPr anchorCtr="0" anchor="t" bIns="45700" lIns="0" spcFirstLastPara="1" rIns="0" wrap="square" tIns="45700">
            <a:normAutofit/>
          </a:bodyPr>
          <a:lstStyle>
            <a:lvl1pPr indent="-355600" lvl="0" marL="457200" algn="l">
              <a:lnSpc>
                <a:spcPct val="100000"/>
              </a:lnSpc>
              <a:spcBef>
                <a:spcPts val="1200"/>
              </a:spcBef>
              <a:spcAft>
                <a:spcPts val="0"/>
              </a:spcAft>
              <a:buClr>
                <a:schemeClr val="accent1"/>
              </a:buClr>
              <a:buSzPts val="2000"/>
              <a:buFont typeface="Arial"/>
              <a:buChar char="•"/>
              <a:defRPr>
                <a:solidFill>
                  <a:schemeClr val="lt1"/>
                </a:solidFill>
              </a:defRPr>
            </a:lvl1pPr>
            <a:lvl2pPr indent="-342900" lvl="1" marL="914400" algn="l">
              <a:lnSpc>
                <a:spcPct val="100000"/>
              </a:lnSpc>
              <a:spcBef>
                <a:spcPts val="200"/>
              </a:spcBef>
              <a:spcAft>
                <a:spcPts val="0"/>
              </a:spcAft>
              <a:buClr>
                <a:schemeClr val="accent1"/>
              </a:buClr>
              <a:buSzPts val="1800"/>
              <a:buFont typeface="Arial"/>
              <a:buChar char="•"/>
              <a:defRPr>
                <a:solidFill>
                  <a:schemeClr val="lt1"/>
                </a:solidFill>
              </a:defRPr>
            </a:lvl2pPr>
            <a:lvl3pPr indent="-317500" lvl="2" marL="1371600" algn="l">
              <a:lnSpc>
                <a:spcPct val="100000"/>
              </a:lnSpc>
              <a:spcBef>
                <a:spcPts val="400"/>
              </a:spcBef>
              <a:spcAft>
                <a:spcPts val="0"/>
              </a:spcAft>
              <a:buClr>
                <a:schemeClr val="accent1"/>
              </a:buClr>
              <a:buSzPts val="1400"/>
              <a:buFont typeface="Arial"/>
              <a:buChar char="•"/>
              <a:defRPr>
                <a:solidFill>
                  <a:schemeClr val="lt1"/>
                </a:solidFill>
              </a:defRPr>
            </a:lvl3pPr>
            <a:lvl4pPr indent="-317500" lvl="3" marL="1828800" algn="l">
              <a:lnSpc>
                <a:spcPct val="100000"/>
              </a:lnSpc>
              <a:spcBef>
                <a:spcPts val="400"/>
              </a:spcBef>
              <a:spcAft>
                <a:spcPts val="0"/>
              </a:spcAft>
              <a:buClr>
                <a:schemeClr val="accent1"/>
              </a:buClr>
              <a:buSzPts val="1400"/>
              <a:buFont typeface="Arial"/>
              <a:buChar char="•"/>
              <a:defRPr>
                <a:solidFill>
                  <a:schemeClr val="lt1"/>
                </a:solidFill>
              </a:defRPr>
            </a:lvl4pPr>
            <a:lvl5pPr indent="-317500" lvl="4" marL="2286000" algn="l">
              <a:lnSpc>
                <a:spcPct val="100000"/>
              </a:lnSpc>
              <a:spcBef>
                <a:spcPts val="400"/>
              </a:spcBef>
              <a:spcAft>
                <a:spcPts val="0"/>
              </a:spcAft>
              <a:buClr>
                <a:schemeClr val="accent1"/>
              </a:buClr>
              <a:buSzPts val="1400"/>
              <a:buFont typeface="Arial"/>
              <a:buChar char="•"/>
              <a:defRPr>
                <a:solidFill>
                  <a:schemeClr val="lt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1" name="Google Shape;101;p24"/>
          <p:cNvSpPr txBox="1"/>
          <p:nvPr>
            <p:ph type="title"/>
          </p:nvPr>
        </p:nvSpPr>
        <p:spPr>
          <a:xfrm>
            <a:off x="932329" y="3143154"/>
            <a:ext cx="10452849" cy="9104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Garamon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4"/>
          <p:cNvSpPr/>
          <p:nvPr/>
        </p:nvSpPr>
        <p:spPr>
          <a:xfrm>
            <a:off x="10459099" y="5309445"/>
            <a:ext cx="1465933" cy="1465933"/>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03" name="Google Shape;103;p24"/>
          <p:cNvSpPr/>
          <p:nvPr/>
        </p:nvSpPr>
        <p:spPr>
          <a:xfrm rot="5400000">
            <a:off x="-48606" y="3334563"/>
            <a:ext cx="648200" cy="52767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aramond"/>
              <a:ea typeface="Garamond"/>
              <a:cs typeface="Garamond"/>
              <a:sym typeface="Garamond"/>
            </a:endParaRPr>
          </a:p>
        </p:txBody>
      </p:sp>
      <p:sp>
        <p:nvSpPr>
          <p:cNvPr id="104" name="Google Shape;104;p24"/>
          <p:cNvSpPr/>
          <p:nvPr>
            <p:ph idx="2" type="pic"/>
          </p:nvPr>
        </p:nvSpPr>
        <p:spPr>
          <a:xfrm>
            <a:off x="413824" y="483782"/>
            <a:ext cx="11365992" cy="2457856"/>
          </a:xfrm>
          <a:prstGeom prst="rect">
            <a:avLst/>
          </a:prstGeom>
          <a:solidFill>
            <a:schemeClr val="accent1"/>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800"/>
              <a:buFont typeface="Garamond"/>
              <a:buNone/>
              <a:defRPr b="0" i="0" sz="4800" u="none" cap="none" strike="noStrike">
                <a:solidFill>
                  <a:srgbClr val="3F3F3F"/>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00000"/>
              </a:lnSpc>
              <a:spcBef>
                <a:spcPts val="1200"/>
              </a:spcBef>
              <a:spcAft>
                <a:spcPts val="0"/>
              </a:spcAft>
              <a:buClr>
                <a:schemeClr val="accent1"/>
              </a:buClr>
              <a:buSzPts val="2000"/>
              <a:buFont typeface="Calibri"/>
              <a:buChar char=" "/>
              <a:defRPr b="0" i="0" sz="2000" u="none" cap="none" strike="noStrike">
                <a:solidFill>
                  <a:srgbClr val="3F3F3F"/>
                </a:solidFill>
                <a:latin typeface="Garamond"/>
                <a:ea typeface="Garamond"/>
                <a:cs typeface="Garamond"/>
                <a:sym typeface="Garamond"/>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Garamond"/>
                <a:ea typeface="Garamond"/>
                <a:cs typeface="Garamond"/>
                <a:sym typeface="Garamond"/>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Garamond"/>
                <a:ea typeface="Garamond"/>
                <a:cs typeface="Garamond"/>
                <a:sym typeface="Garamond"/>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Garamond"/>
                <a:ea typeface="Garamond"/>
                <a:cs typeface="Garamond"/>
                <a:sym typeface="Garamond"/>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Garamond"/>
                <a:ea typeface="Garamond"/>
                <a:cs typeface="Garamond"/>
                <a:sym typeface="Garamond"/>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Garamond"/>
                <a:ea typeface="Garamond"/>
                <a:cs typeface="Garamond"/>
                <a:sym typeface="Garamond"/>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Garamond"/>
                <a:ea typeface="Garamond"/>
                <a:cs typeface="Garamond"/>
                <a:sym typeface="Garamond"/>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Garamond"/>
                <a:ea typeface="Garamond"/>
                <a:cs typeface="Garamond"/>
                <a:sym typeface="Garamond"/>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Garamond"/>
                <a:ea typeface="Garamond"/>
                <a:cs typeface="Garamond"/>
                <a:sym typeface="Garamond"/>
              </a:defRPr>
            </a:lvl9pPr>
          </a:lstStyle>
          <a:p/>
        </p:txBody>
      </p:sp>
      <p:sp>
        <p:nvSpPr>
          <p:cNvPr id="12" name="Google Shape;12;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FFFFF"/>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50" u="none" cap="none" strike="noStrike">
                <a:solidFill>
                  <a:srgbClr val="FFFFFF"/>
                </a:solidFill>
                <a:latin typeface="Garamond"/>
                <a:ea typeface="Garamond"/>
                <a:cs typeface="Garamond"/>
                <a:sym typeface="Garamond"/>
              </a:defRPr>
            </a:lvl1pPr>
            <a:lvl2pPr indent="0" lvl="1" marL="0" marR="0" rtl="0" algn="l">
              <a:spcBef>
                <a:spcPts val="0"/>
              </a:spcBef>
              <a:buNone/>
              <a:defRPr b="0" i="0" sz="1050" u="none" cap="none" strike="noStrike">
                <a:solidFill>
                  <a:srgbClr val="FFFFFF"/>
                </a:solidFill>
                <a:latin typeface="Garamond"/>
                <a:ea typeface="Garamond"/>
                <a:cs typeface="Garamond"/>
                <a:sym typeface="Garamond"/>
              </a:defRPr>
            </a:lvl2pPr>
            <a:lvl3pPr indent="0" lvl="2" marL="0" marR="0" rtl="0" algn="l">
              <a:spcBef>
                <a:spcPts val="0"/>
              </a:spcBef>
              <a:buNone/>
              <a:defRPr b="0" i="0" sz="1050" u="none" cap="none" strike="noStrike">
                <a:solidFill>
                  <a:srgbClr val="FFFFFF"/>
                </a:solidFill>
                <a:latin typeface="Garamond"/>
                <a:ea typeface="Garamond"/>
                <a:cs typeface="Garamond"/>
                <a:sym typeface="Garamond"/>
              </a:defRPr>
            </a:lvl3pPr>
            <a:lvl4pPr indent="0" lvl="3" marL="0" marR="0" rtl="0" algn="l">
              <a:spcBef>
                <a:spcPts val="0"/>
              </a:spcBef>
              <a:buNone/>
              <a:defRPr b="0" i="0" sz="1050" u="none" cap="none" strike="noStrike">
                <a:solidFill>
                  <a:srgbClr val="FFFFFF"/>
                </a:solidFill>
                <a:latin typeface="Garamond"/>
                <a:ea typeface="Garamond"/>
                <a:cs typeface="Garamond"/>
                <a:sym typeface="Garamond"/>
              </a:defRPr>
            </a:lvl4pPr>
            <a:lvl5pPr indent="0" lvl="4" marL="0" marR="0" rtl="0" algn="l">
              <a:spcBef>
                <a:spcPts val="0"/>
              </a:spcBef>
              <a:buNone/>
              <a:defRPr b="0" i="0" sz="1050" u="none" cap="none" strike="noStrike">
                <a:solidFill>
                  <a:srgbClr val="FFFFFF"/>
                </a:solidFill>
                <a:latin typeface="Garamond"/>
                <a:ea typeface="Garamond"/>
                <a:cs typeface="Garamond"/>
                <a:sym typeface="Garamond"/>
              </a:defRPr>
            </a:lvl5pPr>
            <a:lvl6pPr indent="0" lvl="5" marL="0" marR="0" rtl="0" algn="l">
              <a:spcBef>
                <a:spcPts val="0"/>
              </a:spcBef>
              <a:buNone/>
              <a:defRPr b="0" i="0" sz="1050" u="none" cap="none" strike="noStrike">
                <a:solidFill>
                  <a:srgbClr val="FFFFFF"/>
                </a:solidFill>
                <a:latin typeface="Garamond"/>
                <a:ea typeface="Garamond"/>
                <a:cs typeface="Garamond"/>
                <a:sym typeface="Garamond"/>
              </a:defRPr>
            </a:lvl6pPr>
            <a:lvl7pPr indent="0" lvl="6" marL="0" marR="0" rtl="0" algn="l">
              <a:spcBef>
                <a:spcPts val="0"/>
              </a:spcBef>
              <a:buNone/>
              <a:defRPr b="0" i="0" sz="1050" u="none" cap="none" strike="noStrike">
                <a:solidFill>
                  <a:srgbClr val="FFFFFF"/>
                </a:solidFill>
                <a:latin typeface="Garamond"/>
                <a:ea typeface="Garamond"/>
                <a:cs typeface="Garamond"/>
                <a:sym typeface="Garamond"/>
              </a:defRPr>
            </a:lvl7pPr>
            <a:lvl8pPr indent="0" lvl="7" marL="0" marR="0" rtl="0" algn="l">
              <a:spcBef>
                <a:spcPts val="0"/>
              </a:spcBef>
              <a:buNone/>
              <a:defRPr b="0" i="0" sz="1050" u="none" cap="none" strike="noStrike">
                <a:solidFill>
                  <a:srgbClr val="FFFFFF"/>
                </a:solidFill>
                <a:latin typeface="Garamond"/>
                <a:ea typeface="Garamond"/>
                <a:cs typeface="Garamond"/>
                <a:sym typeface="Garamond"/>
              </a:defRPr>
            </a:lvl8pPr>
            <a:lvl9pPr indent="0" lvl="8" marL="0" marR="0" rtl="0" algn="l">
              <a:spcBef>
                <a:spcPts val="0"/>
              </a:spcBef>
              <a:buNone/>
              <a:defRPr b="0" i="0" sz="105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hyperlink" Target="https://www.linkedin.com/in/komal-barhate-18a36225a/" TargetMode="External"/><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
          <p:cNvSpPr txBox="1"/>
          <p:nvPr>
            <p:ph type="ctrTitle"/>
          </p:nvPr>
        </p:nvSpPr>
        <p:spPr>
          <a:xfrm>
            <a:off x="1058669" y="854538"/>
            <a:ext cx="4567608" cy="356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Garamond"/>
              <a:buNone/>
            </a:pPr>
            <a:r>
              <a:rPr lang="en-US"/>
              <a:t>Instagram User Analytics</a:t>
            </a:r>
            <a:endParaRPr/>
          </a:p>
        </p:txBody>
      </p:sp>
      <p:sp>
        <p:nvSpPr>
          <p:cNvPr id="172" name="Google Shape;172;p1"/>
          <p:cNvSpPr txBox="1"/>
          <p:nvPr>
            <p:ph idx="1" type="subTitle"/>
          </p:nvPr>
        </p:nvSpPr>
        <p:spPr>
          <a:xfrm>
            <a:off x="1061440" y="4856672"/>
            <a:ext cx="4567608" cy="71617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en-US"/>
              <a:t>PRESENTER: KOMAL BARHATE</a:t>
            </a:r>
            <a:endParaRPr/>
          </a:p>
          <a:p>
            <a:pPr indent="0" lvl="0" marL="0" rtl="0" algn="l">
              <a:lnSpc>
                <a:spcPct val="100000"/>
              </a:lnSpc>
              <a:spcBef>
                <a:spcPts val="1400"/>
              </a:spcBef>
              <a:spcAft>
                <a:spcPts val="0"/>
              </a:spcAft>
              <a:buSzPts val="1600"/>
              <a:buNone/>
            </a:pPr>
            <a:r>
              <a:t/>
            </a:r>
            <a:endParaRPr/>
          </a:p>
          <a:p>
            <a:pPr indent="0" lvl="0" marL="0" rtl="0" algn="l">
              <a:lnSpc>
                <a:spcPct val="100000"/>
              </a:lnSpc>
              <a:spcBef>
                <a:spcPts val="1400"/>
              </a:spcBef>
              <a:spcAft>
                <a:spcPts val="0"/>
              </a:spcAft>
              <a:buSzPts val="1600"/>
              <a:buNone/>
            </a:pPr>
            <a:r>
              <a:t/>
            </a:r>
            <a:endParaRPr/>
          </a:p>
        </p:txBody>
      </p:sp>
      <p:pic>
        <p:nvPicPr>
          <p:cNvPr id="173" name="Google Shape;173;p1"/>
          <p:cNvPicPr preferRelativeResize="0"/>
          <p:nvPr/>
        </p:nvPicPr>
        <p:blipFill>
          <a:blip r:embed="rId3">
            <a:alphaModFix/>
          </a:blip>
          <a:stretch>
            <a:fillRect/>
          </a:stretch>
        </p:blipFill>
        <p:spPr>
          <a:xfrm>
            <a:off x="6127175" y="76200"/>
            <a:ext cx="6064825" cy="670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0"/>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EFF"/>
              </a:buClr>
              <a:buSzPts val="3200"/>
              <a:buFont typeface="Garamond"/>
              <a:buNone/>
            </a:pPr>
            <a:r>
              <a:rPr lang="en-US" sz="3200">
                <a:solidFill>
                  <a:srgbClr val="FFFEFF"/>
                </a:solidFill>
              </a:rPr>
              <a:t>Task-5 Ad Campaign Launch: </a:t>
            </a:r>
            <a:endParaRPr/>
          </a:p>
        </p:txBody>
      </p:sp>
      <p:sp>
        <p:nvSpPr>
          <p:cNvPr id="244" name="Google Shape;244;p10"/>
          <p:cNvSpPr txBox="1"/>
          <p:nvPr/>
        </p:nvSpPr>
        <p:spPr>
          <a:xfrm>
            <a:off x="932329" y="2288401"/>
            <a:ext cx="11817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Queries:</a:t>
            </a:r>
            <a:endParaRPr/>
          </a:p>
        </p:txBody>
      </p:sp>
      <p:sp>
        <p:nvSpPr>
          <p:cNvPr id="245" name="Google Shape;245;p10"/>
          <p:cNvSpPr txBox="1"/>
          <p:nvPr/>
        </p:nvSpPr>
        <p:spPr>
          <a:xfrm>
            <a:off x="8183215" y="2288401"/>
            <a:ext cx="11304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Output:</a:t>
            </a:r>
            <a:endParaRPr/>
          </a:p>
        </p:txBody>
      </p:sp>
      <p:pic>
        <p:nvPicPr>
          <p:cNvPr id="246" name="Google Shape;246;p10"/>
          <p:cNvPicPr preferRelativeResize="0"/>
          <p:nvPr>
            <p:ph idx="1" type="body"/>
          </p:nvPr>
        </p:nvPicPr>
        <p:blipFill rotWithShape="1">
          <a:blip r:embed="rId3">
            <a:alphaModFix/>
          </a:blip>
          <a:srcRect b="0" l="0" r="0" t="0"/>
          <a:stretch/>
        </p:blipFill>
        <p:spPr>
          <a:xfrm>
            <a:off x="930214" y="3005532"/>
            <a:ext cx="5936412" cy="1885645"/>
          </a:xfrm>
          <a:prstGeom prst="rect">
            <a:avLst/>
          </a:prstGeom>
          <a:noFill/>
          <a:ln>
            <a:noFill/>
          </a:ln>
        </p:spPr>
      </p:pic>
      <p:pic>
        <p:nvPicPr>
          <p:cNvPr id="247" name="Google Shape;247;p10"/>
          <p:cNvPicPr preferRelativeResize="0"/>
          <p:nvPr/>
        </p:nvPicPr>
        <p:blipFill rotWithShape="1">
          <a:blip r:embed="rId4">
            <a:alphaModFix/>
          </a:blip>
          <a:srcRect b="0" l="0" r="0" t="0"/>
          <a:stretch/>
        </p:blipFill>
        <p:spPr>
          <a:xfrm>
            <a:off x="8183215" y="3005532"/>
            <a:ext cx="2405244" cy="11024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EFF"/>
              </a:buClr>
              <a:buSzPts val="3200"/>
              <a:buFont typeface="Garamond"/>
              <a:buNone/>
            </a:pPr>
            <a:r>
              <a:rPr lang="en-US" sz="3200">
                <a:solidFill>
                  <a:srgbClr val="FFFEFF"/>
                </a:solidFill>
              </a:rPr>
              <a:t>Task-6 User Engagement:</a:t>
            </a:r>
            <a:endParaRPr/>
          </a:p>
        </p:txBody>
      </p:sp>
      <p:sp>
        <p:nvSpPr>
          <p:cNvPr id="253" name="Google Shape;253;p11"/>
          <p:cNvSpPr txBox="1"/>
          <p:nvPr/>
        </p:nvSpPr>
        <p:spPr>
          <a:xfrm>
            <a:off x="931491" y="1932854"/>
            <a:ext cx="11817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Queries:</a:t>
            </a:r>
            <a:endParaRPr/>
          </a:p>
        </p:txBody>
      </p:sp>
      <p:sp>
        <p:nvSpPr>
          <p:cNvPr id="254" name="Google Shape;254;p11"/>
          <p:cNvSpPr txBox="1"/>
          <p:nvPr/>
        </p:nvSpPr>
        <p:spPr>
          <a:xfrm>
            <a:off x="982787" y="3961925"/>
            <a:ext cx="11304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Output:</a:t>
            </a:r>
            <a:endParaRPr/>
          </a:p>
        </p:txBody>
      </p:sp>
      <p:pic>
        <p:nvPicPr>
          <p:cNvPr id="255" name="Google Shape;255;p11"/>
          <p:cNvPicPr preferRelativeResize="0"/>
          <p:nvPr>
            <p:ph idx="1" type="body"/>
          </p:nvPr>
        </p:nvPicPr>
        <p:blipFill rotWithShape="1">
          <a:blip r:embed="rId3">
            <a:alphaModFix/>
          </a:blip>
          <a:srcRect b="0" l="0" r="0" t="0"/>
          <a:stretch/>
        </p:blipFill>
        <p:spPr>
          <a:xfrm>
            <a:off x="931491" y="2545712"/>
            <a:ext cx="10453687" cy="1002526"/>
          </a:xfrm>
          <a:prstGeom prst="rect">
            <a:avLst/>
          </a:prstGeom>
          <a:noFill/>
          <a:ln>
            <a:noFill/>
          </a:ln>
        </p:spPr>
      </p:pic>
      <p:pic>
        <p:nvPicPr>
          <p:cNvPr id="256" name="Google Shape;256;p11"/>
          <p:cNvPicPr preferRelativeResize="0"/>
          <p:nvPr/>
        </p:nvPicPr>
        <p:blipFill rotWithShape="1">
          <a:blip r:embed="rId4">
            <a:alphaModFix/>
          </a:blip>
          <a:srcRect b="0" l="0" r="0" t="0"/>
          <a:stretch/>
        </p:blipFill>
        <p:spPr>
          <a:xfrm>
            <a:off x="931491" y="4644469"/>
            <a:ext cx="4382112" cy="6573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EFF"/>
              </a:buClr>
              <a:buSzPts val="3200"/>
              <a:buFont typeface="Garamond"/>
              <a:buNone/>
            </a:pPr>
            <a:r>
              <a:rPr lang="en-US" sz="3200">
                <a:solidFill>
                  <a:srgbClr val="FFFEFF"/>
                </a:solidFill>
              </a:rPr>
              <a:t>Task-7 Bots &amp; Fake Accounts:</a:t>
            </a:r>
            <a:endParaRPr/>
          </a:p>
        </p:txBody>
      </p:sp>
      <p:sp>
        <p:nvSpPr>
          <p:cNvPr id="262" name="Google Shape;262;p12"/>
          <p:cNvSpPr txBox="1"/>
          <p:nvPr/>
        </p:nvSpPr>
        <p:spPr>
          <a:xfrm>
            <a:off x="931491" y="1932854"/>
            <a:ext cx="11817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Queries:</a:t>
            </a:r>
            <a:endParaRPr/>
          </a:p>
        </p:txBody>
      </p:sp>
      <p:sp>
        <p:nvSpPr>
          <p:cNvPr id="263" name="Google Shape;263;p12"/>
          <p:cNvSpPr txBox="1"/>
          <p:nvPr/>
        </p:nvSpPr>
        <p:spPr>
          <a:xfrm>
            <a:off x="7203589" y="1932854"/>
            <a:ext cx="11304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Output:</a:t>
            </a:r>
            <a:endParaRPr/>
          </a:p>
        </p:txBody>
      </p:sp>
      <p:pic>
        <p:nvPicPr>
          <p:cNvPr id="264" name="Google Shape;264;p12"/>
          <p:cNvPicPr preferRelativeResize="0"/>
          <p:nvPr>
            <p:ph idx="1" type="body"/>
          </p:nvPr>
        </p:nvPicPr>
        <p:blipFill rotWithShape="1">
          <a:blip r:embed="rId3">
            <a:alphaModFix/>
          </a:blip>
          <a:srcRect b="0" l="0" r="0" t="0"/>
          <a:stretch/>
        </p:blipFill>
        <p:spPr>
          <a:xfrm>
            <a:off x="931491" y="2527465"/>
            <a:ext cx="4848902" cy="1867161"/>
          </a:xfrm>
          <a:prstGeom prst="rect">
            <a:avLst/>
          </a:prstGeom>
          <a:noFill/>
          <a:ln>
            <a:noFill/>
          </a:ln>
        </p:spPr>
      </p:pic>
      <p:pic>
        <p:nvPicPr>
          <p:cNvPr id="265" name="Google Shape;265;p12"/>
          <p:cNvPicPr preferRelativeResize="0"/>
          <p:nvPr/>
        </p:nvPicPr>
        <p:blipFill rotWithShape="1">
          <a:blip r:embed="rId4">
            <a:alphaModFix/>
          </a:blip>
          <a:srcRect b="0" l="0" r="0" t="0"/>
          <a:stretch/>
        </p:blipFill>
        <p:spPr>
          <a:xfrm>
            <a:off x="7203589" y="2527465"/>
            <a:ext cx="2667372" cy="28864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pSp>
        <p:nvGrpSpPr>
          <p:cNvPr id="271" name="Google Shape;271;p13"/>
          <p:cNvGrpSpPr/>
          <p:nvPr/>
        </p:nvGrpSpPr>
        <p:grpSpPr>
          <a:xfrm>
            <a:off x="6562804" y="2111960"/>
            <a:ext cx="4881958" cy="4649484"/>
            <a:chOff x="596" y="31107"/>
            <a:chExt cx="4881958" cy="4649484"/>
          </a:xfrm>
        </p:grpSpPr>
        <p:sp>
          <p:nvSpPr>
            <p:cNvPr id="272" name="Google Shape;272;p13"/>
            <p:cNvSpPr/>
            <p:nvPr/>
          </p:nvSpPr>
          <p:spPr>
            <a:xfrm>
              <a:off x="596" y="31107"/>
              <a:ext cx="2324742" cy="1394845"/>
            </a:xfrm>
            <a:prstGeom prst="rect">
              <a:avLst/>
            </a:prstGeom>
            <a:noFill/>
            <a:ln cap="flat" cmpd="sng" w="15875">
              <a:solidFill>
                <a:schemeClr val="accent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txBox="1"/>
            <p:nvPr/>
          </p:nvSpPr>
          <p:spPr>
            <a:xfrm>
              <a:off x="596" y="31107"/>
              <a:ext cx="2324742" cy="1394845"/>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Garamond"/>
                <a:buNone/>
              </a:pPr>
              <a:r>
                <a:rPr b="1" lang="en-US" sz="1600">
                  <a:solidFill>
                    <a:schemeClr val="dk1"/>
                  </a:solidFill>
                  <a:latin typeface="Garamond"/>
                  <a:ea typeface="Garamond"/>
                  <a:cs typeface="Garamond"/>
                  <a:sym typeface="Garamond"/>
                </a:rPr>
                <a:t>ONE: </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Insights</a:t>
              </a:r>
              <a:endParaRPr/>
            </a:p>
          </p:txBody>
        </p:sp>
        <p:sp>
          <p:nvSpPr>
            <p:cNvPr id="274" name="Google Shape;274;p13"/>
            <p:cNvSpPr/>
            <p:nvPr/>
          </p:nvSpPr>
          <p:spPr>
            <a:xfrm>
              <a:off x="2557812" y="31107"/>
              <a:ext cx="2324742" cy="1394845"/>
            </a:xfrm>
            <a:prstGeom prst="rect">
              <a:avLst/>
            </a:prstGeom>
            <a:noFill/>
            <a:ln cap="flat" cmpd="sng" w="15875">
              <a:solidFill>
                <a:schemeClr val="accent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txBox="1"/>
            <p:nvPr/>
          </p:nvSpPr>
          <p:spPr>
            <a:xfrm>
              <a:off x="2557812" y="31107"/>
              <a:ext cx="2324742" cy="1394845"/>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Garamond"/>
                <a:buNone/>
              </a:pPr>
              <a:r>
                <a:rPr b="1" lang="en-US" sz="1600">
                  <a:solidFill>
                    <a:schemeClr val="dk1"/>
                  </a:solidFill>
                  <a:latin typeface="Garamond"/>
                  <a:ea typeface="Garamond"/>
                  <a:cs typeface="Garamond"/>
                  <a:sym typeface="Garamond"/>
                </a:rPr>
                <a:t>TWO: </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Impactful</a:t>
              </a:r>
              <a:endParaRPr/>
            </a:p>
          </p:txBody>
        </p:sp>
        <p:sp>
          <p:nvSpPr>
            <p:cNvPr id="276" name="Google Shape;276;p13"/>
            <p:cNvSpPr/>
            <p:nvPr/>
          </p:nvSpPr>
          <p:spPr>
            <a:xfrm>
              <a:off x="596" y="1658427"/>
              <a:ext cx="2324742" cy="1394845"/>
            </a:xfrm>
            <a:prstGeom prst="rect">
              <a:avLst/>
            </a:prstGeom>
            <a:noFill/>
            <a:ln cap="flat" cmpd="sng" w="15875">
              <a:solidFill>
                <a:schemeClr val="accent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txBox="1"/>
            <p:nvPr/>
          </p:nvSpPr>
          <p:spPr>
            <a:xfrm>
              <a:off x="596" y="1658427"/>
              <a:ext cx="2324742" cy="1394845"/>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Garamond"/>
                <a:buNone/>
              </a:pPr>
              <a:r>
                <a:rPr b="1" lang="en-US" sz="1600">
                  <a:solidFill>
                    <a:schemeClr val="dk1"/>
                  </a:solidFill>
                  <a:latin typeface="Garamond"/>
                  <a:ea typeface="Garamond"/>
                  <a:cs typeface="Garamond"/>
                  <a:sym typeface="Garamond"/>
                </a:rPr>
                <a:t>THREE: </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Data-driven</a:t>
              </a:r>
              <a:endParaRPr/>
            </a:p>
          </p:txBody>
        </p:sp>
        <p:sp>
          <p:nvSpPr>
            <p:cNvPr id="278" name="Google Shape;278;p13"/>
            <p:cNvSpPr/>
            <p:nvPr/>
          </p:nvSpPr>
          <p:spPr>
            <a:xfrm>
              <a:off x="2557812" y="1658427"/>
              <a:ext cx="2324742" cy="1394845"/>
            </a:xfrm>
            <a:prstGeom prst="rect">
              <a:avLst/>
            </a:prstGeom>
            <a:noFill/>
            <a:ln cap="flat" cmpd="sng" w="15875">
              <a:solidFill>
                <a:schemeClr val="accent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txBox="1"/>
            <p:nvPr/>
          </p:nvSpPr>
          <p:spPr>
            <a:xfrm>
              <a:off x="2557812" y="1658427"/>
              <a:ext cx="2324742" cy="1394845"/>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Garamond"/>
                <a:buNone/>
              </a:pPr>
              <a:r>
                <a:rPr b="1" lang="en-US" sz="1600">
                  <a:solidFill>
                    <a:schemeClr val="dk1"/>
                  </a:solidFill>
                  <a:latin typeface="Garamond"/>
                  <a:ea typeface="Garamond"/>
                  <a:cs typeface="Garamond"/>
                  <a:sym typeface="Garamond"/>
                </a:rPr>
                <a:t>FOUR: </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Valuable</a:t>
              </a:r>
              <a:endParaRPr/>
            </a:p>
          </p:txBody>
        </p:sp>
        <p:sp>
          <p:nvSpPr>
            <p:cNvPr id="280" name="Google Shape;280;p13"/>
            <p:cNvSpPr/>
            <p:nvPr/>
          </p:nvSpPr>
          <p:spPr>
            <a:xfrm>
              <a:off x="1279204" y="3285746"/>
              <a:ext cx="2324742" cy="1394845"/>
            </a:xfrm>
            <a:prstGeom prst="rect">
              <a:avLst/>
            </a:prstGeom>
            <a:noFill/>
            <a:ln cap="flat" cmpd="sng" w="15875">
              <a:solidFill>
                <a:schemeClr val="accent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txBox="1"/>
            <p:nvPr/>
          </p:nvSpPr>
          <p:spPr>
            <a:xfrm>
              <a:off x="1279204" y="3285746"/>
              <a:ext cx="2324742" cy="1394845"/>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Garamond"/>
                <a:buNone/>
              </a:pPr>
              <a:r>
                <a:rPr b="1" lang="en-US" sz="1600">
                  <a:solidFill>
                    <a:schemeClr val="dk1"/>
                  </a:solidFill>
                  <a:latin typeface="Garamond"/>
                  <a:ea typeface="Garamond"/>
                  <a:cs typeface="Garamond"/>
                  <a:sym typeface="Garamond"/>
                </a:rPr>
                <a:t>FIVE: </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Beneficial</a:t>
              </a:r>
              <a:endParaRPr/>
            </a:p>
          </p:txBody>
        </p:sp>
      </p:grpSp>
      <p:sp>
        <p:nvSpPr>
          <p:cNvPr id="282" name="Google Shape;282;p13"/>
          <p:cNvSpPr txBox="1"/>
          <p:nvPr>
            <p:ph type="title"/>
          </p:nvPr>
        </p:nvSpPr>
        <p:spPr>
          <a:xfrm>
            <a:off x="550988" y="1954400"/>
            <a:ext cx="4393415" cy="30023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Garamond"/>
              <a:buNone/>
            </a:pPr>
            <a:r>
              <a:rPr lang="en-US"/>
              <a:t>Outcome </a:t>
            </a:r>
            <a:endParaRPr/>
          </a:p>
          <a:p>
            <a:pPr indent="0" lvl="0" marL="0" rtl="0" algn="ctr">
              <a:lnSpc>
                <a:spcPct val="90000"/>
              </a:lnSpc>
              <a:spcBef>
                <a:spcPts val="0"/>
              </a:spcBef>
              <a:spcAft>
                <a:spcPts val="0"/>
              </a:spcAft>
              <a:buClr>
                <a:schemeClr val="lt1"/>
              </a:buClr>
              <a:buSzPts val="4800"/>
              <a:buFont typeface="Garamond"/>
              <a:buNone/>
            </a:pPr>
            <a:r>
              <a:rPr lang="en-US"/>
              <a:t>&amp;</a:t>
            </a:r>
            <a:endParaRPr/>
          </a:p>
          <a:p>
            <a:pPr indent="0" lvl="0" marL="0" rtl="0" algn="ctr">
              <a:lnSpc>
                <a:spcPct val="90000"/>
              </a:lnSpc>
              <a:spcBef>
                <a:spcPts val="0"/>
              </a:spcBef>
              <a:spcAft>
                <a:spcPts val="0"/>
              </a:spcAft>
              <a:buClr>
                <a:schemeClr val="lt1"/>
              </a:buClr>
              <a:buSzPts val="4800"/>
              <a:buFont typeface="Garamond"/>
              <a:buNone/>
            </a:pPr>
            <a:r>
              <a:rPr lang="en-US"/>
              <a:t> Link:</a:t>
            </a:r>
            <a:endParaRPr/>
          </a:p>
        </p:txBody>
      </p:sp>
      <p:sp>
        <p:nvSpPr>
          <p:cNvPr id="283" name="Google Shape;283;p13"/>
          <p:cNvSpPr txBox="1"/>
          <p:nvPr/>
        </p:nvSpPr>
        <p:spPr>
          <a:xfrm>
            <a:off x="6899175" y="326800"/>
            <a:ext cx="4925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F3F3F"/>
                </a:solidFill>
                <a:latin typeface="Garamond"/>
                <a:ea typeface="Garamond"/>
                <a:cs typeface="Garamond"/>
                <a:sym typeface="Garamond"/>
              </a:rPr>
              <a:t>Link for MYSQL File:https://drive.google.com/file/d/1AHsmuFl0SHodXEMdiyWz4EB5HC0hIM0w/view?usp=drive_link</a:t>
            </a:r>
            <a:endParaRPr sz="2000">
              <a:solidFill>
                <a:srgbClr val="3F3F3F"/>
              </a:solidFill>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4"/>
          <p:cNvSpPr txBox="1"/>
          <p:nvPr>
            <p:ph type="title"/>
          </p:nvPr>
        </p:nvSpPr>
        <p:spPr>
          <a:xfrm>
            <a:off x="932330" y="893729"/>
            <a:ext cx="4534616" cy="910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Garamond"/>
              <a:buNone/>
            </a:pPr>
            <a:r>
              <a:rPr lang="en-US"/>
              <a:t>Thank You</a:t>
            </a:r>
            <a:endParaRPr/>
          </a:p>
        </p:txBody>
      </p:sp>
      <p:grpSp>
        <p:nvGrpSpPr>
          <p:cNvPr id="290" name="Google Shape;290;p14"/>
          <p:cNvGrpSpPr/>
          <p:nvPr/>
        </p:nvGrpSpPr>
        <p:grpSpPr>
          <a:xfrm>
            <a:off x="931459" y="2033982"/>
            <a:ext cx="4391104" cy="3926685"/>
            <a:chOff x="0" y="3569"/>
            <a:chExt cx="4391104" cy="3926685"/>
          </a:xfrm>
        </p:grpSpPr>
        <p:sp>
          <p:nvSpPr>
            <p:cNvPr id="291" name="Google Shape;291;p14"/>
            <p:cNvSpPr/>
            <p:nvPr/>
          </p:nvSpPr>
          <p:spPr>
            <a:xfrm>
              <a:off x="0" y="3569"/>
              <a:ext cx="4391039" cy="105953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320508" y="241964"/>
              <a:ext cx="583312" cy="58274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1224329" y="3569"/>
              <a:ext cx="3080030" cy="1126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txBox="1"/>
            <p:nvPr/>
          </p:nvSpPr>
          <p:spPr>
            <a:xfrm>
              <a:off x="1224329" y="3569"/>
              <a:ext cx="3080030" cy="1126787"/>
            </a:xfrm>
            <a:prstGeom prst="rect">
              <a:avLst/>
            </a:prstGeom>
            <a:noFill/>
            <a:ln>
              <a:noFill/>
            </a:ln>
          </p:spPr>
          <p:txBody>
            <a:bodyPr anchorCtr="0" anchor="ctr" bIns="119250" lIns="119250" spcFirstLastPara="1" rIns="119250" wrap="square" tIns="119250">
              <a:noAutofit/>
            </a:bodyPr>
            <a:lstStyle/>
            <a:p>
              <a:pPr indent="0" lvl="0" marL="0" marR="0" rtl="0" algn="l">
                <a:lnSpc>
                  <a:spcPct val="100000"/>
                </a:lnSpc>
                <a:spcBef>
                  <a:spcPts val="0"/>
                </a:spcBef>
                <a:spcAft>
                  <a:spcPts val="0"/>
                </a:spcAft>
                <a:buClr>
                  <a:schemeClr val="lt1"/>
                </a:buClr>
                <a:buSzPts val="2000"/>
                <a:buFont typeface="Garamond"/>
                <a:buNone/>
              </a:pPr>
              <a:r>
                <a:rPr b="1" i="0" lang="en-US" sz="2000">
                  <a:solidFill>
                    <a:schemeClr val="lt1"/>
                  </a:solidFill>
                  <a:latin typeface="Garamond"/>
                  <a:ea typeface="Garamond"/>
                  <a:cs typeface="Garamond"/>
                  <a:sym typeface="Garamond"/>
                </a:rPr>
                <a:t>LinkedIn</a:t>
              </a:r>
              <a:br>
                <a:rPr b="0" i="0" lang="en-US" sz="2000">
                  <a:solidFill>
                    <a:schemeClr val="lt1"/>
                  </a:solidFill>
                  <a:latin typeface="Garamond"/>
                  <a:ea typeface="Garamond"/>
                  <a:cs typeface="Garamond"/>
                  <a:sym typeface="Garamond"/>
                </a:rPr>
              </a:br>
              <a:r>
                <a:rPr lang="en-US" sz="2000" u="sng">
                  <a:solidFill>
                    <a:schemeClr val="lt1"/>
                  </a:solidFill>
                  <a:latin typeface="Garamond"/>
                  <a:ea typeface="Garamond"/>
                  <a:cs typeface="Garamond"/>
                  <a:sym typeface="Garamond"/>
                  <a:hlinkClick r:id="rId4">
                    <a:extLst>
                      <a:ext uri="{A12FA001-AC4F-418D-AE19-62706E023703}">
                        <ahyp:hlinkClr val="tx"/>
                      </a:ext>
                    </a:extLst>
                  </a:hlinkClick>
                </a:rPr>
                <a:t>(4) Komal Barhate | LinkedIn</a:t>
              </a:r>
              <a:endParaRPr b="0" i="0" sz="1600">
                <a:solidFill>
                  <a:schemeClr val="lt1"/>
                </a:solidFill>
                <a:latin typeface="Garamond"/>
                <a:ea typeface="Garamond"/>
                <a:cs typeface="Garamond"/>
                <a:sym typeface="Garamond"/>
              </a:endParaRPr>
            </a:p>
          </p:txBody>
        </p:sp>
        <p:sp>
          <p:nvSpPr>
            <p:cNvPr id="295" name="Google Shape;295;p14"/>
            <p:cNvSpPr/>
            <p:nvPr/>
          </p:nvSpPr>
          <p:spPr>
            <a:xfrm>
              <a:off x="0" y="1403518"/>
              <a:ext cx="4391039" cy="105953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320508" y="1641913"/>
              <a:ext cx="583312" cy="58274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1224329" y="1403518"/>
              <a:ext cx="3080030" cy="1126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txBox="1"/>
            <p:nvPr/>
          </p:nvSpPr>
          <p:spPr>
            <a:xfrm>
              <a:off x="1311004" y="1506468"/>
              <a:ext cx="3080100" cy="1126800"/>
            </a:xfrm>
            <a:prstGeom prst="rect">
              <a:avLst/>
            </a:prstGeom>
            <a:noFill/>
            <a:ln>
              <a:noFill/>
            </a:ln>
          </p:spPr>
          <p:txBody>
            <a:bodyPr anchorCtr="0" anchor="ctr" bIns="119250" lIns="119250" spcFirstLastPara="1" rIns="119250" wrap="square" tIns="119250">
              <a:noAutofit/>
            </a:bodyPr>
            <a:lstStyle/>
            <a:p>
              <a:pPr indent="0" lvl="0" marL="0" marR="0" rtl="0" algn="l">
                <a:lnSpc>
                  <a:spcPct val="100000"/>
                </a:lnSpc>
                <a:spcBef>
                  <a:spcPts val="0"/>
                </a:spcBef>
                <a:spcAft>
                  <a:spcPts val="0"/>
                </a:spcAft>
                <a:buClr>
                  <a:schemeClr val="lt1"/>
                </a:buClr>
                <a:buSzPts val="2000"/>
                <a:buFont typeface="Garamond"/>
                <a:buNone/>
              </a:pPr>
              <a:r>
                <a:rPr b="1" i="0" lang="en-US" sz="2000">
                  <a:solidFill>
                    <a:schemeClr val="lt1"/>
                  </a:solidFill>
                  <a:latin typeface="Garamond"/>
                  <a:ea typeface="Garamond"/>
                  <a:cs typeface="Garamond"/>
                  <a:sym typeface="Garamond"/>
                </a:rPr>
                <a:t>Email</a:t>
              </a:r>
              <a:br>
                <a:rPr b="0" i="0" lang="en-US" sz="2000">
                  <a:solidFill>
                    <a:schemeClr val="lt1"/>
                  </a:solidFill>
                  <a:latin typeface="Garamond"/>
                  <a:ea typeface="Garamond"/>
                  <a:cs typeface="Garamond"/>
                  <a:sym typeface="Garamond"/>
                </a:rPr>
              </a:br>
              <a:r>
                <a:rPr b="0" i="0" lang="en-US" sz="2000">
                  <a:solidFill>
                    <a:schemeClr val="lt1"/>
                  </a:solidFill>
                  <a:latin typeface="Garamond"/>
                  <a:ea typeface="Garamond"/>
                  <a:cs typeface="Garamond"/>
                  <a:sym typeface="Garamond"/>
                </a:rPr>
                <a:t>komalbarhate2004</a:t>
              </a:r>
              <a:r>
                <a:rPr b="0" i="0" lang="en-US" sz="1600">
                  <a:solidFill>
                    <a:schemeClr val="lt1"/>
                  </a:solidFill>
                  <a:latin typeface="Garamond"/>
                  <a:ea typeface="Garamond"/>
                  <a:cs typeface="Garamond"/>
                  <a:sym typeface="Garamond"/>
                </a:rPr>
                <a:t>@email.com</a:t>
              </a:r>
              <a:endParaRPr/>
            </a:p>
          </p:txBody>
        </p:sp>
        <p:sp>
          <p:nvSpPr>
            <p:cNvPr id="299" name="Google Shape;299;p14"/>
            <p:cNvSpPr/>
            <p:nvPr/>
          </p:nvSpPr>
          <p:spPr>
            <a:xfrm>
              <a:off x="0" y="2803467"/>
              <a:ext cx="4391039" cy="105953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320821" y="3041861"/>
              <a:ext cx="583312" cy="582742"/>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1224956" y="2803467"/>
              <a:ext cx="3080030" cy="1126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txBox="1"/>
            <p:nvPr/>
          </p:nvSpPr>
          <p:spPr>
            <a:xfrm>
              <a:off x="1224956" y="2803467"/>
              <a:ext cx="3080030" cy="1126787"/>
            </a:xfrm>
            <a:prstGeom prst="rect">
              <a:avLst/>
            </a:prstGeom>
            <a:noFill/>
            <a:ln>
              <a:noFill/>
            </a:ln>
          </p:spPr>
          <p:txBody>
            <a:bodyPr anchorCtr="0" anchor="ctr" bIns="119250" lIns="119250" spcFirstLastPara="1" rIns="119250" wrap="square" tIns="119250">
              <a:noAutofit/>
            </a:bodyPr>
            <a:lstStyle/>
            <a:p>
              <a:pPr indent="0" lvl="0" marL="0" marR="0" rtl="0" algn="l">
                <a:lnSpc>
                  <a:spcPct val="100000"/>
                </a:lnSpc>
                <a:spcBef>
                  <a:spcPts val="0"/>
                </a:spcBef>
                <a:spcAft>
                  <a:spcPts val="0"/>
                </a:spcAft>
                <a:buClr>
                  <a:schemeClr val="lt1"/>
                </a:buClr>
                <a:buSzPts val="2000"/>
                <a:buFont typeface="Garamond"/>
                <a:buNone/>
              </a:pPr>
              <a:r>
                <a:rPr b="0" i="0" lang="en-US" sz="2000">
                  <a:solidFill>
                    <a:schemeClr val="lt1"/>
                  </a:solidFill>
                  <a:latin typeface="Garamond"/>
                  <a:ea typeface="Garamond"/>
                  <a:cs typeface="Garamond"/>
                  <a:sym typeface="Garamond"/>
                </a:rPr>
                <a:t>GitHub</a:t>
              </a:r>
              <a:br>
                <a:rPr b="0" i="0" lang="en-US" sz="2000">
                  <a:solidFill>
                    <a:schemeClr val="lt1"/>
                  </a:solidFill>
                  <a:latin typeface="Garamond"/>
                  <a:ea typeface="Garamond"/>
                  <a:cs typeface="Garamond"/>
                  <a:sym typeface="Garamond"/>
                </a:rPr>
              </a:br>
              <a:r>
                <a:rPr b="0" i="0" lang="en-US" sz="2000">
                  <a:solidFill>
                    <a:schemeClr val="lt1"/>
                  </a:solidFill>
                  <a:latin typeface="Garamond"/>
                  <a:ea typeface="Garamond"/>
                  <a:cs typeface="Garamond"/>
                  <a:sym typeface="Garamond"/>
                </a:rPr>
                <a:t>https://github.com/BarhateKomal</a:t>
              </a:r>
              <a:endParaRPr b="0" i="0" sz="1600">
                <a:solidFill>
                  <a:schemeClr val="lt1"/>
                </a:solidFill>
                <a:latin typeface="Garamond"/>
                <a:ea typeface="Garamond"/>
                <a:cs typeface="Garamond"/>
                <a:sym typeface="Garamond"/>
              </a:endParaRPr>
            </a:p>
          </p:txBody>
        </p:sp>
      </p:grpSp>
      <p:pic>
        <p:nvPicPr>
          <p:cNvPr descr="A person sitting in a living room area." id="303" name="Google Shape;303;p14"/>
          <p:cNvPicPr preferRelativeResize="0"/>
          <p:nvPr>
            <p:ph idx="2" type="pic"/>
          </p:nvPr>
        </p:nvPicPr>
        <p:blipFill rotWithShape="1">
          <a:blip r:embed="rId7">
            <a:alphaModFix/>
          </a:blip>
          <a:srcRect b="0" l="0" r="0" t="0"/>
          <a:stretch/>
        </p:blipFill>
        <p:spPr>
          <a:xfrm>
            <a:off x="5586750" y="491700"/>
            <a:ext cx="6605249" cy="5831450"/>
          </a:xfrm>
          <a:prstGeom prst="rect">
            <a:avLst/>
          </a:prstGeom>
          <a:solidFill>
            <a:schemeClr val="accent4"/>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ph type="title"/>
          </p:nvPr>
        </p:nvSpPr>
        <p:spPr>
          <a:xfrm>
            <a:off x="6876994" y="1535398"/>
            <a:ext cx="4845068" cy="10266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Garamond"/>
              <a:buNone/>
            </a:pPr>
            <a:r>
              <a:rPr lang="en-US"/>
              <a:t>Agenda:</a:t>
            </a:r>
            <a:endParaRPr/>
          </a:p>
        </p:txBody>
      </p:sp>
      <p:sp>
        <p:nvSpPr>
          <p:cNvPr id="179" name="Google Shape;179;p2"/>
          <p:cNvSpPr txBox="1"/>
          <p:nvPr>
            <p:ph idx="1" type="body"/>
          </p:nvPr>
        </p:nvSpPr>
        <p:spPr>
          <a:xfrm>
            <a:off x="6876996" y="2932981"/>
            <a:ext cx="4845066" cy="2576013"/>
          </a:xfrm>
          <a:prstGeom prst="rect">
            <a:avLst/>
          </a:prstGeom>
          <a:noFill/>
          <a:ln>
            <a:noFill/>
          </a:ln>
        </p:spPr>
        <p:txBody>
          <a:bodyPr anchorCtr="0" anchor="t" bIns="45700" lIns="0" spcFirstLastPara="1" rIns="0" wrap="square" tIns="45700">
            <a:normAutofit lnSpcReduction="10000"/>
          </a:bodyPr>
          <a:lstStyle/>
          <a:p>
            <a:pPr indent="-182880" lvl="0" marL="182880" rtl="0" algn="l">
              <a:lnSpc>
                <a:spcPct val="100000"/>
              </a:lnSpc>
              <a:spcBef>
                <a:spcPts val="0"/>
              </a:spcBef>
              <a:spcAft>
                <a:spcPts val="0"/>
              </a:spcAft>
              <a:buClr>
                <a:srgbClr val="C5AE76"/>
              </a:buClr>
              <a:buSzPts val="2400"/>
              <a:buFont typeface="Arial"/>
              <a:buChar char="•"/>
            </a:pPr>
            <a:r>
              <a:rPr lang="en-US" sz="2400">
                <a:solidFill>
                  <a:schemeClr val="dk1"/>
                </a:solidFill>
              </a:rPr>
              <a:t>Project Description</a:t>
            </a:r>
            <a:endParaRPr/>
          </a:p>
          <a:p>
            <a:pPr indent="-182880" lvl="0" marL="182880" rtl="0" algn="l">
              <a:lnSpc>
                <a:spcPct val="100000"/>
              </a:lnSpc>
              <a:spcBef>
                <a:spcPts val="1400"/>
              </a:spcBef>
              <a:spcAft>
                <a:spcPts val="0"/>
              </a:spcAft>
              <a:buClr>
                <a:srgbClr val="C5AE76"/>
              </a:buClr>
              <a:buSzPts val="2400"/>
              <a:buFont typeface="Arial"/>
              <a:buChar char="•"/>
            </a:pPr>
            <a:r>
              <a:rPr lang="en-US" sz="2400">
                <a:solidFill>
                  <a:schemeClr val="dk1"/>
                </a:solidFill>
              </a:rPr>
              <a:t>Approach</a:t>
            </a:r>
            <a:endParaRPr/>
          </a:p>
          <a:p>
            <a:pPr indent="-182880" lvl="0" marL="182880" rtl="0" algn="l">
              <a:lnSpc>
                <a:spcPct val="100000"/>
              </a:lnSpc>
              <a:spcBef>
                <a:spcPts val="1400"/>
              </a:spcBef>
              <a:spcAft>
                <a:spcPts val="0"/>
              </a:spcAft>
              <a:buClr>
                <a:srgbClr val="C5AE76"/>
              </a:buClr>
              <a:buSzPts val="2400"/>
              <a:buFont typeface="Arial"/>
              <a:buChar char="•"/>
            </a:pPr>
            <a:r>
              <a:rPr lang="en-US" sz="2400">
                <a:solidFill>
                  <a:schemeClr val="dk1"/>
                </a:solidFill>
              </a:rPr>
              <a:t>Teach-Stack Used</a:t>
            </a:r>
            <a:endParaRPr/>
          </a:p>
          <a:p>
            <a:pPr indent="-182880" lvl="0" marL="182880" rtl="0" algn="l">
              <a:lnSpc>
                <a:spcPct val="100000"/>
              </a:lnSpc>
              <a:spcBef>
                <a:spcPts val="1400"/>
              </a:spcBef>
              <a:spcAft>
                <a:spcPts val="0"/>
              </a:spcAft>
              <a:buClr>
                <a:srgbClr val="C5AE76"/>
              </a:buClr>
              <a:buSzPts val="2400"/>
              <a:buFont typeface="Arial"/>
              <a:buChar char="•"/>
            </a:pPr>
            <a:r>
              <a:rPr lang="en-US" sz="2400">
                <a:solidFill>
                  <a:schemeClr val="dk1"/>
                </a:solidFill>
              </a:rPr>
              <a:t>Insights</a:t>
            </a:r>
            <a:endParaRPr/>
          </a:p>
          <a:p>
            <a:pPr indent="-182880" lvl="0" marL="182880" rtl="0" algn="l">
              <a:lnSpc>
                <a:spcPct val="100000"/>
              </a:lnSpc>
              <a:spcBef>
                <a:spcPts val="1400"/>
              </a:spcBef>
              <a:spcAft>
                <a:spcPts val="0"/>
              </a:spcAft>
              <a:buClr>
                <a:srgbClr val="C5AE76"/>
              </a:buClr>
              <a:buSzPts val="2400"/>
              <a:buFont typeface="Arial"/>
              <a:buChar char="•"/>
            </a:pPr>
            <a:r>
              <a:rPr lang="en-US" sz="2400">
                <a:solidFill>
                  <a:schemeClr val="dk1"/>
                </a:solidFill>
              </a:rPr>
              <a:t>Results</a:t>
            </a:r>
            <a:endParaRPr/>
          </a:p>
          <a:p>
            <a:pPr indent="-55879" lvl="0" marL="182880" rtl="0" algn="l">
              <a:lnSpc>
                <a:spcPct val="100000"/>
              </a:lnSpc>
              <a:spcBef>
                <a:spcPts val="1400"/>
              </a:spcBef>
              <a:spcAft>
                <a:spcPts val="0"/>
              </a:spcAft>
              <a:buClr>
                <a:srgbClr val="C5AE76"/>
              </a:buClr>
              <a:buSzPts val="2000"/>
              <a:buFont typeface="Arial"/>
              <a:buNone/>
            </a:pPr>
            <a:r>
              <a:t/>
            </a:r>
            <a:endParaRPr/>
          </a:p>
          <a:p>
            <a:pPr indent="-55879" lvl="0" marL="182880" rtl="0" algn="l">
              <a:lnSpc>
                <a:spcPct val="100000"/>
              </a:lnSpc>
              <a:spcBef>
                <a:spcPts val="1400"/>
              </a:spcBef>
              <a:spcAft>
                <a:spcPts val="0"/>
              </a:spcAft>
              <a:buClr>
                <a:srgbClr val="C5AE76"/>
              </a:buClr>
              <a:buSzPts val="2000"/>
              <a:buFont typeface="Arial"/>
              <a:buNone/>
            </a:pPr>
            <a:r>
              <a:t/>
            </a:r>
            <a:endParaRPr/>
          </a:p>
        </p:txBody>
      </p:sp>
      <p:pic>
        <p:nvPicPr>
          <p:cNvPr descr="woman looking down" id="180" name="Google Shape;180;p2"/>
          <p:cNvPicPr preferRelativeResize="0"/>
          <p:nvPr>
            <p:ph idx="2" type="pic"/>
          </p:nvPr>
        </p:nvPicPr>
        <p:blipFill rotWithShape="1">
          <a:blip r:embed="rId3">
            <a:alphaModFix/>
          </a:blip>
          <a:srcRect b="0" l="0" r="0" t="0"/>
          <a:stretch/>
        </p:blipFill>
        <p:spPr>
          <a:xfrm flipH="1">
            <a:off x="444819" y="597553"/>
            <a:ext cx="6063915" cy="6063915"/>
          </a:xfrm>
          <a:prstGeom prst="rect">
            <a:avLst/>
          </a:prstGeom>
          <a:solidFill>
            <a:schemeClr val="accent1"/>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type="title"/>
          </p:nvPr>
        </p:nvSpPr>
        <p:spPr>
          <a:xfrm>
            <a:off x="7958108" y="1957888"/>
            <a:ext cx="3815484" cy="185861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Garamond"/>
              <a:buNone/>
            </a:pPr>
            <a:r>
              <a:rPr lang="en-US"/>
              <a:t>Project Description</a:t>
            </a:r>
            <a:endParaRPr/>
          </a:p>
        </p:txBody>
      </p:sp>
      <p:sp>
        <p:nvSpPr>
          <p:cNvPr id="186" name="Google Shape;186;p3"/>
          <p:cNvSpPr txBox="1"/>
          <p:nvPr>
            <p:ph idx="1" type="body"/>
          </p:nvPr>
        </p:nvSpPr>
        <p:spPr>
          <a:xfrm>
            <a:off x="7958110" y="4157932"/>
            <a:ext cx="3815482" cy="1773553"/>
          </a:xfrm>
          <a:prstGeom prst="rect">
            <a:avLst/>
          </a:prstGeom>
          <a:noFill/>
          <a:ln>
            <a:noFill/>
          </a:ln>
        </p:spPr>
        <p:txBody>
          <a:bodyPr anchorCtr="0" anchor="t" bIns="45700" lIns="0" spcFirstLastPara="1" rIns="0" wrap="square" tIns="45700">
            <a:normAutofit/>
          </a:bodyPr>
          <a:lstStyle/>
          <a:p>
            <a:pPr indent="0" lvl="0" marL="0" rtl="0" algn="ctr">
              <a:lnSpc>
                <a:spcPct val="100000"/>
              </a:lnSpc>
              <a:spcBef>
                <a:spcPts val="0"/>
              </a:spcBef>
              <a:spcAft>
                <a:spcPts val="0"/>
              </a:spcAft>
              <a:buSzPts val="2000"/>
              <a:buNone/>
            </a:pPr>
            <a:r>
              <a:rPr lang="en-US"/>
              <a:t>TITLE:</a:t>
            </a:r>
            <a:endParaRPr/>
          </a:p>
          <a:p>
            <a:pPr indent="0" lvl="0" marL="0" rtl="0" algn="ctr">
              <a:lnSpc>
                <a:spcPct val="100000"/>
              </a:lnSpc>
              <a:spcBef>
                <a:spcPts val="1400"/>
              </a:spcBef>
              <a:spcAft>
                <a:spcPts val="0"/>
              </a:spcAft>
              <a:buSzPts val="2000"/>
              <a:buNone/>
            </a:pPr>
            <a:r>
              <a:rPr lang="en-US"/>
              <a:t>INSTAGRAM USER ANALYTICS</a:t>
            </a:r>
            <a:endParaRPr/>
          </a:p>
        </p:txBody>
      </p:sp>
      <p:sp>
        <p:nvSpPr>
          <p:cNvPr id="187" name="Google Shape;187;p3"/>
          <p:cNvSpPr txBox="1"/>
          <p:nvPr/>
        </p:nvSpPr>
        <p:spPr>
          <a:xfrm>
            <a:off x="577969" y="698740"/>
            <a:ext cx="5331125"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Garamond"/>
                <a:ea typeface="Garamond"/>
                <a:cs typeface="Garamond"/>
                <a:sym typeface="Garamond"/>
              </a:rPr>
              <a:t>Instagram user analytics:-</a:t>
            </a:r>
            <a:endParaRPr/>
          </a:p>
          <a:p>
            <a:pPr indent="0" lvl="0" marL="0" marR="0" rtl="0" algn="just">
              <a:spcBef>
                <a:spcPts val="0"/>
              </a:spcBef>
              <a:spcAft>
                <a:spcPts val="0"/>
              </a:spcAft>
              <a:buNone/>
            </a:pPr>
            <a:r>
              <a:rPr b="0" i="0" lang="en-US" sz="1800" u="none" cap="none" strike="noStrike">
                <a:solidFill>
                  <a:schemeClr val="dk1"/>
                </a:solidFill>
                <a:latin typeface="Garamond"/>
                <a:ea typeface="Garamond"/>
                <a:cs typeface="Garamond"/>
                <a:sym typeface="Garamond"/>
              </a:rPr>
              <a:t>Using Instagram user’s data to find the insights that can be used in the business for launching a new marketing campaign, improving user experience, etc.</a:t>
            </a:r>
            <a:endParaRPr/>
          </a:p>
          <a:p>
            <a:pPr indent="0" lvl="0" marL="0" marR="0" rtl="0" algn="just">
              <a:spcBef>
                <a:spcPts val="0"/>
              </a:spcBef>
              <a:spcAft>
                <a:spcPts val="0"/>
              </a:spcAft>
              <a:buNone/>
            </a:pPr>
            <a:r>
              <a:rPr b="0" i="0" lang="en-US" sz="1800" u="none" cap="none" strike="noStrike">
                <a:solidFill>
                  <a:schemeClr val="dk1"/>
                </a:solidFill>
                <a:latin typeface="Garamond"/>
                <a:ea typeface="Garamond"/>
                <a:cs typeface="Garamond"/>
                <a:sym typeface="Garamond"/>
              </a:rPr>
              <a:t>Some tasks given to me were:</a:t>
            </a:r>
            <a:endParaRPr/>
          </a:p>
          <a:p>
            <a:pPr indent="0" lvl="0" marL="0" marR="0" rtl="0" algn="just">
              <a:spcBef>
                <a:spcPts val="0"/>
              </a:spcBef>
              <a:spcAft>
                <a:spcPts val="0"/>
              </a:spcAft>
              <a:buNone/>
            </a:pPr>
            <a:r>
              <a:rPr b="0" i="0" lang="en-US" sz="1800" u="none" cap="none" strike="noStrike">
                <a:solidFill>
                  <a:schemeClr val="dk1"/>
                </a:solidFill>
                <a:latin typeface="Garamond"/>
                <a:ea typeface="Garamond"/>
                <a:cs typeface="Garamond"/>
                <a:sym typeface="Garamond"/>
              </a:rPr>
              <a:t>A.)Marketing Analysis</a:t>
            </a:r>
            <a:endParaRPr/>
          </a:p>
          <a:p>
            <a:pPr indent="-342900" lvl="0" marL="342900" marR="0" rtl="0" algn="just">
              <a:spcBef>
                <a:spcPts val="0"/>
              </a:spcBef>
              <a:spcAft>
                <a:spcPts val="0"/>
              </a:spcAft>
              <a:buClr>
                <a:schemeClr val="dk1"/>
              </a:buClr>
              <a:buSzPts val="1800"/>
              <a:buFont typeface="Garamond"/>
              <a:buAutoNum type="arabicPeriod"/>
            </a:pPr>
            <a:r>
              <a:rPr b="0" i="0" lang="en-US" sz="1800" u="none" cap="none" strike="noStrike">
                <a:solidFill>
                  <a:schemeClr val="dk1"/>
                </a:solidFill>
                <a:latin typeface="Garamond"/>
                <a:ea typeface="Garamond"/>
                <a:cs typeface="Garamond"/>
                <a:sym typeface="Garamond"/>
              </a:rPr>
              <a:t>Loyal User Reward</a:t>
            </a:r>
            <a:endParaRPr/>
          </a:p>
          <a:p>
            <a:pPr indent="-342900" lvl="0" marL="342900" marR="0" rtl="0" algn="just">
              <a:spcBef>
                <a:spcPts val="0"/>
              </a:spcBef>
              <a:spcAft>
                <a:spcPts val="0"/>
              </a:spcAft>
              <a:buClr>
                <a:schemeClr val="dk1"/>
              </a:buClr>
              <a:buSzPts val="1800"/>
              <a:buFont typeface="Garamond"/>
              <a:buAutoNum type="arabicPeriod"/>
            </a:pPr>
            <a:r>
              <a:rPr b="0" i="0" lang="en-US" sz="1800" u="none" cap="none" strike="noStrike">
                <a:solidFill>
                  <a:schemeClr val="dk1"/>
                </a:solidFill>
                <a:latin typeface="Garamond"/>
                <a:ea typeface="Garamond"/>
                <a:cs typeface="Garamond"/>
                <a:sym typeface="Garamond"/>
              </a:rPr>
              <a:t>Inactive User Engagement</a:t>
            </a:r>
            <a:endParaRPr b="0" i="0" sz="1800" u="none" cap="none" strike="noStrike">
              <a:solidFill>
                <a:schemeClr val="dk1"/>
              </a:solidFill>
              <a:latin typeface="Garamond"/>
              <a:ea typeface="Garamond"/>
              <a:cs typeface="Garamond"/>
              <a:sym typeface="Garamond"/>
            </a:endParaRPr>
          </a:p>
          <a:p>
            <a:pPr indent="-342900" lvl="0" marL="342900" marR="0" rtl="0" algn="just">
              <a:spcBef>
                <a:spcPts val="0"/>
              </a:spcBef>
              <a:spcAft>
                <a:spcPts val="0"/>
              </a:spcAft>
              <a:buClr>
                <a:schemeClr val="dk1"/>
              </a:buClr>
              <a:buSzPts val="1800"/>
              <a:buFont typeface="Garamond"/>
              <a:buAutoNum type="arabicPeriod"/>
            </a:pPr>
            <a:r>
              <a:rPr b="0" i="0" lang="en-US" sz="1800" u="none" cap="none" strike="noStrike">
                <a:solidFill>
                  <a:schemeClr val="dk1"/>
                </a:solidFill>
                <a:latin typeface="Garamond"/>
                <a:ea typeface="Garamond"/>
                <a:cs typeface="Garamond"/>
                <a:sym typeface="Garamond"/>
              </a:rPr>
              <a:t>Contest Winner Declaration</a:t>
            </a:r>
            <a:endParaRPr/>
          </a:p>
          <a:p>
            <a:pPr indent="-342900" lvl="0" marL="342900" marR="0" rtl="0" algn="just">
              <a:spcBef>
                <a:spcPts val="0"/>
              </a:spcBef>
              <a:spcAft>
                <a:spcPts val="0"/>
              </a:spcAft>
              <a:buClr>
                <a:schemeClr val="dk1"/>
              </a:buClr>
              <a:buSzPts val="1800"/>
              <a:buFont typeface="Garamond"/>
              <a:buAutoNum type="arabicPeriod"/>
            </a:pPr>
            <a:r>
              <a:rPr b="0" i="0" lang="en-US" sz="1800" u="none" cap="none" strike="noStrike">
                <a:solidFill>
                  <a:schemeClr val="dk1"/>
                </a:solidFill>
                <a:latin typeface="Garamond"/>
                <a:ea typeface="Garamond"/>
                <a:cs typeface="Garamond"/>
                <a:sym typeface="Garamond"/>
              </a:rPr>
              <a:t>Hashtag Research</a:t>
            </a:r>
            <a:endParaRPr/>
          </a:p>
          <a:p>
            <a:pPr indent="-342900" lvl="0" marL="342900" marR="0" rtl="0" algn="just">
              <a:spcBef>
                <a:spcPts val="0"/>
              </a:spcBef>
              <a:spcAft>
                <a:spcPts val="0"/>
              </a:spcAft>
              <a:buClr>
                <a:schemeClr val="dk1"/>
              </a:buClr>
              <a:buSzPts val="1800"/>
              <a:buFont typeface="Garamond"/>
              <a:buAutoNum type="arabicPeriod"/>
            </a:pPr>
            <a:r>
              <a:rPr b="0" i="0" lang="en-US" sz="1800" u="none" cap="none" strike="noStrike">
                <a:solidFill>
                  <a:schemeClr val="dk1"/>
                </a:solidFill>
                <a:latin typeface="Garamond"/>
                <a:ea typeface="Garamond"/>
                <a:cs typeface="Garamond"/>
                <a:sym typeface="Garamond"/>
              </a:rPr>
              <a:t>Ad Campaign Launch</a:t>
            </a:r>
            <a:endParaRPr/>
          </a:p>
          <a:p>
            <a:pPr indent="-228600" lvl="0" marL="342900" marR="0" rtl="0" algn="just">
              <a:spcBef>
                <a:spcPts val="0"/>
              </a:spcBef>
              <a:spcAft>
                <a:spcPts val="0"/>
              </a:spcAft>
              <a:buClr>
                <a:schemeClr val="dk1"/>
              </a:buClr>
              <a:buSzPts val="1800"/>
              <a:buFont typeface="Garamond"/>
              <a:buNone/>
            </a:pPr>
            <a:r>
              <a:t/>
            </a:r>
            <a:endParaRPr b="0" i="0" sz="1800" u="none" cap="none" strike="noStrike">
              <a:solidFill>
                <a:schemeClr val="dk1"/>
              </a:solidFill>
              <a:latin typeface="Garamond"/>
              <a:ea typeface="Garamond"/>
              <a:cs typeface="Garamond"/>
              <a:sym typeface="Garamond"/>
            </a:endParaRPr>
          </a:p>
          <a:p>
            <a:pPr indent="0" lvl="0" marL="0" marR="0" rtl="0" algn="just">
              <a:spcBef>
                <a:spcPts val="0"/>
              </a:spcBef>
              <a:spcAft>
                <a:spcPts val="0"/>
              </a:spcAft>
              <a:buNone/>
            </a:pPr>
            <a:r>
              <a:rPr b="0" i="0" lang="en-US" sz="1800" u="none" cap="none" strike="noStrike">
                <a:solidFill>
                  <a:schemeClr val="dk1"/>
                </a:solidFill>
                <a:latin typeface="Garamond"/>
                <a:ea typeface="Garamond"/>
                <a:cs typeface="Garamond"/>
                <a:sym typeface="Garamond"/>
              </a:rPr>
              <a:t>B.)Investors Metrics</a:t>
            </a:r>
            <a:endParaRPr/>
          </a:p>
          <a:p>
            <a:pPr indent="-342900" lvl="0" marL="342900" marR="0" rtl="0" algn="just">
              <a:spcBef>
                <a:spcPts val="0"/>
              </a:spcBef>
              <a:spcAft>
                <a:spcPts val="0"/>
              </a:spcAft>
              <a:buClr>
                <a:schemeClr val="dk1"/>
              </a:buClr>
              <a:buSzPts val="1800"/>
              <a:buFont typeface="Garamond"/>
              <a:buAutoNum type="arabicPeriod"/>
            </a:pPr>
            <a:r>
              <a:rPr b="0" i="0" lang="en-US" sz="1800" u="none" cap="none" strike="noStrike">
                <a:solidFill>
                  <a:schemeClr val="dk1"/>
                </a:solidFill>
                <a:latin typeface="Garamond"/>
                <a:ea typeface="Garamond"/>
                <a:cs typeface="Garamond"/>
                <a:sym typeface="Garamond"/>
              </a:rPr>
              <a:t>Users Engagement </a:t>
            </a:r>
            <a:endParaRPr/>
          </a:p>
          <a:p>
            <a:pPr indent="-342900" lvl="0" marL="342900" marR="0" rtl="0" algn="just">
              <a:spcBef>
                <a:spcPts val="0"/>
              </a:spcBef>
              <a:spcAft>
                <a:spcPts val="0"/>
              </a:spcAft>
              <a:buClr>
                <a:schemeClr val="dk1"/>
              </a:buClr>
              <a:buSzPts val="1800"/>
              <a:buFont typeface="Garamond"/>
              <a:buAutoNum type="arabicPeriod"/>
            </a:pPr>
            <a:r>
              <a:rPr b="0" i="0" lang="en-US" sz="1800" u="none" cap="none" strike="noStrike">
                <a:solidFill>
                  <a:schemeClr val="dk1"/>
                </a:solidFill>
                <a:latin typeface="Garamond"/>
                <a:ea typeface="Garamond"/>
                <a:cs typeface="Garamond"/>
                <a:sym typeface="Garamond"/>
              </a:rPr>
              <a:t>Bots And Fake Accounts</a:t>
            </a:r>
            <a:endParaRPr/>
          </a:p>
          <a:p>
            <a:pPr indent="0" lvl="0" marL="0" marR="0" rtl="0" algn="just">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
          <p:cNvSpPr txBox="1"/>
          <p:nvPr>
            <p:ph type="title"/>
          </p:nvPr>
        </p:nvSpPr>
        <p:spPr>
          <a:xfrm>
            <a:off x="3764538" y="2567115"/>
            <a:ext cx="2988860" cy="1395208"/>
          </a:xfrm>
          <a:prstGeom prst="rect">
            <a:avLst/>
          </a:prstGeom>
          <a:noFill/>
          <a:ln>
            <a:noFill/>
          </a:ln>
        </p:spPr>
        <p:txBody>
          <a:bodyPr anchorCtr="0" anchor="ctr" bIns="45700" lIns="0" spcFirstLastPara="1" rIns="91425" wrap="square" tIns="45700">
            <a:normAutofit/>
          </a:bodyPr>
          <a:lstStyle/>
          <a:p>
            <a:pPr indent="0" lvl="0" marL="0" rtl="0" algn="ctr">
              <a:lnSpc>
                <a:spcPct val="90000"/>
              </a:lnSpc>
              <a:spcBef>
                <a:spcPts val="0"/>
              </a:spcBef>
              <a:spcAft>
                <a:spcPts val="0"/>
              </a:spcAft>
              <a:buClr>
                <a:schemeClr val="lt1"/>
              </a:buClr>
              <a:buSzPts val="3600"/>
              <a:buFont typeface="Garamond"/>
              <a:buNone/>
            </a:pPr>
            <a:r>
              <a:rPr lang="en-US"/>
              <a:t>Approach &amp; Tech-Stack Used</a:t>
            </a:r>
            <a:endParaRPr/>
          </a:p>
        </p:txBody>
      </p:sp>
      <p:sp>
        <p:nvSpPr>
          <p:cNvPr id="193" name="Google Shape;193;p4"/>
          <p:cNvSpPr txBox="1"/>
          <p:nvPr>
            <p:ph idx="1" type="body"/>
          </p:nvPr>
        </p:nvSpPr>
        <p:spPr>
          <a:xfrm>
            <a:off x="7657709" y="793580"/>
            <a:ext cx="3304279" cy="5270839"/>
          </a:xfrm>
          <a:prstGeom prst="rect">
            <a:avLst/>
          </a:prstGeom>
          <a:noFill/>
          <a:ln>
            <a:noFill/>
          </a:ln>
        </p:spPr>
        <p:txBody>
          <a:bodyPr anchorCtr="0" anchor="ctr" bIns="45700" lIns="0" spcFirstLastPara="1" rIns="0" wrap="square" tIns="45700">
            <a:normAutofit/>
          </a:bodyPr>
          <a:lstStyle/>
          <a:p>
            <a:pPr indent="-285750" lvl="0" marL="285750" rtl="0" algn="just">
              <a:lnSpc>
                <a:spcPct val="100000"/>
              </a:lnSpc>
              <a:spcBef>
                <a:spcPts val="0"/>
              </a:spcBef>
              <a:spcAft>
                <a:spcPts val="0"/>
              </a:spcAft>
              <a:buSzPts val="1600"/>
              <a:buChar char="•"/>
            </a:pPr>
            <a:r>
              <a:rPr b="1" lang="en-US"/>
              <a:t>Approach:</a:t>
            </a:r>
            <a:r>
              <a:rPr lang="en-US"/>
              <a:t> The database given was cautiously converted into MYSQL tables so that it can be easily understood by anyone. After arranging the data various task (queries) were given to obtain the desired output. </a:t>
            </a:r>
            <a:endParaRPr/>
          </a:p>
          <a:p>
            <a:pPr indent="-184150" lvl="0" marL="285750" rtl="0" algn="just">
              <a:lnSpc>
                <a:spcPct val="100000"/>
              </a:lnSpc>
              <a:spcBef>
                <a:spcPts val="1500"/>
              </a:spcBef>
              <a:spcAft>
                <a:spcPts val="0"/>
              </a:spcAft>
              <a:buSzPts val="1600"/>
              <a:buNone/>
            </a:pPr>
            <a:r>
              <a:t/>
            </a:r>
            <a:endParaRPr/>
          </a:p>
          <a:p>
            <a:pPr indent="-285750" lvl="0" marL="285750" rtl="0" algn="just">
              <a:lnSpc>
                <a:spcPct val="100000"/>
              </a:lnSpc>
              <a:spcBef>
                <a:spcPts val="1500"/>
              </a:spcBef>
              <a:spcAft>
                <a:spcPts val="0"/>
              </a:spcAft>
              <a:buSzPts val="1600"/>
              <a:buChar char="•"/>
            </a:pPr>
            <a:r>
              <a:rPr b="1" lang="en-US"/>
              <a:t>Tech-Stack Used: </a:t>
            </a:r>
            <a:r>
              <a:rPr lang="en-US"/>
              <a:t>MySQL Workbench 8.0 CE -MySQL Shell -MySQL Command Line Client.</a:t>
            </a:r>
            <a:endParaRPr/>
          </a:p>
        </p:txBody>
      </p:sp>
      <p:pic>
        <p:nvPicPr>
          <p:cNvPr descr="woman looking at tablet device" id="194" name="Google Shape;194;p4"/>
          <p:cNvPicPr preferRelativeResize="0"/>
          <p:nvPr>
            <p:ph idx="2" type="pic"/>
          </p:nvPr>
        </p:nvPicPr>
        <p:blipFill rotWithShape="1">
          <a:blip r:embed="rId3">
            <a:alphaModFix/>
          </a:blip>
          <a:srcRect b="0" l="0" r="0" t="0"/>
          <a:stretch/>
        </p:blipFill>
        <p:spPr>
          <a:xfrm>
            <a:off x="0" y="326825"/>
            <a:ext cx="3888350" cy="6459124"/>
          </a:xfrm>
          <a:prstGeom prst="rect">
            <a:avLst/>
          </a:prstGeom>
          <a:solidFill>
            <a:schemeClr val="accent1"/>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
          <p:cNvSpPr txBox="1"/>
          <p:nvPr>
            <p:ph type="title"/>
          </p:nvPr>
        </p:nvSpPr>
        <p:spPr>
          <a:xfrm>
            <a:off x="7775272" y="1954400"/>
            <a:ext cx="3889053" cy="30023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Garamond"/>
              <a:buNone/>
            </a:pPr>
            <a:r>
              <a:rPr lang="en-US"/>
              <a:t>Insights</a:t>
            </a:r>
            <a:endParaRPr/>
          </a:p>
        </p:txBody>
      </p:sp>
      <p:sp>
        <p:nvSpPr>
          <p:cNvPr id="200" name="Google Shape;200;p5"/>
          <p:cNvSpPr txBox="1"/>
          <p:nvPr/>
        </p:nvSpPr>
        <p:spPr>
          <a:xfrm>
            <a:off x="1423358" y="16735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201" name="Google Shape;201;p5"/>
          <p:cNvSpPr txBox="1"/>
          <p:nvPr/>
        </p:nvSpPr>
        <p:spPr>
          <a:xfrm>
            <a:off x="856172" y="2423720"/>
            <a:ext cx="4656107" cy="286232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Garamond"/>
                <a:ea typeface="Garamond"/>
                <a:cs typeface="Garamond"/>
                <a:sym typeface="Garamond"/>
              </a:rPr>
              <a:t>Insights gained include identifying loyal users, inactive users, contest winners, popular hashtags, and optimal ad campaign launch days.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Garamond"/>
                <a:ea typeface="Garamond"/>
                <a:cs typeface="Garamond"/>
                <a:sym typeface="Garamond"/>
              </a:rPr>
              <a:t>Average user posts and potential bots were also analyzed.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Garamond"/>
                <a:ea typeface="Garamond"/>
                <a:cs typeface="Garamond"/>
                <a:sym typeface="Garamond"/>
              </a:rPr>
              <a:t>These insights help make data-driven decisions for marketing and investor strategies on Instagram.</a:t>
            </a:r>
            <a:endParaRPr sz="2000">
              <a:solidFill>
                <a:schemeClr val="dk1"/>
              </a:solidFill>
              <a:latin typeface="Garamond"/>
              <a:ea typeface="Garamond"/>
              <a:cs typeface="Garamond"/>
              <a:sym typeface="Garamond"/>
            </a:endParaRPr>
          </a:p>
        </p:txBody>
      </p:sp>
      <p:pic>
        <p:nvPicPr>
          <p:cNvPr id="202" name="Google Shape;202;p5"/>
          <p:cNvPicPr preferRelativeResize="0"/>
          <p:nvPr/>
        </p:nvPicPr>
        <p:blipFill rotWithShape="1">
          <a:blip r:embed="rId3">
            <a:alphaModFix/>
          </a:blip>
          <a:srcRect b="0" l="0" r="0" t="0"/>
          <a:stretch/>
        </p:blipFill>
        <p:spPr>
          <a:xfrm>
            <a:off x="71617" y="0"/>
            <a:ext cx="2378285" cy="20428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6"/>
          <p:cNvPicPr preferRelativeResize="0"/>
          <p:nvPr>
            <p:ph idx="1" type="body"/>
          </p:nvPr>
        </p:nvPicPr>
        <p:blipFill rotWithShape="1">
          <a:blip r:embed="rId3">
            <a:alphaModFix/>
          </a:blip>
          <a:srcRect b="0" l="0" r="0" t="0"/>
          <a:stretch/>
        </p:blipFill>
        <p:spPr>
          <a:xfrm>
            <a:off x="932330" y="2609735"/>
            <a:ext cx="5244184" cy="1638529"/>
          </a:xfrm>
          <a:prstGeom prst="rect">
            <a:avLst/>
          </a:prstGeom>
          <a:noFill/>
          <a:ln>
            <a:noFill/>
          </a:ln>
        </p:spPr>
      </p:pic>
      <p:sp>
        <p:nvSpPr>
          <p:cNvPr id="208" name="Google Shape;208;p6"/>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EFF"/>
              </a:buClr>
              <a:buSzPts val="3600"/>
              <a:buFont typeface="Garamond"/>
              <a:buNone/>
            </a:pPr>
            <a:r>
              <a:rPr lang="en-US" sz="3600">
                <a:solidFill>
                  <a:srgbClr val="FFFEFF"/>
                </a:solidFill>
              </a:rPr>
              <a:t>Result</a:t>
            </a:r>
            <a:r>
              <a:rPr lang="en-US" sz="3200">
                <a:solidFill>
                  <a:srgbClr val="FFFEFF"/>
                </a:solidFill>
              </a:rPr>
              <a:t> : Task-1 Loyal User Rewards </a:t>
            </a:r>
            <a:endParaRPr/>
          </a:p>
        </p:txBody>
      </p:sp>
      <p:sp>
        <p:nvSpPr>
          <p:cNvPr id="209" name="Google Shape;209;p6"/>
          <p:cNvSpPr txBox="1"/>
          <p:nvPr/>
        </p:nvSpPr>
        <p:spPr>
          <a:xfrm>
            <a:off x="932329" y="2009266"/>
            <a:ext cx="11817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Queries:</a:t>
            </a:r>
            <a:endParaRPr/>
          </a:p>
        </p:txBody>
      </p:sp>
      <p:pic>
        <p:nvPicPr>
          <p:cNvPr id="210" name="Google Shape;210;p6"/>
          <p:cNvPicPr preferRelativeResize="0"/>
          <p:nvPr/>
        </p:nvPicPr>
        <p:blipFill rotWithShape="1">
          <a:blip r:embed="rId4">
            <a:alphaModFix/>
          </a:blip>
          <a:srcRect b="0" l="0" r="0" t="0"/>
          <a:stretch/>
        </p:blipFill>
        <p:spPr>
          <a:xfrm>
            <a:off x="7064975" y="2519234"/>
            <a:ext cx="3410426" cy="1819529"/>
          </a:xfrm>
          <a:prstGeom prst="rect">
            <a:avLst/>
          </a:prstGeom>
          <a:noFill/>
          <a:ln>
            <a:noFill/>
          </a:ln>
        </p:spPr>
      </p:pic>
      <p:sp>
        <p:nvSpPr>
          <p:cNvPr id="211" name="Google Shape;211;p6"/>
          <p:cNvSpPr txBox="1"/>
          <p:nvPr/>
        </p:nvSpPr>
        <p:spPr>
          <a:xfrm>
            <a:off x="7064975" y="2030938"/>
            <a:ext cx="11304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EFF"/>
              </a:buClr>
              <a:buSzPts val="3200"/>
              <a:buFont typeface="Garamond"/>
              <a:buNone/>
            </a:pPr>
            <a:r>
              <a:rPr lang="en-US" sz="3200">
                <a:solidFill>
                  <a:srgbClr val="FFFEFF"/>
                </a:solidFill>
              </a:rPr>
              <a:t>Task-2 Inactive User Engagement:</a:t>
            </a:r>
            <a:endParaRPr/>
          </a:p>
        </p:txBody>
      </p:sp>
      <p:sp>
        <p:nvSpPr>
          <p:cNvPr id="217" name="Google Shape;217;p7"/>
          <p:cNvSpPr txBox="1"/>
          <p:nvPr/>
        </p:nvSpPr>
        <p:spPr>
          <a:xfrm>
            <a:off x="932329" y="2288401"/>
            <a:ext cx="11817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Queries:</a:t>
            </a:r>
            <a:endParaRPr/>
          </a:p>
        </p:txBody>
      </p:sp>
      <p:sp>
        <p:nvSpPr>
          <p:cNvPr id="218" name="Google Shape;218;p7"/>
          <p:cNvSpPr txBox="1"/>
          <p:nvPr/>
        </p:nvSpPr>
        <p:spPr>
          <a:xfrm>
            <a:off x="7849979" y="3107909"/>
            <a:ext cx="11304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Output:</a:t>
            </a:r>
            <a:endParaRPr/>
          </a:p>
        </p:txBody>
      </p:sp>
      <p:pic>
        <p:nvPicPr>
          <p:cNvPr id="219" name="Google Shape;219;p7"/>
          <p:cNvPicPr preferRelativeResize="0"/>
          <p:nvPr>
            <p:ph idx="1" type="body"/>
          </p:nvPr>
        </p:nvPicPr>
        <p:blipFill rotWithShape="1">
          <a:blip r:embed="rId3">
            <a:alphaModFix/>
          </a:blip>
          <a:srcRect b="0" l="0" r="0" t="0"/>
          <a:stretch/>
        </p:blipFill>
        <p:spPr>
          <a:xfrm>
            <a:off x="932329" y="3031710"/>
            <a:ext cx="5243014" cy="1639966"/>
          </a:xfrm>
          <a:prstGeom prst="rect">
            <a:avLst/>
          </a:prstGeom>
          <a:noFill/>
          <a:ln>
            <a:noFill/>
          </a:ln>
        </p:spPr>
      </p:pic>
      <p:pic>
        <p:nvPicPr>
          <p:cNvPr id="220" name="Google Shape;220;p7"/>
          <p:cNvPicPr preferRelativeResize="0"/>
          <p:nvPr/>
        </p:nvPicPr>
        <p:blipFill rotWithShape="1">
          <a:blip r:embed="rId4">
            <a:alphaModFix/>
          </a:blip>
          <a:srcRect b="0" l="0" r="0" t="0"/>
          <a:stretch/>
        </p:blipFill>
        <p:spPr>
          <a:xfrm>
            <a:off x="9412760" y="2001327"/>
            <a:ext cx="1371791" cy="42602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EFF"/>
              </a:buClr>
              <a:buSzPts val="3200"/>
              <a:buFont typeface="Garamond"/>
              <a:buNone/>
            </a:pPr>
            <a:r>
              <a:rPr lang="en-US" sz="3200">
                <a:solidFill>
                  <a:srgbClr val="FFFEFF"/>
                </a:solidFill>
              </a:rPr>
              <a:t>Task-3 Contest Winner Declaration: </a:t>
            </a:r>
            <a:endParaRPr/>
          </a:p>
        </p:txBody>
      </p:sp>
      <p:sp>
        <p:nvSpPr>
          <p:cNvPr id="226" name="Google Shape;226;p8"/>
          <p:cNvSpPr txBox="1"/>
          <p:nvPr/>
        </p:nvSpPr>
        <p:spPr>
          <a:xfrm>
            <a:off x="932329" y="2288401"/>
            <a:ext cx="11817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Queries:</a:t>
            </a:r>
            <a:endParaRPr/>
          </a:p>
        </p:txBody>
      </p:sp>
      <p:sp>
        <p:nvSpPr>
          <p:cNvPr id="227" name="Google Shape;227;p8"/>
          <p:cNvSpPr txBox="1"/>
          <p:nvPr/>
        </p:nvSpPr>
        <p:spPr>
          <a:xfrm>
            <a:off x="7966107" y="2378876"/>
            <a:ext cx="11304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Output:</a:t>
            </a:r>
            <a:endParaRPr/>
          </a:p>
        </p:txBody>
      </p:sp>
      <p:pic>
        <p:nvPicPr>
          <p:cNvPr id="228" name="Google Shape;228;p8"/>
          <p:cNvPicPr preferRelativeResize="0"/>
          <p:nvPr>
            <p:ph idx="1" type="body"/>
          </p:nvPr>
        </p:nvPicPr>
        <p:blipFill rotWithShape="1">
          <a:blip r:embed="rId3">
            <a:alphaModFix/>
          </a:blip>
          <a:srcRect b="0" l="0" r="0" t="0"/>
          <a:stretch/>
        </p:blipFill>
        <p:spPr>
          <a:xfrm>
            <a:off x="932329" y="2840541"/>
            <a:ext cx="5856536" cy="1887821"/>
          </a:xfrm>
          <a:prstGeom prst="rect">
            <a:avLst/>
          </a:prstGeom>
          <a:noFill/>
          <a:ln>
            <a:noFill/>
          </a:ln>
        </p:spPr>
      </p:pic>
      <p:pic>
        <p:nvPicPr>
          <p:cNvPr id="229" name="Google Shape;229;p8"/>
          <p:cNvPicPr preferRelativeResize="0"/>
          <p:nvPr/>
        </p:nvPicPr>
        <p:blipFill rotWithShape="1">
          <a:blip r:embed="rId4">
            <a:alphaModFix/>
          </a:blip>
          <a:srcRect b="0" l="0" r="0" t="0"/>
          <a:stretch/>
        </p:blipFill>
        <p:spPr>
          <a:xfrm>
            <a:off x="7966107" y="3186799"/>
            <a:ext cx="3667637" cy="4953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txBox="1"/>
          <p:nvPr>
            <p:ph type="title"/>
          </p:nvPr>
        </p:nvSpPr>
        <p:spPr>
          <a:xfrm>
            <a:off x="932329" y="893729"/>
            <a:ext cx="10452849" cy="910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EFF"/>
              </a:buClr>
              <a:buSzPts val="3200"/>
              <a:buFont typeface="Garamond"/>
              <a:buNone/>
            </a:pPr>
            <a:r>
              <a:rPr lang="en-US" sz="3200">
                <a:solidFill>
                  <a:srgbClr val="FFFEFF"/>
                </a:solidFill>
              </a:rPr>
              <a:t>Task-4 Hashtag Research:</a:t>
            </a:r>
            <a:endParaRPr/>
          </a:p>
        </p:txBody>
      </p:sp>
      <p:sp>
        <p:nvSpPr>
          <p:cNvPr id="235" name="Google Shape;235;p9"/>
          <p:cNvSpPr txBox="1"/>
          <p:nvPr/>
        </p:nvSpPr>
        <p:spPr>
          <a:xfrm>
            <a:off x="932329" y="2288401"/>
            <a:ext cx="118173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Queries:</a:t>
            </a:r>
            <a:endParaRPr/>
          </a:p>
        </p:txBody>
      </p:sp>
      <p:sp>
        <p:nvSpPr>
          <p:cNvPr id="236" name="Google Shape;236;p9"/>
          <p:cNvSpPr txBox="1"/>
          <p:nvPr/>
        </p:nvSpPr>
        <p:spPr>
          <a:xfrm>
            <a:off x="8183215" y="2288401"/>
            <a:ext cx="11304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aramond"/>
                <a:ea typeface="Garamond"/>
                <a:cs typeface="Garamond"/>
                <a:sym typeface="Garamond"/>
              </a:rPr>
              <a:t>Output:</a:t>
            </a:r>
            <a:endParaRPr/>
          </a:p>
        </p:txBody>
      </p:sp>
      <p:pic>
        <p:nvPicPr>
          <p:cNvPr id="237" name="Google Shape;237;p9"/>
          <p:cNvPicPr preferRelativeResize="0"/>
          <p:nvPr>
            <p:ph idx="1" type="body"/>
          </p:nvPr>
        </p:nvPicPr>
        <p:blipFill rotWithShape="1">
          <a:blip r:embed="rId3">
            <a:alphaModFix/>
          </a:blip>
          <a:srcRect b="0" l="0" r="0" t="0"/>
          <a:stretch/>
        </p:blipFill>
        <p:spPr>
          <a:xfrm>
            <a:off x="932329" y="2908052"/>
            <a:ext cx="5899792" cy="1419423"/>
          </a:xfrm>
          <a:prstGeom prst="rect">
            <a:avLst/>
          </a:prstGeom>
          <a:noFill/>
          <a:ln>
            <a:noFill/>
          </a:ln>
        </p:spPr>
      </p:pic>
      <p:pic>
        <p:nvPicPr>
          <p:cNvPr id="238" name="Google Shape;238;p9"/>
          <p:cNvPicPr preferRelativeResize="0"/>
          <p:nvPr/>
        </p:nvPicPr>
        <p:blipFill rotWithShape="1">
          <a:blip r:embed="rId4">
            <a:alphaModFix/>
          </a:blip>
          <a:srcRect b="0" l="0" r="0" t="0"/>
          <a:stretch/>
        </p:blipFill>
        <p:spPr>
          <a:xfrm>
            <a:off x="8046651" y="2908052"/>
            <a:ext cx="2534004" cy="15051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2024-03-17T08:08:22Z</dcterms:created>
  <dc:creator>KOMAL BARHATE</dc:creator>
</cp:coreProperties>
</file>