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  <p:sldMasterId id="2147483676" r:id="rId3"/>
  </p:sldMasterIdLst>
  <p:notesMasterIdLst>
    <p:notesMasterId r:id="rId13"/>
  </p:notesMasterIdLst>
  <p:sldIdLst>
    <p:sldId id="256" r:id="rId4"/>
    <p:sldId id="276" r:id="rId5"/>
    <p:sldId id="269" r:id="rId6"/>
    <p:sldId id="260" r:id="rId7"/>
    <p:sldId id="274" r:id="rId8"/>
    <p:sldId id="271" r:id="rId9"/>
    <p:sldId id="275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7344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1C1C1C"/>
    <a:srgbClr val="FAAF40"/>
    <a:srgbClr val="C6232E"/>
    <a:srgbClr val="383838"/>
    <a:srgbClr val="FFFF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DD8F0-EE89-7D02-A4FC-3262E3C8DFB6}" v="678" dt="2023-05-14T17:14:16.948"/>
    <p1510:client id="{B6C2A543-5190-F81E-33F6-5A28177F9CA5}" v="150" dt="2023-05-21T14:38:10.904"/>
    <p1510:client id="{C4F03F3D-749D-C6CC-0520-D12039655E61}" v="6" dt="2023-05-21T18:49:56.786"/>
    <p1510:client id="{FBA5A704-C9B0-619C-8373-215DAF296038}" v="2104" dt="2023-05-14T20:06:45.800"/>
    <p1510:client id="{FD9F72EF-9F1F-472E-94D8-3FD49AF20AD8}" v="8" dt="2023-05-15T07:14:1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 autoAdjust="0"/>
    <p:restoredTop sz="89791" autoAdjust="0"/>
  </p:normalViewPr>
  <p:slideViewPr>
    <p:cSldViewPr snapToGrid="0" showGuides="1">
      <p:cViewPr varScale="1">
        <p:scale>
          <a:sx n="107" d="100"/>
          <a:sy n="107" d="100"/>
        </p:scale>
        <p:origin x="624" y="102"/>
      </p:cViewPr>
      <p:guideLst>
        <p:guide orient="horz" pos="3864"/>
        <p:guide pos="336"/>
        <p:guide pos="7344"/>
        <p:guide orient="horz"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099406-9343-48A5-87D6-C0C536818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F9AC-FC1E-43D7-90D5-9ED753BEDB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56BD-0727-49ED-A863-F64962C53E6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36340D-B9B6-49D3-8157-1E32494C4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E117CA-B517-49E2-B14E-6B26815F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E952-B694-4E21-9D99-9F2202CFA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CF15-BCEF-4A28-92B3-9FDA1B4F3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B2109-B68E-48BE-9671-B1459B4A1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43BE-ED3F-452B-91B7-C680ACEE1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444">
            <a:extLst>
              <a:ext uri="{FF2B5EF4-FFF2-40B4-BE49-F238E27FC236}">
                <a16:creationId xmlns:a16="http://schemas.microsoft.com/office/drawing/2014/main" id="{0ABFE2B9-D08C-4F1E-A875-9A94532E18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1681" b="20354"/>
          <a:stretch/>
        </p:blipFill>
        <p:spPr>
          <a:xfrm>
            <a:off x="2073438" y="-1"/>
            <a:ext cx="10118562" cy="6858001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4BEB90B3-81F4-4928-ADBE-D88A44E5B584}"/>
              </a:ext>
            </a:extLst>
          </p:cNvPr>
          <p:cNvSpPr/>
          <p:nvPr userDrawn="1"/>
        </p:nvSpPr>
        <p:spPr>
          <a:xfrm rot="10800000">
            <a:off x="0" y="1"/>
            <a:ext cx="12192000" cy="6858000"/>
          </a:xfrm>
          <a:prstGeom prst="rect">
            <a:avLst/>
          </a:prstGeom>
          <a:gradFill>
            <a:gsLst>
              <a:gs pos="61000">
                <a:srgbClr val="262626">
                  <a:alpha val="12000"/>
                </a:srgbClr>
              </a:gs>
              <a:gs pos="79000">
                <a:srgbClr val="262626"/>
              </a:gs>
              <a:gs pos="0">
                <a:schemeClr val="tx1">
                  <a:lumMod val="85000"/>
                  <a:lumOff val="1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DC29806-E258-4E6D-A8B7-3AF6BA47A8C3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gradFill>
            <a:gsLst>
              <a:gs pos="100000">
                <a:schemeClr val="bg1">
                  <a:alpha val="0"/>
                </a:schemeClr>
              </a:gs>
              <a:gs pos="32000">
                <a:srgbClr val="FFFFFF">
                  <a:alpha val="0"/>
                </a:srgb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7C451C6-8F8F-4FAD-9F44-7A0800884BFC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B5E4971-F215-4F58-963D-45A40BC90C90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46D5F41-EFFC-4A04-A217-B3E059808F79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9E7FAE6-C4E9-4464-B927-82883C47E1D7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E10420-A270-4794-9E63-86857E5BAE68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09D7B63-0250-40F6-8F0F-C51279A07A63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B0F27AA-495A-4302-B466-F99E1F6621D9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018B7D3-82E7-43A6-8A22-B927D71391C7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9C04D77-A7E6-48BA-AB26-8C0926D9D1B6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FEF3E4E-480D-4587-BA2B-E0B541893C0B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153095-5017-4CB4-B20F-1D38D075DE3C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6B0AA41-5C72-4C3D-83F1-2C34A004044D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B7D2DFC-DB76-4A13-ACD4-98A01E5FF4BF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8D879AB-A5BD-425B-848D-F8875D00292B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399046B-237B-4B37-BC1E-87426AB4F320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E567AC4-CE1E-43F4-B96B-689650CE2878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CA7BA9D-5C7E-414E-8C22-71F64E10E248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8F32BF7-498D-473A-9649-9623E1D277CD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96BD1CD-55F5-4FD7-B819-66E85A275E35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86E05E2-CE7E-4C44-B751-A74D1287EB7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EA60541-92EB-4394-AF5C-CC5C9ECF3DA5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E3A9AD0-9D3C-45E3-BF14-D0372863304B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59449C-904F-4643-B9A5-A7DD956A4451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091B80E-8654-4626-8F42-1D3D55EE0AE6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68C2C82-ED81-400D-ACED-14727510264B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4CE75D5-8CBE-4CD1-A758-0D4A53888F29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02FE498-8275-493D-AFC3-E18E7DE6A540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FC6D9C-AA7E-4C4E-A87A-9FF24BCA2AB4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B66B338-DE4A-4528-BCE0-16890F28DFFD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F0A7584-CC7E-4E73-A253-A44B1ADB7352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70C4EAE-24EC-4006-8523-43C844ED7977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106C650-20B1-4416-842E-D9C003BD2016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6F0AC36-A4BB-48AF-A081-44A984B5973B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523CB2C-7D87-4D4F-A97D-73678EA6B793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603BEC5-8BE4-4A81-A676-5963DE9F8EC3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3DBCE39-0FA1-4B07-8776-C8A4689FA3A9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E527A19-BA7D-4455-B6F4-6C3D165E52E2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C8DBA06-A441-44BA-8C18-876FE21D12DC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F8CA3CA-A882-497B-A359-6BC96BBF6386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D1E7F49-1EC9-4ED5-A3D6-37FE74652C97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66BA301-A8E7-4433-9751-8275FF1F4088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024C50D-3330-42BA-AC9D-40A9BA5AA69E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665A8B7-A435-40C3-BB3D-42C6573A1CCF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ACFBF36-5B3A-49DB-9A12-0A13F6D9093F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6AFE1E4-9BE2-4D74-8B91-9A78512307E4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D2C40E5-D02D-478A-AF33-789D01742B0F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7A7D327-CB46-4BA1-A829-980E9A295E28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B181536-2819-4DA5-BBBD-370205FB9D28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2B13B58-D42C-4CC2-9C40-2D50A57770F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2F436D-B15A-4C39-884E-567156DA5C54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7B1159C-AB0C-41A6-9025-BAF32FE7CEA1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ED5A64-9003-4CF0-92E7-4BD87360F4FF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EA3E75D-2EAB-4014-9B24-4DBF5B865EDA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65C07CF-6E8D-4C09-9701-8ED6769830C4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7F40413-F404-4EEF-B70F-427C74A7AB33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B7E0DE4-E349-462A-A89B-848E4D01FE24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CAEFBB-7642-43FF-AAB3-B3291A1C11EE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3E5FF98-0847-4490-AD9C-825667C80759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D7ACE01-C8FF-4391-8788-A90D0DBB7D66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4FE2CF1-88BE-498F-97F5-3B27E861254F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D67C4AA-4B2C-4548-8C7D-F0307025AB80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87C478E-29D5-4204-B473-0D003E3EAA39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5639A77-F425-4BFC-BA32-1BA51B6F415D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DA53C77-6FEC-48AA-81B2-6F8D5F43D44B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C69A316-F6D9-4452-97D0-B6C6E8DEF0B4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A306E62-1CE6-4E7B-BD50-7DC1E894DC69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B8F59F5-28F4-42C1-9EAF-401114AED295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EFAFCA2-161B-452F-9C58-5934F13227A4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49B2C24-9379-428D-BE41-497FADBD9BD7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8BA562F-C630-4258-AF1C-A5A9D717F675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F4B3C8C-4FCF-4CAB-99A5-5E23A31B90BB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3307B47-32F3-4293-AB81-AB2E58E24F34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28A2FC3-EEA9-453B-8962-F66CBFD255D0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C472AA0-D7B2-4CC0-8911-B021A52BD200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21F2139-FC3E-4035-875C-03A9A59C2CBF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61AC169-4C57-4958-A89E-DCFDF5E9C9E2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04F2AA66-3837-4987-9F21-2FB2C2FD6EB6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2207BB6-16D0-40C1-93D0-8FE81A003C37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6759058-CEAE-4FC2-B12F-04A223F8BDAD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90A0A10-25C7-4694-8703-E7314AF51548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C94A611-CE64-4C56-90BF-7531BF096F3B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3D5D461-7448-46A0-B008-4A189D28626C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DBF3DE1-8938-45EB-8B5C-7FEE1DBD7FDA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5E5F5E0-7D0C-4AE2-856D-93121827E7BC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5E0D0E8-CD0C-4D9E-8CC0-8E71636303A9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AE506FB-F093-49A4-93B3-0D565D3C2E01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BC3D6B4-3251-4A2E-847A-A945415BBD5E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4C17BF9-6015-44CF-AEFC-E8C5A32EF4C0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FA0F401-F427-4145-BA6F-67ADDC7C8C07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EA1CCFA-2468-4F2A-856C-0505D9A2DEB3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BD1834F-1510-413C-89AD-B282A2171512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57024D4-7E53-4747-B26F-0B71F281C6F4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15C1309-E6D1-4F8F-8C7D-A6B162E19D84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924EC08-3DCA-44A7-B097-5B7754AF8A09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C7E1141-5E0A-4EBB-AD1B-678FE3484DDA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E0527E0-76F0-4BF7-BA81-408FD8F5874B}"/>
              </a:ext>
            </a:extLst>
          </p:cNvPr>
          <p:cNvGrpSpPr/>
          <p:nvPr userDrawn="1"/>
        </p:nvGrpSpPr>
        <p:grpSpPr>
          <a:xfrm>
            <a:off x="740547" y="5809933"/>
            <a:ext cx="1476851" cy="443198"/>
            <a:chOff x="994869" y="5384800"/>
            <a:chExt cx="1476851" cy="443198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7E8B008-B1CA-4923-9F09-1B098B6EF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71720" y="5384800"/>
              <a:ext cx="0" cy="443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Subtitle 63">
              <a:extLst>
                <a:ext uri="{FF2B5EF4-FFF2-40B4-BE49-F238E27FC236}">
                  <a16:creationId xmlns:a16="http://schemas.microsoft.com/office/drawing/2014/main" id="{4948E71F-08A6-4ED3-8DDD-5A1EAF98FA4D}"/>
                </a:ext>
              </a:extLst>
            </p:cNvPr>
            <p:cNvSpPr txBox="1">
              <a:spLocks/>
            </p:cNvSpPr>
            <p:nvPr/>
          </p:nvSpPr>
          <p:spPr>
            <a:xfrm>
              <a:off x="994869" y="5440200"/>
              <a:ext cx="1203856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 Slides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2C06855-60B3-40D3-ABC2-2193DA4114CE}"/>
              </a:ext>
            </a:extLst>
          </p:cNvPr>
          <p:cNvCxnSpPr>
            <a:cxnSpLocks/>
          </p:cNvCxnSpPr>
          <p:nvPr userDrawn="1"/>
        </p:nvCxnSpPr>
        <p:spPr>
          <a:xfrm>
            <a:off x="740547" y="4844732"/>
            <a:ext cx="63079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3723F70-D2A5-4DDC-A502-F70E5857B483}"/>
              </a:ext>
            </a:extLst>
          </p:cNvPr>
          <p:cNvGrpSpPr/>
          <p:nvPr userDrawn="1"/>
        </p:nvGrpSpPr>
        <p:grpSpPr>
          <a:xfrm>
            <a:off x="740548" y="3043269"/>
            <a:ext cx="2647950" cy="751235"/>
            <a:chOff x="740548" y="3043269"/>
            <a:chExt cx="2647950" cy="751235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2616565-F0FE-4873-9028-510C56DAA3D0}"/>
                </a:ext>
              </a:extLst>
            </p:cNvPr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2166F7BA-EAC3-4C15-9D3B-BE02992E05EF}"/>
                </a:ext>
              </a:extLst>
            </p:cNvPr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123616F-DEF9-44A3-9D08-3681B6879286}"/>
                </a:ext>
              </a:extLst>
            </p:cNvPr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avLst/>
              <a:gdLst>
                <a:gd name="connsiteX0" fmla="*/ 145629 w 454784"/>
                <a:gd name="connsiteY0" fmla="*/ 0 h 426145"/>
                <a:gd name="connsiteX1" fmla="*/ 391013 w 454784"/>
                <a:gd name="connsiteY1" fmla="*/ 0 h 426145"/>
                <a:gd name="connsiteX2" fmla="*/ 397540 w 454784"/>
                <a:gd name="connsiteY2" fmla="*/ 341 h 426145"/>
                <a:gd name="connsiteX3" fmla="*/ 426437 w 454784"/>
                <a:gd name="connsiteY3" fmla="*/ 55255 h 426145"/>
                <a:gd name="connsiteX4" fmla="*/ 391002 w 454784"/>
                <a:gd name="connsiteY4" fmla="*/ 413956 h 426145"/>
                <a:gd name="connsiteX5" fmla="*/ 381921 w 454784"/>
                <a:gd name="connsiteY5" fmla="*/ 425073 h 426145"/>
                <a:gd name="connsiteX6" fmla="*/ 375144 w 454784"/>
                <a:gd name="connsiteY6" fmla="*/ 425166 h 426145"/>
                <a:gd name="connsiteX7" fmla="*/ 0 w 454784"/>
                <a:gd name="connsiteY7" fmla="*/ 426145 h 426145"/>
                <a:gd name="connsiteX8" fmla="*/ 196 w 454784"/>
                <a:gd name="connsiteY8" fmla="*/ 425571 h 426145"/>
                <a:gd name="connsiteX9" fmla="*/ 8736 w 454784"/>
                <a:gd name="connsiteY9" fmla="*/ 425428 h 426145"/>
                <a:gd name="connsiteX10" fmla="*/ 22934 w 454784"/>
                <a:gd name="connsiteY10" fmla="*/ 421154 h 426145"/>
                <a:gd name="connsiteX11" fmla="*/ 56931 w 454784"/>
                <a:gd name="connsiteY11" fmla="*/ 336579 h 426145"/>
                <a:gd name="connsiteX12" fmla="*/ 89558 w 454784"/>
                <a:gd name="connsiteY12" fmla="*/ 303952 h 426145"/>
                <a:gd name="connsiteX13" fmla="*/ 90310 w 454784"/>
                <a:gd name="connsiteY13" fmla="*/ 256163 h 426145"/>
                <a:gd name="connsiteX14" fmla="*/ 107043 w 454784"/>
                <a:gd name="connsiteY14" fmla="*/ 239431 h 426145"/>
                <a:gd name="connsiteX15" fmla="*/ 123623 w 454784"/>
                <a:gd name="connsiteY15" fmla="*/ 222850 h 426145"/>
                <a:gd name="connsiteX16" fmla="*/ 171412 w 454784"/>
                <a:gd name="connsiteY16" fmla="*/ 222098 h 426145"/>
                <a:gd name="connsiteX17" fmla="*/ 204191 w 454784"/>
                <a:gd name="connsiteY17" fmla="*/ 189319 h 426145"/>
                <a:gd name="connsiteX18" fmla="*/ 288766 w 454784"/>
                <a:gd name="connsiteY18" fmla="*/ 155321 h 426145"/>
                <a:gd name="connsiteX19" fmla="*/ 224711 w 454784"/>
                <a:gd name="connsiteY19" fmla="*/ 44934 h 426145"/>
                <a:gd name="connsiteX20" fmla="*/ 210063 w 454784"/>
                <a:gd name="connsiteY20" fmla="*/ 25660 h 426145"/>
                <a:gd name="connsiteX21" fmla="*/ 163765 w 454784"/>
                <a:gd name="connsiteY21" fmla="*/ 1034 h 426145"/>
                <a:gd name="connsiteX22" fmla="*/ 145572 w 454784"/>
                <a:gd name="connsiteY22" fmla="*/ 166 h 426145"/>
                <a:gd name="connsiteX23" fmla="*/ 145629 w 454784"/>
                <a:gd name="connsiteY23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4784" h="426145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Graphic 58">
              <a:extLst>
                <a:ext uri="{FF2B5EF4-FFF2-40B4-BE49-F238E27FC236}">
                  <a16:creationId xmlns:a16="http://schemas.microsoft.com/office/drawing/2014/main" id="{28C3DF51-8A7B-47F3-9A6B-7D2E4D6DFA5A}"/>
                </a:ext>
              </a:extLst>
            </p:cNvPr>
            <p:cNvSpPr/>
            <p:nvPr/>
          </p:nvSpPr>
          <p:spPr>
            <a:xfrm>
              <a:off x="940324" y="3321657"/>
              <a:ext cx="351683" cy="194460"/>
            </a:xfrm>
            <a:custGeom>
              <a:avLst/>
              <a:gdLst>
                <a:gd name="connsiteX0" fmla="*/ 1270092 w 1291104"/>
                <a:gd name="connsiteY0" fmla="*/ 359078 h 713903"/>
                <a:gd name="connsiteX1" fmla="*/ 1279320 w 1291104"/>
                <a:gd name="connsiteY1" fmla="*/ 291409 h 713903"/>
                <a:gd name="connsiteX2" fmla="*/ 1124729 w 1291104"/>
                <a:gd name="connsiteY2" fmla="*/ 58252 h 713903"/>
                <a:gd name="connsiteX3" fmla="*/ 1071794 w 1291104"/>
                <a:gd name="connsiteY3" fmla="*/ 0 h 713903"/>
                <a:gd name="connsiteX4" fmla="*/ 940594 w 1291104"/>
                <a:gd name="connsiteY4" fmla="*/ 0 h 713903"/>
                <a:gd name="connsiteX5" fmla="*/ 885685 w 1291104"/>
                <a:gd name="connsiteY5" fmla="*/ 78757 h 713903"/>
                <a:gd name="connsiteX6" fmla="*/ 885761 w 1291104"/>
                <a:gd name="connsiteY6" fmla="*/ 80960 h 713903"/>
                <a:gd name="connsiteX7" fmla="*/ 881545 w 1291104"/>
                <a:gd name="connsiteY7" fmla="*/ 83884 h 713903"/>
                <a:gd name="connsiteX8" fmla="*/ 647362 w 1291104"/>
                <a:gd name="connsiteY8" fmla="*/ 83884 h 713903"/>
                <a:gd name="connsiteX9" fmla="*/ 413178 w 1291104"/>
                <a:gd name="connsiteY9" fmla="*/ 83884 h 713903"/>
                <a:gd name="connsiteX10" fmla="*/ 408963 w 1291104"/>
                <a:gd name="connsiteY10" fmla="*/ 80960 h 713903"/>
                <a:gd name="connsiteX11" fmla="*/ 409039 w 1291104"/>
                <a:gd name="connsiteY11" fmla="*/ 78757 h 713903"/>
                <a:gd name="connsiteX12" fmla="*/ 354129 w 1291104"/>
                <a:gd name="connsiteY12" fmla="*/ 0 h 713903"/>
                <a:gd name="connsiteX13" fmla="*/ 222930 w 1291104"/>
                <a:gd name="connsiteY13" fmla="*/ 0 h 713903"/>
                <a:gd name="connsiteX14" fmla="*/ 169995 w 1291104"/>
                <a:gd name="connsiteY14" fmla="*/ 58252 h 713903"/>
                <a:gd name="connsiteX15" fmla="*/ 15404 w 1291104"/>
                <a:gd name="connsiteY15" fmla="*/ 291447 h 713903"/>
                <a:gd name="connsiteX16" fmla="*/ 24632 w 1291104"/>
                <a:gd name="connsiteY16" fmla="*/ 359116 h 713903"/>
                <a:gd name="connsiteX17" fmla="*/ 117060 w 1291104"/>
                <a:gd name="connsiteY17" fmla="*/ 707068 h 713903"/>
                <a:gd name="connsiteX18" fmla="*/ 353598 w 1291104"/>
                <a:gd name="connsiteY18" fmla="*/ 606173 h 713903"/>
                <a:gd name="connsiteX19" fmla="*/ 483771 w 1291104"/>
                <a:gd name="connsiteY19" fmla="*/ 606173 h 713903"/>
                <a:gd name="connsiteX20" fmla="*/ 580604 w 1291104"/>
                <a:gd name="connsiteY20" fmla="*/ 512340 h 713903"/>
                <a:gd name="connsiteX21" fmla="*/ 647362 w 1291104"/>
                <a:gd name="connsiteY21" fmla="*/ 512340 h 713903"/>
                <a:gd name="connsiteX22" fmla="*/ 713512 w 1291104"/>
                <a:gd name="connsiteY22" fmla="*/ 512340 h 713903"/>
                <a:gd name="connsiteX23" fmla="*/ 810345 w 1291104"/>
                <a:gd name="connsiteY23" fmla="*/ 606173 h 713903"/>
                <a:gd name="connsiteX24" fmla="*/ 941126 w 1291104"/>
                <a:gd name="connsiteY24" fmla="*/ 606173 h 713903"/>
                <a:gd name="connsiteX25" fmla="*/ 1177664 w 1291104"/>
                <a:gd name="connsiteY25" fmla="*/ 707068 h 713903"/>
                <a:gd name="connsiteX26" fmla="*/ 1270092 w 1291104"/>
                <a:gd name="connsiteY26" fmla="*/ 359078 h 713903"/>
                <a:gd name="connsiteX27" fmla="*/ 358990 w 1291104"/>
                <a:gd name="connsiteY27" fmla="*/ 328737 h 713903"/>
                <a:gd name="connsiteX28" fmla="*/ 343724 w 1291104"/>
                <a:gd name="connsiteY28" fmla="*/ 328737 h 713903"/>
                <a:gd name="connsiteX29" fmla="*/ 305751 w 1291104"/>
                <a:gd name="connsiteY29" fmla="*/ 366711 h 713903"/>
                <a:gd name="connsiteX30" fmla="*/ 305751 w 1291104"/>
                <a:gd name="connsiteY30" fmla="*/ 381976 h 713903"/>
                <a:gd name="connsiteX31" fmla="*/ 268423 w 1291104"/>
                <a:gd name="connsiteY31" fmla="*/ 419950 h 713903"/>
                <a:gd name="connsiteX32" fmla="*/ 231095 w 1291104"/>
                <a:gd name="connsiteY32" fmla="*/ 381976 h 713903"/>
                <a:gd name="connsiteX33" fmla="*/ 231095 w 1291104"/>
                <a:gd name="connsiteY33" fmla="*/ 366711 h 713903"/>
                <a:gd name="connsiteX34" fmla="*/ 193121 w 1291104"/>
                <a:gd name="connsiteY34" fmla="*/ 328737 h 713903"/>
                <a:gd name="connsiteX35" fmla="*/ 177855 w 1291104"/>
                <a:gd name="connsiteY35" fmla="*/ 328737 h 713903"/>
                <a:gd name="connsiteX36" fmla="*/ 139882 w 1291104"/>
                <a:gd name="connsiteY36" fmla="*/ 291409 h 713903"/>
                <a:gd name="connsiteX37" fmla="*/ 177855 w 1291104"/>
                <a:gd name="connsiteY37" fmla="*/ 254081 h 713903"/>
                <a:gd name="connsiteX38" fmla="*/ 193121 w 1291104"/>
                <a:gd name="connsiteY38" fmla="*/ 254081 h 713903"/>
                <a:gd name="connsiteX39" fmla="*/ 231095 w 1291104"/>
                <a:gd name="connsiteY39" fmla="*/ 216108 h 713903"/>
                <a:gd name="connsiteX40" fmla="*/ 231095 w 1291104"/>
                <a:gd name="connsiteY40" fmla="*/ 200880 h 713903"/>
                <a:gd name="connsiteX41" fmla="*/ 268423 w 1291104"/>
                <a:gd name="connsiteY41" fmla="*/ 162907 h 713903"/>
                <a:gd name="connsiteX42" fmla="*/ 305751 w 1291104"/>
                <a:gd name="connsiteY42" fmla="*/ 200880 h 713903"/>
                <a:gd name="connsiteX43" fmla="*/ 305751 w 1291104"/>
                <a:gd name="connsiteY43" fmla="*/ 216146 h 713903"/>
                <a:gd name="connsiteX44" fmla="*/ 343724 w 1291104"/>
                <a:gd name="connsiteY44" fmla="*/ 254119 h 713903"/>
                <a:gd name="connsiteX45" fmla="*/ 358990 w 1291104"/>
                <a:gd name="connsiteY45" fmla="*/ 254119 h 713903"/>
                <a:gd name="connsiteX46" fmla="*/ 396963 w 1291104"/>
                <a:gd name="connsiteY46" fmla="*/ 291447 h 713903"/>
                <a:gd name="connsiteX47" fmla="*/ 358990 w 1291104"/>
                <a:gd name="connsiteY47" fmla="*/ 328737 h 713903"/>
                <a:gd name="connsiteX48" fmla="*/ 483771 w 1291104"/>
                <a:gd name="connsiteY48" fmla="*/ 578338 h 713903"/>
                <a:gd name="connsiteX49" fmla="*/ 414697 w 1291104"/>
                <a:gd name="connsiteY49" fmla="*/ 509302 h 713903"/>
                <a:gd name="connsiteX50" fmla="*/ 483771 w 1291104"/>
                <a:gd name="connsiteY50" fmla="*/ 440228 h 713903"/>
                <a:gd name="connsiteX51" fmla="*/ 552845 w 1291104"/>
                <a:gd name="connsiteY51" fmla="*/ 509302 h 713903"/>
                <a:gd name="connsiteX52" fmla="*/ 483771 w 1291104"/>
                <a:gd name="connsiteY52" fmla="*/ 578338 h 713903"/>
                <a:gd name="connsiteX53" fmla="*/ 580680 w 1291104"/>
                <a:gd name="connsiteY53" fmla="*/ 297333 h 713903"/>
                <a:gd name="connsiteX54" fmla="*/ 544529 w 1291104"/>
                <a:gd name="connsiteY54" fmla="*/ 261182 h 713903"/>
                <a:gd name="connsiteX55" fmla="*/ 580680 w 1291104"/>
                <a:gd name="connsiteY55" fmla="*/ 225032 h 713903"/>
                <a:gd name="connsiteX56" fmla="*/ 616831 w 1291104"/>
                <a:gd name="connsiteY56" fmla="*/ 261182 h 713903"/>
                <a:gd name="connsiteX57" fmla="*/ 580680 w 1291104"/>
                <a:gd name="connsiteY57" fmla="*/ 297333 h 713903"/>
                <a:gd name="connsiteX58" fmla="*/ 705120 w 1291104"/>
                <a:gd name="connsiteY58" fmla="*/ 297333 h 713903"/>
                <a:gd name="connsiteX59" fmla="*/ 668969 w 1291104"/>
                <a:gd name="connsiteY59" fmla="*/ 261182 h 713903"/>
                <a:gd name="connsiteX60" fmla="*/ 705120 w 1291104"/>
                <a:gd name="connsiteY60" fmla="*/ 225032 h 713903"/>
                <a:gd name="connsiteX61" fmla="*/ 741271 w 1291104"/>
                <a:gd name="connsiteY61" fmla="*/ 261182 h 713903"/>
                <a:gd name="connsiteX62" fmla="*/ 705120 w 1291104"/>
                <a:gd name="connsiteY62" fmla="*/ 297333 h 713903"/>
                <a:gd name="connsiteX63" fmla="*/ 810345 w 1291104"/>
                <a:gd name="connsiteY63" fmla="*/ 578338 h 713903"/>
                <a:gd name="connsiteX64" fmla="*/ 741271 w 1291104"/>
                <a:gd name="connsiteY64" fmla="*/ 509302 h 713903"/>
                <a:gd name="connsiteX65" fmla="*/ 810345 w 1291104"/>
                <a:gd name="connsiteY65" fmla="*/ 440228 h 713903"/>
                <a:gd name="connsiteX66" fmla="*/ 879419 w 1291104"/>
                <a:gd name="connsiteY66" fmla="*/ 509302 h 713903"/>
                <a:gd name="connsiteX67" fmla="*/ 810345 w 1291104"/>
                <a:gd name="connsiteY67" fmla="*/ 578338 h 713903"/>
                <a:gd name="connsiteX68" fmla="*/ 936569 w 1291104"/>
                <a:gd name="connsiteY68" fmla="*/ 332269 h 713903"/>
                <a:gd name="connsiteX69" fmla="*/ 895748 w 1291104"/>
                <a:gd name="connsiteY69" fmla="*/ 291409 h 713903"/>
                <a:gd name="connsiteX70" fmla="*/ 936569 w 1291104"/>
                <a:gd name="connsiteY70" fmla="*/ 250588 h 713903"/>
                <a:gd name="connsiteX71" fmla="*/ 977391 w 1291104"/>
                <a:gd name="connsiteY71" fmla="*/ 291409 h 713903"/>
                <a:gd name="connsiteX72" fmla="*/ 936569 w 1291104"/>
                <a:gd name="connsiteY72" fmla="*/ 332269 h 713903"/>
                <a:gd name="connsiteX73" fmla="*/ 1026263 w 1291104"/>
                <a:gd name="connsiteY73" fmla="*/ 421963 h 713903"/>
                <a:gd name="connsiteX74" fmla="*/ 985403 w 1291104"/>
                <a:gd name="connsiteY74" fmla="*/ 381141 h 713903"/>
                <a:gd name="connsiteX75" fmla="*/ 1026263 w 1291104"/>
                <a:gd name="connsiteY75" fmla="*/ 340319 h 713903"/>
                <a:gd name="connsiteX76" fmla="*/ 1067085 w 1291104"/>
                <a:gd name="connsiteY76" fmla="*/ 381141 h 713903"/>
                <a:gd name="connsiteX77" fmla="*/ 1026263 w 1291104"/>
                <a:gd name="connsiteY77" fmla="*/ 421963 h 713903"/>
                <a:gd name="connsiteX78" fmla="*/ 1026263 w 1291104"/>
                <a:gd name="connsiteY78" fmla="*/ 242575 h 713903"/>
                <a:gd name="connsiteX79" fmla="*/ 985403 w 1291104"/>
                <a:gd name="connsiteY79" fmla="*/ 201754 h 713903"/>
                <a:gd name="connsiteX80" fmla="*/ 1026263 w 1291104"/>
                <a:gd name="connsiteY80" fmla="*/ 160894 h 713903"/>
                <a:gd name="connsiteX81" fmla="*/ 1067085 w 1291104"/>
                <a:gd name="connsiteY81" fmla="*/ 201754 h 713903"/>
                <a:gd name="connsiteX82" fmla="*/ 1026263 w 1291104"/>
                <a:gd name="connsiteY82" fmla="*/ 242575 h 713903"/>
                <a:gd name="connsiteX83" fmla="*/ 1115957 w 1291104"/>
                <a:gd name="connsiteY83" fmla="*/ 332269 h 713903"/>
                <a:gd name="connsiteX84" fmla="*/ 1075135 w 1291104"/>
                <a:gd name="connsiteY84" fmla="*/ 291409 h 713903"/>
                <a:gd name="connsiteX85" fmla="*/ 1115957 w 1291104"/>
                <a:gd name="connsiteY85" fmla="*/ 250588 h 713903"/>
                <a:gd name="connsiteX86" fmla="*/ 1156779 w 1291104"/>
                <a:gd name="connsiteY86" fmla="*/ 291409 h 713903"/>
                <a:gd name="connsiteX87" fmla="*/ 1115957 w 1291104"/>
                <a:gd name="connsiteY87" fmla="*/ 332269 h 7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1104" h="713903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bg1"/>
            </a:solidFill>
            <a:ln w="3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53EC6E5-1C2D-4680-8B80-7804EC563A73}"/>
                </a:ext>
              </a:extLst>
            </p:cNvPr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F77E4A0-5664-4F0E-B378-C6FB6FA7A9B0}"/>
                </a:ext>
              </a:extLst>
            </p:cNvPr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AFAAA0C8-D1ED-44D4-9F69-E61AD2D1A188}"/>
                  </a:ext>
                </a:extLst>
              </p:cNvPr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B5DAA87-5069-494E-AA4D-F2A896D6BA9C}"/>
                  </a:ext>
                </a:extLst>
              </p:cNvPr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7" name="Graphic 436">
                <a:extLst>
                  <a:ext uri="{FF2B5EF4-FFF2-40B4-BE49-F238E27FC236}">
                    <a16:creationId xmlns:a16="http://schemas.microsoft.com/office/drawing/2014/main" id="{7D412D48-3A0F-4C68-96F3-C8CEB6F13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</p:spPr>
          </p:pic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C283067-4759-4A64-904E-309CFD8BBA4E}"/>
                  </a:ext>
                </a:extLst>
              </p:cNvPr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avLst/>
                <a:gdLst>
                  <a:gd name="connsiteX0" fmla="*/ 224620 w 603172"/>
                  <a:gd name="connsiteY0" fmla="*/ 1 h 554990"/>
                  <a:gd name="connsiteX1" fmla="*/ 361947 w 603172"/>
                  <a:gd name="connsiteY1" fmla="*/ 114975 h 554990"/>
                  <a:gd name="connsiteX2" fmla="*/ 329428 w 603172"/>
                  <a:gd name="connsiteY2" fmla="*/ 159502 h 554990"/>
                  <a:gd name="connsiteX3" fmla="*/ 329428 w 603172"/>
                  <a:gd name="connsiteY3" fmla="*/ 257414 h 554990"/>
                  <a:gd name="connsiteX4" fmla="*/ 336900 w 603172"/>
                  <a:gd name="connsiteY4" fmla="*/ 282760 h 554990"/>
                  <a:gd name="connsiteX5" fmla="*/ 271487 w 603172"/>
                  <a:gd name="connsiteY5" fmla="*/ 303666 h 554990"/>
                  <a:gd name="connsiteX6" fmla="*/ 217407 w 603172"/>
                  <a:gd name="connsiteY6" fmla="*/ 269661 h 554990"/>
                  <a:gd name="connsiteX7" fmla="*/ 157384 w 603172"/>
                  <a:gd name="connsiteY7" fmla="*/ 329685 h 554990"/>
                  <a:gd name="connsiteX8" fmla="*/ 217407 w 603172"/>
                  <a:gd name="connsiteY8" fmla="*/ 389708 h 554990"/>
                  <a:gd name="connsiteX9" fmla="*/ 273388 w 603172"/>
                  <a:gd name="connsiteY9" fmla="*/ 351265 h 554990"/>
                  <a:gd name="connsiteX10" fmla="*/ 355705 w 603172"/>
                  <a:gd name="connsiteY10" fmla="*/ 327049 h 554990"/>
                  <a:gd name="connsiteX11" fmla="*/ 384954 w 603172"/>
                  <a:gd name="connsiteY11" fmla="*/ 303210 h 554990"/>
                  <a:gd name="connsiteX12" fmla="*/ 392306 w 603172"/>
                  <a:gd name="connsiteY12" fmla="*/ 301149 h 554990"/>
                  <a:gd name="connsiteX13" fmla="*/ 410002 w 603172"/>
                  <a:gd name="connsiteY13" fmla="*/ 303230 h 554990"/>
                  <a:gd name="connsiteX14" fmla="*/ 486434 w 603172"/>
                  <a:gd name="connsiteY14" fmla="*/ 226798 h 554990"/>
                  <a:gd name="connsiteX15" fmla="*/ 486434 w 603172"/>
                  <a:gd name="connsiteY15" fmla="*/ 186136 h 554990"/>
                  <a:gd name="connsiteX16" fmla="*/ 410002 w 603172"/>
                  <a:gd name="connsiteY16" fmla="*/ 109704 h 554990"/>
                  <a:gd name="connsiteX17" fmla="*/ 409249 w 603172"/>
                  <a:gd name="connsiteY17" fmla="*/ 109724 h 554990"/>
                  <a:gd name="connsiteX18" fmla="*/ 393022 w 603172"/>
                  <a:gd name="connsiteY18" fmla="*/ 47407 h 554990"/>
                  <a:gd name="connsiteX19" fmla="*/ 367081 w 603172"/>
                  <a:gd name="connsiteY19" fmla="*/ 13643 h 554990"/>
                  <a:gd name="connsiteX20" fmla="*/ 603172 w 603172"/>
                  <a:gd name="connsiteY20" fmla="*/ 249734 h 554990"/>
                  <a:gd name="connsiteX21" fmla="*/ 580706 w 603172"/>
                  <a:gd name="connsiteY21" fmla="*/ 322106 h 554990"/>
                  <a:gd name="connsiteX22" fmla="*/ 302010 w 603172"/>
                  <a:gd name="connsiteY22" fmla="*/ 550690 h 554990"/>
                  <a:gd name="connsiteX23" fmla="*/ 259353 w 603172"/>
                  <a:gd name="connsiteY23" fmla="*/ 554990 h 554990"/>
                  <a:gd name="connsiteX24" fmla="*/ 0 w 603172"/>
                  <a:gd name="connsiteY24" fmla="*/ 294332 h 554990"/>
                  <a:gd name="connsiteX25" fmla="*/ 9118 w 603172"/>
                  <a:gd name="connsiteY25" fmla="*/ 300485 h 554990"/>
                  <a:gd name="connsiteX26" fmla="*/ 38842 w 603172"/>
                  <a:gd name="connsiteY26" fmla="*/ 306499 h 554990"/>
                  <a:gd name="connsiteX27" fmla="*/ 63751 w 603172"/>
                  <a:gd name="connsiteY27" fmla="*/ 302298 h 554990"/>
                  <a:gd name="connsiteX28" fmla="*/ 73699 w 603172"/>
                  <a:gd name="connsiteY28" fmla="*/ 303369 h 554990"/>
                  <a:gd name="connsiteX29" fmla="*/ 120169 w 603172"/>
                  <a:gd name="connsiteY29" fmla="*/ 256682 h 554990"/>
                  <a:gd name="connsiteX30" fmla="*/ 120169 w 603172"/>
                  <a:gd name="connsiteY30" fmla="*/ 158768 h 554990"/>
                  <a:gd name="connsiteX31" fmla="*/ 87293 w 603172"/>
                  <a:gd name="connsiteY31" fmla="*/ 114122 h 554990"/>
                  <a:gd name="connsiteX32" fmla="*/ 224620 w 603172"/>
                  <a:gd name="connsiteY32" fmla="*/ 1 h 5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3172" h="554990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2E88D258-DEEA-4273-8440-31AB57C2C8B9}"/>
                </a:ext>
              </a:extLst>
            </p:cNvPr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C334D68-6530-4C7C-8F6A-09B7C0F2074B}"/>
                </a:ext>
              </a:extLst>
            </p:cNvPr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avLst/>
              <a:gdLst>
                <a:gd name="connsiteX0" fmla="*/ 0 w 500864"/>
                <a:gd name="connsiteY0" fmla="*/ 1 h 422634"/>
                <a:gd name="connsiteX1" fmla="*/ 469870 w 500864"/>
                <a:gd name="connsiteY1" fmla="*/ 0 h 422634"/>
                <a:gd name="connsiteX2" fmla="*/ 472516 w 500864"/>
                <a:gd name="connsiteY2" fmla="*/ 5030 h 422634"/>
                <a:gd name="connsiteX3" fmla="*/ 437081 w 500864"/>
                <a:gd name="connsiteY3" fmla="*/ 363732 h 422634"/>
                <a:gd name="connsiteX4" fmla="*/ 388968 w 500864"/>
                <a:gd name="connsiteY4" fmla="*/ 422634 h 422634"/>
                <a:gd name="connsiteX5" fmla="*/ 133662 w 500864"/>
                <a:gd name="connsiteY5" fmla="*/ 422634 h 422634"/>
                <a:gd name="connsiteX6" fmla="*/ 139462 w 500864"/>
                <a:gd name="connsiteY6" fmla="*/ 420247 h 422634"/>
                <a:gd name="connsiteX7" fmla="*/ 384273 w 500864"/>
                <a:gd name="connsiteY7" fmla="*/ 175436 h 422634"/>
                <a:gd name="connsiteX8" fmla="*/ 388008 w 500864"/>
                <a:gd name="connsiteY8" fmla="*/ 166583 h 422634"/>
                <a:gd name="connsiteX9" fmla="*/ 381344 w 500864"/>
                <a:gd name="connsiteY9" fmla="*/ 157814 h 422634"/>
                <a:gd name="connsiteX10" fmla="*/ 293300 w 500864"/>
                <a:gd name="connsiteY10" fmla="*/ 150014 h 422634"/>
                <a:gd name="connsiteX11" fmla="*/ 292770 w 500864"/>
                <a:gd name="connsiteY11" fmla="*/ 149451 h 422634"/>
                <a:gd name="connsiteX12" fmla="*/ 285869 w 500864"/>
                <a:gd name="connsiteY12" fmla="*/ 142550 h 422634"/>
                <a:gd name="connsiteX13" fmla="*/ 231173 w 500864"/>
                <a:gd name="connsiteY13" fmla="*/ 142550 h 422634"/>
                <a:gd name="connsiteX14" fmla="*/ 222482 w 500864"/>
                <a:gd name="connsiteY14" fmla="*/ 183892 h 422634"/>
                <a:gd name="connsiteX15" fmla="*/ 192070 w 500864"/>
                <a:gd name="connsiteY15" fmla="*/ 208043 h 422634"/>
                <a:gd name="connsiteX16" fmla="*/ 159740 w 500864"/>
                <a:gd name="connsiteY16" fmla="*/ 175713 h 422634"/>
                <a:gd name="connsiteX17" fmla="*/ 168618 w 500864"/>
                <a:gd name="connsiteY17" fmla="*/ 166835 h 422634"/>
                <a:gd name="connsiteX18" fmla="*/ 168618 w 500864"/>
                <a:gd name="connsiteY18" fmla="*/ 132031 h 422634"/>
                <a:gd name="connsiteX19" fmla="*/ 143828 w 500864"/>
                <a:gd name="connsiteY19" fmla="*/ 125973 h 422634"/>
                <a:gd name="connsiteX20" fmla="*/ 33039 w 500864"/>
                <a:gd name="connsiteY20" fmla="*/ 15184 h 422634"/>
                <a:gd name="connsiteX21" fmla="*/ 14333 w 500864"/>
                <a:gd name="connsiteY21" fmla="*/ 2782 h 42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0864" h="42263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Graphic 9">
              <a:extLst>
                <a:ext uri="{FF2B5EF4-FFF2-40B4-BE49-F238E27FC236}">
                  <a16:creationId xmlns:a16="http://schemas.microsoft.com/office/drawing/2014/main" id="{888A45E7-FC59-47BB-A753-30B280ACBE22}"/>
                </a:ext>
              </a:extLst>
            </p:cNvPr>
            <p:cNvSpPr/>
            <p:nvPr/>
          </p:nvSpPr>
          <p:spPr>
            <a:xfrm>
              <a:off x="2870657" y="3257936"/>
              <a:ext cx="283491" cy="320986"/>
            </a:xfrm>
            <a:custGeom>
              <a:avLst/>
              <a:gdLst>
                <a:gd name="connsiteX0" fmla="*/ 369291 w 368907"/>
                <a:gd name="connsiteY0" fmla="*/ 403705 h 417699"/>
                <a:gd name="connsiteX1" fmla="*/ 312550 w 368907"/>
                <a:gd name="connsiteY1" fmla="*/ 335933 h 417699"/>
                <a:gd name="connsiteX2" fmla="*/ 312574 w 368907"/>
                <a:gd name="connsiteY2" fmla="*/ 335160 h 417699"/>
                <a:gd name="connsiteX3" fmla="*/ 312574 w 368907"/>
                <a:gd name="connsiteY3" fmla="*/ 325401 h 417699"/>
                <a:gd name="connsiteX4" fmla="*/ 273898 w 368907"/>
                <a:gd name="connsiteY4" fmla="*/ 286725 h 417699"/>
                <a:gd name="connsiteX5" fmla="*/ 238519 w 368907"/>
                <a:gd name="connsiteY5" fmla="*/ 309812 h 417699"/>
                <a:gd name="connsiteX6" fmla="*/ 199938 w 368907"/>
                <a:gd name="connsiteY6" fmla="*/ 305385 h 417699"/>
                <a:gd name="connsiteX7" fmla="*/ 199938 w 368907"/>
                <a:gd name="connsiteY7" fmla="*/ 259664 h 417699"/>
                <a:gd name="connsiteX8" fmla="*/ 212493 w 368907"/>
                <a:gd name="connsiteY8" fmla="*/ 259664 h 417699"/>
                <a:gd name="connsiteX9" fmla="*/ 237103 w 368907"/>
                <a:gd name="connsiteY9" fmla="*/ 235054 h 417699"/>
                <a:gd name="connsiteX10" fmla="*/ 223858 w 368907"/>
                <a:gd name="connsiteY10" fmla="*/ 213241 h 417699"/>
                <a:gd name="connsiteX11" fmla="*/ 223858 w 368907"/>
                <a:gd name="connsiteY11" fmla="*/ 56562 h 417699"/>
                <a:gd name="connsiteX12" fmla="*/ 167284 w 368907"/>
                <a:gd name="connsiteY12" fmla="*/ 0 h 417699"/>
                <a:gd name="connsiteX13" fmla="*/ 141437 w 368907"/>
                <a:gd name="connsiteY13" fmla="*/ 0 h 417699"/>
                <a:gd name="connsiteX14" fmla="*/ 100440 w 368907"/>
                <a:gd name="connsiteY14" fmla="*/ 40996 h 417699"/>
                <a:gd name="connsiteX15" fmla="*/ 141389 w 368907"/>
                <a:gd name="connsiteY15" fmla="*/ 81993 h 417699"/>
                <a:gd name="connsiteX16" fmla="*/ 141853 w 368907"/>
                <a:gd name="connsiteY16" fmla="*/ 82445 h 417699"/>
                <a:gd name="connsiteX17" fmla="*/ 141853 w 368907"/>
                <a:gd name="connsiteY17" fmla="*/ 93179 h 417699"/>
                <a:gd name="connsiteX18" fmla="*/ 141448 w 368907"/>
                <a:gd name="connsiteY18" fmla="*/ 93179 h 417699"/>
                <a:gd name="connsiteX19" fmla="*/ 126335 w 368907"/>
                <a:gd name="connsiteY19" fmla="*/ 108293 h 417699"/>
                <a:gd name="connsiteX20" fmla="*/ 126335 w 368907"/>
                <a:gd name="connsiteY20" fmla="*/ 128987 h 417699"/>
                <a:gd name="connsiteX21" fmla="*/ 141448 w 368907"/>
                <a:gd name="connsiteY21" fmla="*/ 144101 h 417699"/>
                <a:gd name="connsiteX22" fmla="*/ 141853 w 368907"/>
                <a:gd name="connsiteY22" fmla="*/ 144101 h 417699"/>
                <a:gd name="connsiteX23" fmla="*/ 141853 w 368907"/>
                <a:gd name="connsiteY23" fmla="*/ 144934 h 417699"/>
                <a:gd name="connsiteX24" fmla="*/ 141448 w 368907"/>
                <a:gd name="connsiteY24" fmla="*/ 144934 h 417699"/>
                <a:gd name="connsiteX25" fmla="*/ 126335 w 368907"/>
                <a:gd name="connsiteY25" fmla="*/ 160047 h 417699"/>
                <a:gd name="connsiteX26" fmla="*/ 126335 w 368907"/>
                <a:gd name="connsiteY26" fmla="*/ 180742 h 417699"/>
                <a:gd name="connsiteX27" fmla="*/ 141448 w 368907"/>
                <a:gd name="connsiteY27" fmla="*/ 195855 h 417699"/>
                <a:gd name="connsiteX28" fmla="*/ 141853 w 368907"/>
                <a:gd name="connsiteY28" fmla="*/ 195855 h 417699"/>
                <a:gd name="connsiteX29" fmla="*/ 141853 w 368907"/>
                <a:gd name="connsiteY29" fmla="*/ 213289 h 417699"/>
                <a:gd name="connsiteX30" fmla="*/ 128715 w 368907"/>
                <a:gd name="connsiteY30" fmla="*/ 235043 h 417699"/>
                <a:gd name="connsiteX31" fmla="*/ 153325 w 368907"/>
                <a:gd name="connsiteY31" fmla="*/ 259652 h 417699"/>
                <a:gd name="connsiteX32" fmla="*/ 162655 w 368907"/>
                <a:gd name="connsiteY32" fmla="*/ 259652 h 417699"/>
                <a:gd name="connsiteX33" fmla="*/ 162655 w 368907"/>
                <a:gd name="connsiteY33" fmla="*/ 305802 h 417699"/>
                <a:gd name="connsiteX34" fmla="*/ 131357 w 368907"/>
                <a:gd name="connsiteY34" fmla="*/ 309753 h 417699"/>
                <a:gd name="connsiteX35" fmla="*/ 96001 w 368907"/>
                <a:gd name="connsiteY35" fmla="*/ 286714 h 417699"/>
                <a:gd name="connsiteX36" fmla="*/ 57326 w 368907"/>
                <a:gd name="connsiteY36" fmla="*/ 325389 h 417699"/>
                <a:gd name="connsiteX37" fmla="*/ 57326 w 368907"/>
                <a:gd name="connsiteY37" fmla="*/ 335148 h 417699"/>
                <a:gd name="connsiteX38" fmla="*/ 57337 w 368907"/>
                <a:gd name="connsiteY38" fmla="*/ 335767 h 417699"/>
                <a:gd name="connsiteX39" fmla="*/ 276 w 368907"/>
                <a:gd name="connsiteY39" fmla="*/ 403919 h 417699"/>
                <a:gd name="connsiteX40" fmla="*/ 2465 w 368907"/>
                <a:gd name="connsiteY40" fmla="*/ 413975 h 417699"/>
                <a:gd name="connsiteX41" fmla="*/ 12688 w 368907"/>
                <a:gd name="connsiteY41" fmla="*/ 418236 h 417699"/>
                <a:gd name="connsiteX42" fmla="*/ 358902 w 368907"/>
                <a:gd name="connsiteY42" fmla="*/ 418236 h 417699"/>
                <a:gd name="connsiteX43" fmla="*/ 367803 w 368907"/>
                <a:gd name="connsiteY43" fmla="*/ 414618 h 417699"/>
                <a:gd name="connsiteX44" fmla="*/ 369291 w 368907"/>
                <a:gd name="connsiteY44" fmla="*/ 403705 h 417699"/>
                <a:gd name="connsiteX45" fmla="*/ 369291 w 368907"/>
                <a:gd name="connsiteY45" fmla="*/ 403705 h 417699"/>
                <a:gd name="connsiteX46" fmla="*/ 204960 w 368907"/>
                <a:gd name="connsiteY46" fmla="*/ 395768 h 417699"/>
                <a:gd name="connsiteX47" fmla="*/ 160656 w 368907"/>
                <a:gd name="connsiteY47" fmla="*/ 395768 h 417699"/>
                <a:gd name="connsiteX48" fmla="*/ 138140 w 368907"/>
                <a:gd name="connsiteY48" fmla="*/ 373252 h 417699"/>
                <a:gd name="connsiteX49" fmla="*/ 160656 w 368907"/>
                <a:gd name="connsiteY49" fmla="*/ 350737 h 417699"/>
                <a:gd name="connsiteX50" fmla="*/ 204960 w 368907"/>
                <a:gd name="connsiteY50" fmla="*/ 350737 h 417699"/>
                <a:gd name="connsiteX51" fmla="*/ 227475 w 368907"/>
                <a:gd name="connsiteY51" fmla="*/ 373252 h 417699"/>
                <a:gd name="connsiteX52" fmla="*/ 204960 w 368907"/>
                <a:gd name="connsiteY52" fmla="*/ 395768 h 417699"/>
                <a:gd name="connsiteX53" fmla="*/ 204960 w 368907"/>
                <a:gd name="connsiteY53" fmla="*/ 395768 h 41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8907" h="417699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bg1"/>
            </a:solidFill>
            <a:ln w="1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9" name="Title 438">
            <a:extLst>
              <a:ext uri="{FF2B5EF4-FFF2-40B4-BE49-F238E27FC236}">
                <a16:creationId xmlns:a16="http://schemas.microsoft.com/office/drawing/2014/main" id="{DF390685-EA75-4D2C-8FC4-B3C057117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548" y="4003751"/>
            <a:ext cx="6307949" cy="83497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441" name="Text Placeholder 440">
            <a:extLst>
              <a:ext uri="{FF2B5EF4-FFF2-40B4-BE49-F238E27FC236}">
                <a16:creationId xmlns:a16="http://schemas.microsoft.com/office/drawing/2014/main" id="{BB273640-A668-4A6B-B5E1-D002B6E54D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548" y="4981575"/>
            <a:ext cx="6286500" cy="5561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7031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BBB-5315-45D4-BF61-26F099C1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EE24-5306-4321-87D4-0230D7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2815-F074-4391-84BA-D63EA8DB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2155-9E3F-4DFF-A78B-8C56CAB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3EF3-A991-4FF2-8569-325F06C8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B23F-407F-444D-9F96-B742BE0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0144-BA72-4A02-BA17-C2E6ABE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F456-EB18-4100-9CE5-206E5B6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BA81A8-8427-42C4-9E6E-ED379197B2B8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99322-D0AB-44C7-B68E-F9E3C0AA3452}"/>
              </a:ext>
            </a:extLst>
          </p:cNvPr>
          <p:cNvSpPr/>
          <p:nvPr userDrawn="1"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DD9E-C173-411F-8978-F4E284A954BB}"/>
              </a:ext>
            </a:extLst>
          </p:cNvPr>
          <p:cNvSpPr/>
          <p:nvPr userDrawn="1"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813-2CF6-441F-809E-B375EE2A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3419-2BA8-44AC-AB0F-A12C1E0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00F-9D11-455E-8B7E-2B9C64B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8E1D-CC3A-4BD0-80F7-458BCAA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F6BE6-1FB5-4588-8F14-A58CF75A9AF3}"/>
              </a:ext>
            </a:extLst>
          </p:cNvPr>
          <p:cNvSpPr/>
          <p:nvPr userDrawn="1"/>
        </p:nvSpPr>
        <p:spPr>
          <a:xfrm>
            <a:off x="10160000" y="6286500"/>
            <a:ext cx="1676400" cy="5715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D7B8-2A79-4B15-B8F9-7D2C252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3D3E-0564-4F96-98E5-33109CA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1355-5E85-4B04-866B-4EB218DB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440-6787-4FB6-91F7-986D630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314-C197-4CF7-8C4A-A0F666AF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161F-7401-4CE3-88F9-E3B43A17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B55-2516-4D24-ABCE-0E2FBF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0D6-21B6-45B8-9A1B-D0108DB6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178B-92CA-4AA6-8394-8DD1D5C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822-D706-4383-BB13-021207C1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D451-7321-4604-BAAE-CEB91BAD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B4F2-80BF-4C4F-8EB8-B3AF483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BFA1-C918-4257-967E-A04CD65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88E6-9E52-4051-9CE3-1DA07A8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3B7B-53A7-4AC0-A7C3-15B16B8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9CB-98DD-4E7D-83F9-6744EC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A381-4D6F-4282-8C0E-E67E02AA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B113-783F-424C-AF4F-82E169E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965-B169-42D5-83F5-7930B15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33D-B0F7-4630-B315-8307145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9D32-1BCB-4D1B-BF59-A9E5F6E7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8353-DE13-47C1-9FB2-6E20CFA5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02E-CC82-4338-A1CB-AD8F7FD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F3E0-F87C-43F3-AA7B-EF8D99C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CA5-0E42-4851-8F2B-516ECC9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5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0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6635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4545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975976" y="5998483"/>
            <a:ext cx="752474" cy="752474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4A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3138" y="6192158"/>
            <a:ext cx="43815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B654FAA-EE11-4340-9E4F-0FD740EF42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0772278" y="5881009"/>
            <a:ext cx="248085" cy="248085"/>
          </a:xfrm>
          <a:prstGeom prst="ellipse">
            <a:avLst/>
          </a:prstGeom>
          <a:noFill/>
          <a:ln w="114300">
            <a:solidFill>
              <a:srgbClr val="FFC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0688434" y="6460715"/>
            <a:ext cx="260760" cy="260760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2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" y="0"/>
            <a:ext cx="1427767" cy="1317687"/>
            <a:chOff x="1" y="0"/>
            <a:chExt cx="1427767" cy="1317687"/>
          </a:xfrm>
        </p:grpSpPr>
        <p:sp>
          <p:nvSpPr>
            <p:cNvPr id="11" name="Freeform 10"/>
            <p:cNvSpPr/>
            <p:nvPr userDrawn="1"/>
          </p:nvSpPr>
          <p:spPr>
            <a:xfrm flipV="1">
              <a:off x="1" y="0"/>
              <a:ext cx="1358900" cy="1317687"/>
            </a:xfrm>
            <a:custGeom>
              <a:avLst/>
              <a:gdLst>
                <a:gd name="connsiteX0" fmla="*/ 397917 w 1974490"/>
                <a:gd name="connsiteY0" fmla="*/ 0 h 1914608"/>
                <a:gd name="connsiteX1" fmla="*/ 1974490 w 1974490"/>
                <a:gd name="connsiteY1" fmla="*/ 1576573 h 1914608"/>
                <a:gd name="connsiteX2" fmla="*/ 1942460 w 1974490"/>
                <a:gd name="connsiteY2" fmla="*/ 1894308 h 1914608"/>
                <a:gd name="connsiteX3" fmla="*/ 1937240 w 1974490"/>
                <a:gd name="connsiteY3" fmla="*/ 1914608 h 1914608"/>
                <a:gd name="connsiteX4" fmla="*/ 1107324 w 1974490"/>
                <a:gd name="connsiteY4" fmla="*/ 1914608 h 1914608"/>
                <a:gd name="connsiteX5" fmla="*/ 1124258 w 1974490"/>
                <a:gd name="connsiteY5" fmla="*/ 1883410 h 1914608"/>
                <a:gd name="connsiteX6" fmla="*/ 1186205 w 1974490"/>
                <a:gd name="connsiteY6" fmla="*/ 1576573 h 1914608"/>
                <a:gd name="connsiteX7" fmla="*/ 397918 w 1974490"/>
                <a:gd name="connsiteY7" fmla="*/ 788286 h 1914608"/>
                <a:gd name="connsiteX8" fmla="*/ 91081 w 1974490"/>
                <a:gd name="connsiteY8" fmla="*/ 850234 h 1914608"/>
                <a:gd name="connsiteX9" fmla="*/ 0 w 1974490"/>
                <a:gd name="connsiteY9" fmla="*/ 899671 h 1914608"/>
                <a:gd name="connsiteX10" fmla="*/ 0 w 1974490"/>
                <a:gd name="connsiteY10" fmla="*/ 52648 h 1914608"/>
                <a:gd name="connsiteX11" fmla="*/ 80183 w 1974490"/>
                <a:gd name="connsiteY11" fmla="*/ 32031 h 1914608"/>
                <a:gd name="connsiteX12" fmla="*/ 397917 w 1974490"/>
                <a:gd name="connsiteY12" fmla="*/ 0 h 19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4490" h="1914608">
                  <a:moveTo>
                    <a:pt x="397917" y="0"/>
                  </a:moveTo>
                  <a:cubicBezTo>
                    <a:pt x="1268634" y="0"/>
                    <a:pt x="1974490" y="705856"/>
                    <a:pt x="1974490" y="1576573"/>
                  </a:cubicBezTo>
                  <a:cubicBezTo>
                    <a:pt x="1974490" y="1685413"/>
                    <a:pt x="1963461" y="1791677"/>
                    <a:pt x="1942460" y="1894308"/>
                  </a:cubicBezTo>
                  <a:lnTo>
                    <a:pt x="1937240" y="1914608"/>
                  </a:lnTo>
                  <a:lnTo>
                    <a:pt x="1107324" y="1914608"/>
                  </a:lnTo>
                  <a:lnTo>
                    <a:pt x="1124258" y="1883410"/>
                  </a:lnTo>
                  <a:cubicBezTo>
                    <a:pt x="1164147" y="1789101"/>
                    <a:pt x="1186205" y="1685413"/>
                    <a:pt x="1186205" y="1576573"/>
                  </a:cubicBezTo>
                  <a:cubicBezTo>
                    <a:pt x="1186205" y="1141214"/>
                    <a:pt x="833277" y="788286"/>
                    <a:pt x="397918" y="788286"/>
                  </a:cubicBezTo>
                  <a:cubicBezTo>
                    <a:pt x="289078" y="788286"/>
                    <a:pt x="185390" y="810344"/>
                    <a:pt x="91081" y="850234"/>
                  </a:cubicBezTo>
                  <a:lnTo>
                    <a:pt x="0" y="899671"/>
                  </a:lnTo>
                  <a:lnTo>
                    <a:pt x="0" y="52648"/>
                  </a:lnTo>
                  <a:lnTo>
                    <a:pt x="80183" y="32031"/>
                  </a:lnTo>
                  <a:cubicBezTo>
                    <a:pt x="182814" y="11029"/>
                    <a:pt x="289077" y="0"/>
                    <a:pt x="397917" y="0"/>
                  </a:cubicBezTo>
                  <a:close/>
                </a:path>
              </a:pathLst>
            </a:custGeom>
            <a:gradFill>
              <a:gsLst>
                <a:gs pos="20000">
                  <a:srgbClr val="14A4A6"/>
                </a:gs>
                <a:gs pos="92000">
                  <a:srgbClr val="107476"/>
                </a:gs>
              </a:gsLst>
              <a:lin ang="5400000" scaled="1"/>
            </a:gradFill>
            <a:ln w="619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69664" y="283481"/>
              <a:ext cx="258104" cy="258104"/>
            </a:xfrm>
            <a:prstGeom prst="ellipse">
              <a:avLst/>
            </a:prstGeom>
            <a:noFill/>
            <a:ln w="104775">
              <a:solidFill>
                <a:srgbClr val="FFC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9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>
            <a:extLst>
              <a:ext uri="{FF2B5EF4-FFF2-40B4-BE49-F238E27FC236}">
                <a16:creationId xmlns:a16="http://schemas.microsoft.com/office/drawing/2014/main" id="{1E54DBA3-8BD2-444F-9EA6-A003BB2DA34E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4285" y="1165225"/>
            <a:ext cx="11121358" cy="308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 kumimoji="0" lang="en-US" sz="2000" b="0" i="0" u="none" strike="noStrike" kern="120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Your Subtitle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138EE0-49E8-4776-8831-37A6A9F01A53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986107-E66E-47A9-9045-3E1CC0F50327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4533E8-924B-489E-BB5C-03DAA4417783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D45802-C0BC-4708-926B-1D6F9261207A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5B031A-6EC1-4233-93D6-7DF83A232138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B1E118-8E53-4ADD-9E1D-0CC42EA31837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6C5131-3CD1-433C-B335-683BAE51AE25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DE2AF9-1A6D-4C41-BF12-7CE1A10998C3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A961AA-FED4-497E-BE9E-F4AADC030AC6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72E6DC3-4C2C-469B-808C-E078A881F152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E368D1-F38A-41D0-BDAE-149F8C64D027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DA746-73AC-42B4-B48A-4703117F1162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AC454F-1806-4497-A4E2-8691390865E6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144238-DE73-46BE-A709-8BB30E4E7247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A58496-5B52-4B60-89D0-9DC0509360A8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AC019F-E1F5-497A-9D50-65D0088575C7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789BBC-E2BC-4D31-B634-424984520442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152DF1-FA2E-4B0F-835D-F6038606CBAE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3222DB-B9DA-4B49-A240-B0E4065F0E84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8B8B1E-FD31-4502-B80C-BDCB710DCF41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B3541C-1BFE-4E40-B2CF-3EC09DC56B2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BCEA798-B3A4-49F1-B85E-F818ECE48AD8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F460AA-0AFC-4E09-9512-408282CD60D5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06A570-7424-485F-A558-2EDF94F6FE43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DA7A3C-E78C-4078-8A4C-7230F6AD24AB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0A8248-7077-4E6A-A6B0-AEBF8EA1A165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3F6A28-FC72-4C98-B614-FE3B3E70BCDE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A7F4D6-A692-4F1C-B461-72FA58C1AE20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D5C5150-4029-44A7-8E17-6C6E6C040E7C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7DFB71-72BF-4095-BDAF-C990CD83393C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C4C0849-D76C-45D8-92FA-7077E9E5AF7C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C902E4-0989-4AD5-923A-1A026DD65956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967540-F0E0-4760-85F1-9BE3F3296562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C09493-11D5-4B36-BF61-C1FE0FCF38A1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62ADCB-9AC1-4C01-98DA-EE4353BA0F1F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CFC2D0-793C-4067-AB50-905AFE003578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353814-A7F2-454D-A079-571E1F0B16DB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993CD-233D-4B5E-9924-34362D2F3D87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A013A0-6504-4015-B075-0498AD7FA49D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C1C649-9DFA-4BDC-A9C7-2CBE317A84F4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9245A-DCC7-4F2C-BCE3-E1D1914320A7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D56792-C937-47BD-AC7D-D3AF8574BD0D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B5C507-9F33-47BC-8F0A-8BB744874E79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6F7ED8-496D-4A5F-B25A-9F9F673BCE70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FED33D8-A451-4307-AA59-003664407A0A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597872-FF3A-43B2-B946-85C2B76966BD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8E2CF2-4A62-4460-B54C-3E7A82128D39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A2B0E80-C70C-4F62-8BAC-18228C483D9F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052B89-781B-4373-9896-9CB841A4B4BF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E57ACA-505B-43EB-AC0D-B5E1E82F5A22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BAB48CD-94A6-4EFF-A345-ADB1BA07DFB8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A23385A-D28D-4441-AD6A-F7AB83F70F7E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F133AA-8BEB-4A02-9780-52FD0C4D5014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334F28-C811-4886-A068-04E97202BF0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EF66E-A261-44AF-A6D9-D649C838CE3C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300EF58-C448-454A-B561-C7B971EDA6AA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DB96A5-0C44-41C1-B29E-A605F17236B4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ED4C11-0349-4366-9D21-DB4BC4A4C49A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384862-D66E-4988-B4EA-4C38C7FB2B33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B5D735-4EFD-4479-90B5-F68B55798BAA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691E750-E469-437B-ADB0-EC44370D2849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CD2AB1A-A802-47D6-B64B-698BA03C6158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BB3069-684B-4ACA-BDB1-43986EFE0B50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DAF658-20CC-4D68-8EC8-57AC25FFF243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1FD850-C996-403B-98B7-0B8D1E1B4E36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7557B-B18E-43DC-9A88-A925878D0D36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8FC2C73-72F1-4A10-B8FB-720D8399F3E8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5EB41E5-3E0A-4D49-9362-07FA99E932CC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4A2F9AA-4053-4CBA-B59A-A60DB9BEAE65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8B3040F-9CA3-4087-B71A-1B50318460D5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7E70B5-FAFE-4147-93F6-CA509F34EFA2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D5C2CF2-EA24-41E5-AD96-5232E8B06E92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19168F-9563-4970-B609-6ED2B129584E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B561AAE-4798-488F-81E2-141F53FA9E46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813A20-7BCF-410F-9680-2CEEF307E3C2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16B4C4-A852-4E78-9FE3-DCFCFD1B74D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D1325E-1806-43C7-96B8-F267FC09A37E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D3FB1FB-AB5D-4FE8-8444-97A4180C75E6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3362E4-0684-467E-B887-C686D3AE13FF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7A6AE1C-A029-4392-9235-BFAA6F6B1E69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EE0E1A-B2CD-4566-A15D-F177B5C1B2F8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D71212-5314-4AD8-A86F-E9C03D7946BA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FEC7B7D-F237-42F5-8988-C02B5828F0F6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7EAD6D-732E-40DF-A383-EFA68282946A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53072D-5F6A-4192-8887-B94035ED7319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A113DED-2F2F-49DB-8B44-E1D26DCA257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0F15D6-FA6B-450C-B7F0-AA0B3C433BEA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1DE5133-4A9A-45DA-A4CA-7560D50409A1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84CC921-E802-454B-A824-581FBC8F0DFE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85144D8-3E9B-484C-9BF7-2872E675853B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775184-52B2-440E-B2BA-C0268B4B7AB8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8682099-CDF4-4883-9737-D552925B9340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3E48493-C48D-4C89-A04B-E14C32BF8498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BB45CA-4506-43B9-BA35-5D6C025E570C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FFE07D8-AEE7-40E6-8F11-56D58DDE23F7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57B4E0B-E66D-4F47-A767-A8307A575D43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" name="Title Placeholder 1">
            <a:extLst>
              <a:ext uri="{FF2B5EF4-FFF2-40B4-BE49-F238E27FC236}">
                <a16:creationId xmlns:a16="http://schemas.microsoft.com/office/drawing/2014/main" id="{488AFAFF-D893-4B23-9A54-5E0654CD4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285" y="414176"/>
            <a:ext cx="11093002" cy="68233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Your Title Here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0FF368-C20D-42BB-B60C-7B1D55F9D04C}"/>
              </a:ext>
            </a:extLst>
          </p:cNvPr>
          <p:cNvCxnSpPr>
            <a:cxnSpLocks/>
          </p:cNvCxnSpPr>
          <p:nvPr userDrawn="1"/>
        </p:nvCxnSpPr>
        <p:spPr>
          <a:xfrm>
            <a:off x="554031" y="1096523"/>
            <a:ext cx="11081858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/>
                </a:gs>
                <a:gs pos="50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09" name="Rectangle: Top Corners Rounded 108">
            <a:extLst>
              <a:ext uri="{FF2B5EF4-FFF2-40B4-BE49-F238E27FC236}">
                <a16:creationId xmlns:a16="http://schemas.microsoft.com/office/drawing/2014/main" id="{938C921F-9988-4F90-8DBB-672265012624}"/>
              </a:ext>
            </a:extLst>
          </p:cNvPr>
          <p:cNvSpPr/>
          <p:nvPr userDrawn="1"/>
        </p:nvSpPr>
        <p:spPr>
          <a:xfrm rot="16200000">
            <a:off x="11473017" y="6012025"/>
            <a:ext cx="482611" cy="9553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6D080E61-389B-4F1A-98E9-3FE0C2E2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6651" y="6302001"/>
            <a:ext cx="361950" cy="361950"/>
          </a:xfrm>
          <a:custGeom>
            <a:avLst/>
            <a:gdLst>
              <a:gd name="connsiteX0" fmla="*/ 180975 w 361950"/>
              <a:gd name="connsiteY0" fmla="*/ 0 h 361950"/>
              <a:gd name="connsiteX1" fmla="*/ 361950 w 361950"/>
              <a:gd name="connsiteY1" fmla="*/ 180975 h 361950"/>
              <a:gd name="connsiteX2" fmla="*/ 180975 w 361950"/>
              <a:gd name="connsiteY2" fmla="*/ 361950 h 361950"/>
              <a:gd name="connsiteX3" fmla="*/ 0 w 361950"/>
              <a:gd name="connsiteY3" fmla="*/ 180975 h 361950"/>
              <a:gd name="connsiteX4" fmla="*/ 180975 w 361950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5" y="361950"/>
                  <a:pt x="0" y="280925"/>
                  <a:pt x="0" y="180975"/>
                </a:cubicBezTo>
                <a:cubicBezTo>
                  <a:pt x="0" y="81025"/>
                  <a:pt x="81025" y="0"/>
                  <a:pt x="180975" y="0"/>
                </a:cubicBezTo>
                <a:close/>
              </a:path>
            </a:pathLst>
          </a:custGeom>
          <a:solidFill>
            <a:srgbClr val="C6232E"/>
          </a:solidFill>
          <a:ln>
            <a:noFill/>
          </a:ln>
          <a:effectLst>
            <a:outerShdw dist="25400" dir="2700000" algn="tl" rotWithShape="0">
              <a:srgbClr val="3838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2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7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8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2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6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62DD14-A08E-4120-8732-20959A4AF5B8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ED6188C-46A1-4E02-924D-683DD3B962BD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7D0EF2-492F-4727-BB0C-3575DC0D368F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2E6814-C234-4AEB-8D07-2ED23A64E272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45C76B-056F-4E33-9F49-378014E858AF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9012B8-1C29-4955-8F97-DBC324BFD1EB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8D69D4-736D-4A40-8EE6-5A5EFB1932B2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F66E5A-9D64-4C44-A236-77DE52C9979F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9EEDC9-AC0B-4CD4-907D-D324112729A1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CE9D1D-09B8-4FCD-922E-D63982CF53E0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4D73F1-EE8E-4A7A-8368-91424887FC84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CD6784-FF32-4091-9850-AE0CC845D557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091509-9864-4392-ACC8-C8593E82ADFA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59FF2-650F-4225-98FD-FAC7FBA4D02C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0A7F97-739D-4F00-953B-485F5E3B0D3C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8B8D6F-3F4A-4C4B-BBDF-E9664D9F8C9D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838140-A3C3-4DC7-A484-C3FAF629DBAE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94123B-7E85-44E5-BF82-A37EB4113A13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650179-FFCF-4276-851D-04A2CD92B7E1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584C9C-80D5-452B-84A4-D76000839069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870A04-5498-40EB-9BD5-54D8DD3461D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F836E2-9FD0-4973-BDF7-3D56DB98602B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C9991-5580-4AC1-BC92-27C589E07A33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0D0D17-BFF6-404F-8E9A-86AF099C4DD7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4D2C17-03CD-494B-9147-8D945E89D6EE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08F41AE-1B08-45C4-B70F-C5A49280497B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86E03-79E0-4CD6-AB6D-52C513DFDDBB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2FD83E-C2F2-4D22-8F05-0BEC4D680021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D7375E-081B-4295-9F8B-D09FD8A27A5D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0B7A86-83EA-4A90-84F2-4F14E8BBBBF9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AF05B-45F8-4241-8E75-2A0B8E426781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05547D-64B8-4F44-A59C-B18EE9713FFA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F9E71C-AC53-4BC7-A4EE-091E4270F278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963A47-0A08-453C-B765-A805E0725ACA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893F6C5-4119-47BA-B86F-0607EFDDF3B6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300D1F-538C-46E9-956F-F0A1941BAD46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DB32E6E-3DBD-4D51-8081-9E580131DDC5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00C01D-C52B-49DE-9B88-75E2B935229D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534B9E-0198-41C9-85C3-061DA72918B5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B9FF83-BACA-4269-9393-49B6ACBBDB8A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2462FE6-05C5-4DB0-9E66-CDB4A2E721CA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6E073E-03B9-4A7A-AA34-F866E2FBC6A3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94CE9C9-5FCA-4123-B995-AA3D3C971A5F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B4BA63-6991-4BB3-B47B-8E3E8E4D9317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86A411-2165-44ED-92C1-285A0AA55393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95F93E9-DDE2-4175-B8F2-CF4A596D1812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4FFB5E-D17B-4396-A079-7EBF5003CAA5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111A45-1DFE-455C-B6D6-AE6CC5C09F4A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FDE095-F0CF-445A-81BB-6BA6E420F441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D91CB7-8D36-4FFD-B8CB-699910AAB567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6394900-5C91-4552-B87B-10BD33A0E502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9C4A7A-11A2-4704-8B91-02F21CD7D7F7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C87A087-F50C-4D3B-8F02-623C31081F7F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67680B9-44EA-4482-84EA-9870C508ABEB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1555423-F2FF-48D6-9D43-22F85AAD2CB2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446571-DBC3-41A0-AD3C-B4143ED36FFA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CA2845-55A2-4D84-991E-6D980DFF8F56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81C41D0-98E3-41D5-AF89-754ABE5DD03E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C657E6-E982-435F-A84A-D48F1E83DA2E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553E310-56CA-4C71-8F7B-AB79F7110A75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9D964F-6E56-4127-A3B3-F984AA9CB3FA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A7D554-7217-4E08-A0AE-624ACC053F2A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5A36A3D-9159-4E36-B310-9CF3A2F1293D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D290382-C44D-47F0-92E5-AAAD30F03A12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EA8447-30B5-495F-BAED-68630E014CC3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28FDFF-740A-4D12-82A3-18B29D87142C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9B2754-7143-4EFA-875E-A002AA4D6053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CA235B4-5B24-4B30-89D5-E9995699DF61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D30A815-E77B-484D-B753-9CFAF55E8DE2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26C414D-549D-44C0-AFCA-A6F8A7C0B031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E327FF6-3118-4073-B501-427E6561CCD7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F8AD547-F18F-4E6C-B25D-4E11032D045B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C5766C-1C19-4418-BAE9-7CD10791FF6F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DE110AC-647F-4E81-BF78-03109F38847E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63D62B-A45F-428F-8D08-0B094ECFEB62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F853E0-928E-4F87-9AA7-FFF1D88FD12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E324489-D8D3-4D39-AF76-68B2619E6B5E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A4D05BE-BE8A-49E6-8610-40DBDC08C6EC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9B7A97-D313-4765-832D-6DFEF679322F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58AF243-99A0-4E23-A609-43567874C0A0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0C3312-AEDE-4F5D-B80F-649383F3D88A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0F95DD7-2B4A-44B1-96DB-DA492E69EE2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B9CAED7-ECD8-403A-9CA9-4C0C5E930CD9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C458F3-F669-469C-A95A-C59DA073D007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BCC5112-EF8A-44CA-A1F8-D06370F878EF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DF65F96-71A5-42E3-8306-C92348AB5E4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459525A-0D38-48D2-9016-B2EC339105D4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D4F054E-ACE9-48F1-9D3E-E47E0C764FA3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9AF0281-6336-4054-BEEC-9EE45DC2524D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EBBD7CE-F739-4CEE-AEDF-D67A814F9785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E9AECAA-6504-499D-B859-377D9105E27A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5B0D51-AC03-43F1-9B35-AA8213F3A6EE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46F24F-B8C5-42B7-ADEF-EF6603E5D252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F9ABC66-F4FD-4634-BEA4-3FA4E338FCD4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71FA531-746A-4475-9F91-BFC8ACB0AEC3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FD52BC5-C0A3-4E04-8480-0E26EB558BB2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BF7231D5-CC26-4903-A2E6-77D902355078}"/>
              </a:ext>
            </a:extLst>
          </p:cNvPr>
          <p:cNvSpPr/>
          <p:nvPr userDrawn="1"/>
        </p:nvSpPr>
        <p:spPr>
          <a:xfrm rot="16200000">
            <a:off x="11473017" y="6012025"/>
            <a:ext cx="482611" cy="9553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C58A44A3-DAFA-4B4B-99AD-4F7156CC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6651" y="6302001"/>
            <a:ext cx="361950" cy="361950"/>
          </a:xfrm>
          <a:custGeom>
            <a:avLst/>
            <a:gdLst>
              <a:gd name="connsiteX0" fmla="*/ 180975 w 361950"/>
              <a:gd name="connsiteY0" fmla="*/ 0 h 361950"/>
              <a:gd name="connsiteX1" fmla="*/ 361950 w 361950"/>
              <a:gd name="connsiteY1" fmla="*/ 180975 h 361950"/>
              <a:gd name="connsiteX2" fmla="*/ 180975 w 361950"/>
              <a:gd name="connsiteY2" fmla="*/ 361950 h 361950"/>
              <a:gd name="connsiteX3" fmla="*/ 0 w 361950"/>
              <a:gd name="connsiteY3" fmla="*/ 180975 h 361950"/>
              <a:gd name="connsiteX4" fmla="*/ 180975 w 361950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5" y="361950"/>
                  <a:pt x="0" y="280925"/>
                  <a:pt x="0" y="180975"/>
                </a:cubicBezTo>
                <a:cubicBezTo>
                  <a:pt x="0" y="81025"/>
                  <a:pt x="81025" y="0"/>
                  <a:pt x="180975" y="0"/>
                </a:cubicBezTo>
                <a:close/>
              </a:path>
            </a:pathLst>
          </a:custGeom>
          <a:solidFill>
            <a:srgbClr val="C6232E"/>
          </a:solidFill>
          <a:ln>
            <a:noFill/>
          </a:ln>
          <a:effectLst>
            <a:outerShdw dist="25400" dir="2700000" algn="tl" rotWithShape="0">
              <a:srgbClr val="3838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32FDBB-9FAF-411E-8A6C-3BD337665360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122399-7B21-44E3-BF7F-ED8AF87B0BA0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AB295C-EDF8-4694-A45C-CBD481AC821A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C8AC08-CB30-4128-AB16-4F89568950CF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6ED3EC1-2F32-44E7-8DEA-C67C5AF57248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E26C6FC-D9FE-4FD4-AC3E-258E37E6DF09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F191B3-10A6-4F13-A2D0-90F7F73D1B2A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319196-2C2F-4157-8D8F-6C27EC8AFED6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15041CB-4E01-4211-A5EA-176DEA9899C8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0707BA4-5BE8-4A4F-987D-4ACA6CB11017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8C58F6A-8745-40E0-9567-A97DD13AD311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A00A1C5-26C8-4D29-8C88-6DFE4B087562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E40F39A-1F03-470A-AD85-07980D532594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FC75781-EC08-4578-A2CA-9AAEC57133EC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3A01E4D-06A0-4B06-A31A-95C6D64B2EDF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F12F190-4097-46DF-BBB2-61894CA3194F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1E5B0B4-A0E4-4DBA-8080-B256F7BDFE2C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489101C-2C37-4F9C-9D32-1ABD10A53817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82A818F-2054-4A81-A086-61F4C178D4B4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A9DE5BD-8B70-453B-A7EE-21B7B718621D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82FA30A-BCB5-47E4-B134-B90A4246954C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EE5837-273A-49B1-813F-1BBF3E0773BC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58A48E1-B56A-4BF3-AEB5-0CC3775D88C8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0201A87-4DBF-4A79-AB7E-5D9E4F49E43B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68B6FEF-31EE-445A-841E-641146E9741D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EEE7C2E-E563-41C6-B405-27FB0CB81558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8477394-C87D-439C-A923-B73070ECAF22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5FCAE1-EDFB-4438-AB55-2191DC935053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88FC3D-E929-4BB8-9090-134D40697C94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F26E685-84E8-4F41-92C9-202E699559F3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BCCDAAF-E339-4F07-828E-2C80D86A914E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63C6AC-A433-4397-BCB1-37077E2DA588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F27EA67-8EE2-438A-8135-B68BB5DFB0D0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1F76EC-ADB8-4160-B001-B2B1C23F8CC9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B13FF24-9BCB-4F67-B314-737EA8F1F8C3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C2CA338-4B69-454A-8CB7-69805DFFD7E3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04E02A4-3090-4EDB-B843-B3455ED2F995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3AEA2F-C6C5-4AE6-BD6F-D1567ED71F90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A00417C-755A-4C12-90EA-4442190D89B3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18A7ED-3158-411D-99D6-961C33B0F4AE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B9532C2-D6D0-4686-A574-CC40B9F05DAC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524821-536B-4F37-A4FD-C14547B24957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4A9C0EB-355A-4B00-BC7B-B6F2E2063379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6E579C6-C80D-478D-B2E1-2F0F7DDE2387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8AC060E-D45C-4665-92E7-750B206F68EF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99A296C-E68B-47A4-A477-2B781A4AE1DA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FF3A671-D774-41F7-B4FA-C17615F238DB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925E3D4-EE10-4938-B093-8F32442C7674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243F8C3-DD8E-4B68-8BEB-7618B4840481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BDB6F9C-3507-43C8-8F45-9DED67DB41F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58EEADA-228C-4A39-92B7-6A351A03A08E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74935F-360C-4A17-A31F-93B7A4EA657C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9A210C4-745A-42D2-81F4-BCAE26403ECA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87D4F0-E760-428E-830B-8FE7DB64D1E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F1996DE-71C3-4684-A1C7-CAF07B26FB45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AD8C809-9A44-483A-8C6E-66AD64A2093C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E8645A-FBF4-47BB-8593-8DD74638DAD1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C132926-F41C-43E6-AD05-1B02E26673F2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FB7C5B1-663B-4074-92BC-2C75B1440FD8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47517D7-3877-4BB7-B05F-AF2A6C06D521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407DF82-4D7A-4670-90C9-CE39A28917BC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647B3F-4605-4F26-909E-24AED1B7BB35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2ADFBA0-EC9A-4FB7-B558-11B39A54321B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ADD5B1A-CDC5-4232-AFCB-8837F17C9666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EF875F9-3AFD-4AC6-BDCC-6E83EADE1736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6D039CE-47C1-4741-B1BC-FC0C3587EC63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1CF4ED4-A8DF-4DDF-8D8D-0DF923ED03FC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C58BFE7-496A-499C-A006-73F67012AA62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61B5160-4D10-4F67-9CDC-C4EEDE174455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601A191-8588-47D3-8E33-4509B91F433F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9416445-3FE9-449C-A538-C2AE59CAD2AE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67BEBAF-1837-4BD1-952C-EBE4EE0096D5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546001D-8715-4500-AEFC-B3FAC8029490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1F7D09E-683C-4519-A940-AC7F381DB175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30932E2-D243-4D80-84F8-0DD36D3AF22A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B7D3A4-CF55-4378-A61F-88BDA7637A52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93E726-44BD-4546-9B84-C45CFFB3E512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4320FD-151F-4975-ABF9-ADC5024A08AA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43C3E02-9E85-4BC8-9F04-A664A7C9F698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6210455-345D-4A7C-8DB8-01470F9A3098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B12E8ED-7627-4798-BB4A-CF9C5A6E4092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3AA51D-88FD-4AC3-A4B5-162037CEC10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BCD5EE-FED7-4177-ACEA-F8001003DD72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EBF92C1-01FE-47F1-B70E-E801064D2285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4D52E31-34E0-4E64-8634-0F404DABFF76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1FF9131-77D4-4602-A4B6-B176FDA976A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7E00D9-6A68-4FA1-A628-17BA6D50CFDD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C615119-CA31-4034-A564-E68C9C32CA25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3F2EA54-016E-4A0F-9480-21278F2CBAE6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B52A4-B50A-41FD-ADF7-C808E364B6CA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5509FE2-B0C4-467A-9999-0A00A8213DE8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DF5BDE-D32D-4B89-BBDC-2C665677E2A7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53DB9D-BD72-4C98-9D8F-D19B87D3AFEB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557DEAE-045E-4958-B95E-CA506D27FCA7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8DACA5B-02B2-405D-AD1E-BF65BD33F64B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975B7F-51FA-4CE4-B09D-1193317033C4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6F057-F099-450D-9839-8E484AB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560" y="2614970"/>
            <a:ext cx="6307949" cy="836988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B23C04-A476-4D61-A02A-33D5673A7CB8}"/>
              </a:ext>
            </a:extLst>
          </p:cNvPr>
          <p:cNvSpPr/>
          <p:nvPr userDrawn="1"/>
        </p:nvSpPr>
        <p:spPr>
          <a:xfrm>
            <a:off x="743074" y="1628837"/>
            <a:ext cx="3600326" cy="36003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6006F2-AE26-450D-A128-7D1E65A190D3}"/>
              </a:ext>
            </a:extLst>
          </p:cNvPr>
          <p:cNvGrpSpPr/>
          <p:nvPr userDrawn="1"/>
        </p:nvGrpSpPr>
        <p:grpSpPr>
          <a:xfrm>
            <a:off x="747489" y="-1"/>
            <a:ext cx="4048697" cy="5355771"/>
            <a:chOff x="747484" y="0"/>
            <a:chExt cx="4014979" cy="5311210"/>
          </a:xfrm>
        </p:grpSpPr>
        <p:grpSp>
          <p:nvGrpSpPr>
            <p:cNvPr id="5" name="Graphic 17">
              <a:extLst>
                <a:ext uri="{FF2B5EF4-FFF2-40B4-BE49-F238E27FC236}">
                  <a16:creationId xmlns:a16="http://schemas.microsoft.com/office/drawing/2014/main" id="{AEFD7DD8-5CEF-41A3-9DA5-87ECA92109AD}"/>
                </a:ext>
              </a:extLst>
            </p:cNvPr>
            <p:cNvGrpSpPr/>
            <p:nvPr/>
          </p:nvGrpSpPr>
          <p:grpSpPr>
            <a:xfrm>
              <a:off x="747484" y="870960"/>
              <a:ext cx="4014979" cy="4440250"/>
              <a:chOff x="4575428" y="1056511"/>
              <a:chExt cx="3467508" cy="38347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4DDB6C-4379-4F0B-B80E-E2AE6EDAB484}"/>
                  </a:ext>
                </a:extLst>
              </p:cNvPr>
              <p:cNvSpPr/>
              <p:nvPr/>
            </p:nvSpPr>
            <p:spPr>
              <a:xfrm>
                <a:off x="4966903" y="4081647"/>
                <a:ext cx="2114550" cy="809624"/>
              </a:xfrm>
              <a:custGeom>
                <a:avLst/>
                <a:gdLst>
                  <a:gd name="connsiteX0" fmla="*/ 37340 w 2114550"/>
                  <a:gd name="connsiteY0" fmla="*/ 789530 h 809625"/>
                  <a:gd name="connsiteX1" fmla="*/ 10861 w 2114550"/>
                  <a:gd name="connsiteY1" fmla="*/ 764003 h 809625"/>
                  <a:gd name="connsiteX2" fmla="*/ 11432 w 2114550"/>
                  <a:gd name="connsiteY2" fmla="*/ 721521 h 809625"/>
                  <a:gd name="connsiteX3" fmla="*/ 10099 w 2114550"/>
                  <a:gd name="connsiteY3" fmla="*/ 714759 h 809625"/>
                  <a:gd name="connsiteX4" fmla="*/ 2 w 2114550"/>
                  <a:gd name="connsiteY4" fmla="*/ 24482 h 809625"/>
                  <a:gd name="connsiteX5" fmla="*/ 26958 w 2114550"/>
                  <a:gd name="connsiteY5" fmla="*/ 2 h 809625"/>
                  <a:gd name="connsiteX6" fmla="*/ 2090168 w 2114550"/>
                  <a:gd name="connsiteY6" fmla="*/ 26006 h 809625"/>
                  <a:gd name="connsiteX7" fmla="*/ 2116553 w 2114550"/>
                  <a:gd name="connsiteY7" fmla="*/ 51152 h 809625"/>
                  <a:gd name="connsiteX8" fmla="*/ 2088454 w 2114550"/>
                  <a:gd name="connsiteY8" fmla="*/ 736476 h 809625"/>
                  <a:gd name="connsiteX9" fmla="*/ 2087787 w 2114550"/>
                  <a:gd name="connsiteY9" fmla="*/ 790101 h 809625"/>
                  <a:gd name="connsiteX10" fmla="*/ 2060641 w 2114550"/>
                  <a:gd name="connsiteY10" fmla="*/ 814961 h 809625"/>
                  <a:gd name="connsiteX11" fmla="*/ 37340 w 2114550"/>
                  <a:gd name="connsiteY11" fmla="*/ 78953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4550" h="809625">
                    <a:moveTo>
                      <a:pt x="37340" y="789530"/>
                    </a:moveTo>
                    <a:cubicBezTo>
                      <a:pt x="22576" y="789339"/>
                      <a:pt x="10670" y="777814"/>
                      <a:pt x="10861" y="764003"/>
                    </a:cubicBezTo>
                    <a:lnTo>
                      <a:pt x="11432" y="721521"/>
                    </a:lnTo>
                    <a:cubicBezTo>
                      <a:pt x="10670" y="719331"/>
                      <a:pt x="10194" y="717140"/>
                      <a:pt x="10099" y="714759"/>
                    </a:cubicBezTo>
                    <a:lnTo>
                      <a:pt x="2" y="24482"/>
                    </a:lnTo>
                    <a:cubicBezTo>
                      <a:pt x="-188" y="10861"/>
                      <a:pt x="11908" y="-188"/>
                      <a:pt x="26958" y="2"/>
                    </a:cubicBezTo>
                    <a:lnTo>
                      <a:pt x="2090168" y="26006"/>
                    </a:lnTo>
                    <a:cubicBezTo>
                      <a:pt x="2105218" y="26196"/>
                      <a:pt x="2117124" y="37531"/>
                      <a:pt x="2116553" y="51152"/>
                    </a:cubicBezTo>
                    <a:lnTo>
                      <a:pt x="2088454" y="736476"/>
                    </a:lnTo>
                    <a:lnTo>
                      <a:pt x="2087787" y="790101"/>
                    </a:lnTo>
                    <a:cubicBezTo>
                      <a:pt x="2087597" y="803913"/>
                      <a:pt x="2075405" y="815152"/>
                      <a:pt x="2060641" y="814961"/>
                    </a:cubicBezTo>
                    <a:lnTo>
                      <a:pt x="37340" y="789530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1FD942E-C000-42DD-980F-1007D16C2EAE}"/>
                  </a:ext>
                </a:extLst>
              </p:cNvPr>
              <p:cNvSpPr/>
              <p:nvPr/>
            </p:nvSpPr>
            <p:spPr>
              <a:xfrm>
                <a:off x="5225032" y="1191481"/>
                <a:ext cx="495300" cy="3009897"/>
              </a:xfrm>
              <a:custGeom>
                <a:avLst/>
                <a:gdLst>
                  <a:gd name="connsiteX0" fmla="*/ 0 w 495300"/>
                  <a:gd name="connsiteY0" fmla="*/ 15049 h 3009900"/>
                  <a:gd name="connsiteX1" fmla="*/ 0 w 495300"/>
                  <a:gd name="connsiteY1" fmla="*/ 1140905 h 3009900"/>
                  <a:gd name="connsiteX2" fmla="*/ 95155 w 495300"/>
                  <a:gd name="connsiteY2" fmla="*/ 1236059 h 3009900"/>
                  <a:gd name="connsiteX3" fmla="*/ 178022 w 495300"/>
                  <a:gd name="connsiteY3" fmla="*/ 1236059 h 3009900"/>
                  <a:gd name="connsiteX4" fmla="*/ 233458 w 495300"/>
                  <a:gd name="connsiteY4" fmla="*/ 1291495 h 3009900"/>
                  <a:gd name="connsiteX5" fmla="*/ 230886 w 495300"/>
                  <a:gd name="connsiteY5" fmla="*/ 2565273 h 3009900"/>
                  <a:gd name="connsiteX6" fmla="*/ 326041 w 495300"/>
                  <a:gd name="connsiteY6" fmla="*/ 2660428 h 3009900"/>
                  <a:gd name="connsiteX7" fmla="*/ 408908 w 495300"/>
                  <a:gd name="connsiteY7" fmla="*/ 2660428 h 3009900"/>
                  <a:gd name="connsiteX8" fmla="*/ 464344 w 495300"/>
                  <a:gd name="connsiteY8" fmla="*/ 2715863 h 3009900"/>
                  <a:gd name="connsiteX9" fmla="*/ 464344 w 495300"/>
                  <a:gd name="connsiteY9" fmla="*/ 3015234 h 3009900"/>
                  <a:gd name="connsiteX10" fmla="*/ 504063 w 495300"/>
                  <a:gd name="connsiteY10" fmla="*/ 3015234 h 3009900"/>
                  <a:gd name="connsiteX11" fmla="*/ 504063 w 495300"/>
                  <a:gd name="connsiteY11" fmla="*/ 2715863 h 3009900"/>
                  <a:gd name="connsiteX12" fmla="*/ 408908 w 495300"/>
                  <a:gd name="connsiteY12" fmla="*/ 2620709 h 3009900"/>
                  <a:gd name="connsiteX13" fmla="*/ 326041 w 495300"/>
                  <a:gd name="connsiteY13" fmla="*/ 2620709 h 3009900"/>
                  <a:gd name="connsiteX14" fmla="*/ 270605 w 495300"/>
                  <a:gd name="connsiteY14" fmla="*/ 2565273 h 3009900"/>
                  <a:gd name="connsiteX15" fmla="*/ 273177 w 495300"/>
                  <a:gd name="connsiteY15" fmla="*/ 1291495 h 3009900"/>
                  <a:gd name="connsiteX16" fmla="*/ 178022 w 495300"/>
                  <a:gd name="connsiteY16" fmla="*/ 1196340 h 3009900"/>
                  <a:gd name="connsiteX17" fmla="*/ 95155 w 495300"/>
                  <a:gd name="connsiteY17" fmla="*/ 1196340 h 3009900"/>
                  <a:gd name="connsiteX18" fmla="*/ 39719 w 495300"/>
                  <a:gd name="connsiteY18" fmla="*/ 1140905 h 3009900"/>
                  <a:gd name="connsiteX19" fmla="*/ 39719 w 495300"/>
                  <a:gd name="connsiteY19" fmla="*/ 0 h 3009900"/>
                  <a:gd name="connsiteX20" fmla="*/ 0 w 495300"/>
                  <a:gd name="connsiteY20" fmla="*/ 15049 h 300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3009900">
                    <a:moveTo>
                      <a:pt x="0" y="15049"/>
                    </a:moveTo>
                    <a:lnTo>
                      <a:pt x="0" y="1140905"/>
                    </a:lnTo>
                    <a:cubicBezTo>
                      <a:pt x="0" y="1193387"/>
                      <a:pt x="42672" y="1236059"/>
                      <a:pt x="95155" y="1236059"/>
                    </a:cubicBezTo>
                    <a:lnTo>
                      <a:pt x="178022" y="1236059"/>
                    </a:lnTo>
                    <a:cubicBezTo>
                      <a:pt x="208598" y="1236059"/>
                      <a:pt x="233458" y="1260920"/>
                      <a:pt x="233458" y="1291495"/>
                    </a:cubicBezTo>
                    <a:lnTo>
                      <a:pt x="230886" y="2565273"/>
                    </a:lnTo>
                    <a:cubicBezTo>
                      <a:pt x="230886" y="2617756"/>
                      <a:pt x="273558" y="2660428"/>
                      <a:pt x="326041" y="2660428"/>
                    </a:cubicBezTo>
                    <a:lnTo>
                      <a:pt x="408908" y="2660428"/>
                    </a:lnTo>
                    <a:cubicBezTo>
                      <a:pt x="439484" y="2660428"/>
                      <a:pt x="464344" y="2685288"/>
                      <a:pt x="464344" y="2715863"/>
                    </a:cubicBezTo>
                    <a:lnTo>
                      <a:pt x="464344" y="3015234"/>
                    </a:lnTo>
                    <a:lnTo>
                      <a:pt x="504063" y="3015234"/>
                    </a:lnTo>
                    <a:lnTo>
                      <a:pt x="504063" y="2715863"/>
                    </a:lnTo>
                    <a:cubicBezTo>
                      <a:pt x="504063" y="2663381"/>
                      <a:pt x="461391" y="2620709"/>
                      <a:pt x="408908" y="2620709"/>
                    </a:cubicBezTo>
                    <a:lnTo>
                      <a:pt x="326041" y="2620709"/>
                    </a:lnTo>
                    <a:cubicBezTo>
                      <a:pt x="295466" y="2620709"/>
                      <a:pt x="270605" y="2595848"/>
                      <a:pt x="270605" y="2565273"/>
                    </a:cubicBezTo>
                    <a:lnTo>
                      <a:pt x="273177" y="1291495"/>
                    </a:lnTo>
                    <a:cubicBezTo>
                      <a:pt x="273177" y="1239012"/>
                      <a:pt x="230505" y="1196340"/>
                      <a:pt x="178022" y="1196340"/>
                    </a:cubicBezTo>
                    <a:lnTo>
                      <a:pt x="95155" y="1196340"/>
                    </a:lnTo>
                    <a:cubicBezTo>
                      <a:pt x="64579" y="1196340"/>
                      <a:pt x="39719" y="1171480"/>
                      <a:pt x="39719" y="1140905"/>
                    </a:cubicBezTo>
                    <a:lnTo>
                      <a:pt x="39719" y="0"/>
                    </a:lnTo>
                    <a:cubicBezTo>
                      <a:pt x="26479" y="4858"/>
                      <a:pt x="13240" y="9906"/>
                      <a:pt x="0" y="15049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9D2DADC-4182-4D66-85D4-86CED18B92E3}"/>
                  </a:ext>
                </a:extLst>
              </p:cNvPr>
              <p:cNvSpPr/>
              <p:nvPr/>
            </p:nvSpPr>
            <p:spPr>
              <a:xfrm>
                <a:off x="4949853" y="4023068"/>
                <a:ext cx="2143124" cy="771525"/>
              </a:xfrm>
              <a:custGeom>
                <a:avLst/>
                <a:gdLst>
                  <a:gd name="connsiteX0" fmla="*/ 2150747 w 2143125"/>
                  <a:gd name="connsiteY0" fmla="*/ 52104 h 771525"/>
                  <a:gd name="connsiteX1" fmla="*/ 2123887 w 2143125"/>
                  <a:gd name="connsiteY1" fmla="*/ 26482 h 771525"/>
                  <a:gd name="connsiteX2" fmla="*/ 27434 w 2143125"/>
                  <a:gd name="connsiteY2" fmla="*/ 2 h 771525"/>
                  <a:gd name="connsiteX3" fmla="*/ 2 w 2143125"/>
                  <a:gd name="connsiteY3" fmla="*/ 24863 h 771525"/>
                  <a:gd name="connsiteX4" fmla="*/ 10289 w 2143125"/>
                  <a:gd name="connsiteY4" fmla="*/ 726188 h 771525"/>
                  <a:gd name="connsiteX5" fmla="*/ 37816 w 2143125"/>
                  <a:gd name="connsiteY5" fmla="*/ 750858 h 771525"/>
                  <a:gd name="connsiteX6" fmla="*/ 2093693 w 2143125"/>
                  <a:gd name="connsiteY6" fmla="*/ 776766 h 771525"/>
                  <a:gd name="connsiteX7" fmla="*/ 2121887 w 2143125"/>
                  <a:gd name="connsiteY7" fmla="*/ 752763 h 771525"/>
                  <a:gd name="connsiteX8" fmla="*/ 2150747 w 2143125"/>
                  <a:gd name="connsiteY8" fmla="*/ 5210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3125" h="771525">
                    <a:moveTo>
                      <a:pt x="2150747" y="52104"/>
                    </a:moveTo>
                    <a:cubicBezTo>
                      <a:pt x="2151319" y="38293"/>
                      <a:pt x="2139222" y="26673"/>
                      <a:pt x="2123887" y="26482"/>
                    </a:cubicBezTo>
                    <a:lnTo>
                      <a:pt x="27434" y="2"/>
                    </a:lnTo>
                    <a:cubicBezTo>
                      <a:pt x="12194" y="-188"/>
                      <a:pt x="-188" y="11051"/>
                      <a:pt x="2" y="24863"/>
                    </a:cubicBezTo>
                    <a:lnTo>
                      <a:pt x="10289" y="726188"/>
                    </a:lnTo>
                    <a:cubicBezTo>
                      <a:pt x="10480" y="739524"/>
                      <a:pt x="22862" y="750668"/>
                      <a:pt x="37816" y="750858"/>
                    </a:cubicBezTo>
                    <a:lnTo>
                      <a:pt x="2093693" y="776766"/>
                    </a:lnTo>
                    <a:cubicBezTo>
                      <a:pt x="2108647" y="776957"/>
                      <a:pt x="2121410" y="766193"/>
                      <a:pt x="2121887" y="752763"/>
                    </a:cubicBezTo>
                    <a:lnTo>
                      <a:pt x="2150747" y="5210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8A0CBC6-3018-46C0-90FC-287FB05B80A3}"/>
                  </a:ext>
                </a:extLst>
              </p:cNvPr>
              <p:cNvSpPr/>
              <p:nvPr/>
            </p:nvSpPr>
            <p:spPr>
              <a:xfrm>
                <a:off x="4960997" y="4049642"/>
                <a:ext cx="2114550" cy="800099"/>
              </a:xfrm>
              <a:custGeom>
                <a:avLst/>
                <a:gdLst>
                  <a:gd name="connsiteX0" fmla="*/ 2119886 w 2114550"/>
                  <a:gd name="connsiteY0" fmla="*/ 51818 h 800100"/>
                  <a:gd name="connsiteX1" fmla="*/ 2092931 w 2114550"/>
                  <a:gd name="connsiteY1" fmla="*/ 25910 h 800100"/>
                  <a:gd name="connsiteX2" fmla="*/ 37054 w 2114550"/>
                  <a:gd name="connsiteY2" fmla="*/ 2 h 800100"/>
                  <a:gd name="connsiteX3" fmla="*/ 9527 w 2114550"/>
                  <a:gd name="connsiteY3" fmla="*/ 25244 h 800100"/>
                  <a:gd name="connsiteX4" fmla="*/ 2 w 2114550"/>
                  <a:gd name="connsiteY4" fmla="*/ 749906 h 800100"/>
                  <a:gd name="connsiteX5" fmla="*/ 26863 w 2114550"/>
                  <a:gd name="connsiteY5" fmla="*/ 775813 h 800100"/>
                  <a:gd name="connsiteX6" fmla="*/ 2082739 w 2114550"/>
                  <a:gd name="connsiteY6" fmla="*/ 801721 h 800100"/>
                  <a:gd name="connsiteX7" fmla="*/ 2110361 w 2114550"/>
                  <a:gd name="connsiteY7" fmla="*/ 776480 h 800100"/>
                  <a:gd name="connsiteX8" fmla="*/ 2119886 w 2114550"/>
                  <a:gd name="connsiteY8" fmla="*/ 51818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4550" h="800100">
                    <a:moveTo>
                      <a:pt x="2119886" y="51818"/>
                    </a:moveTo>
                    <a:cubicBezTo>
                      <a:pt x="2120077" y="37817"/>
                      <a:pt x="2107885" y="26101"/>
                      <a:pt x="2092931" y="25910"/>
                    </a:cubicBezTo>
                    <a:lnTo>
                      <a:pt x="37054" y="2"/>
                    </a:lnTo>
                    <a:cubicBezTo>
                      <a:pt x="22100" y="-188"/>
                      <a:pt x="9718" y="11146"/>
                      <a:pt x="9527" y="25244"/>
                    </a:cubicBezTo>
                    <a:lnTo>
                      <a:pt x="2" y="749906"/>
                    </a:lnTo>
                    <a:cubicBezTo>
                      <a:pt x="-188" y="763907"/>
                      <a:pt x="11908" y="775623"/>
                      <a:pt x="26863" y="775813"/>
                    </a:cubicBezTo>
                    <a:lnTo>
                      <a:pt x="2082739" y="801721"/>
                    </a:lnTo>
                    <a:cubicBezTo>
                      <a:pt x="2097693" y="801912"/>
                      <a:pt x="2110171" y="790577"/>
                      <a:pt x="2110361" y="776480"/>
                    </a:cubicBezTo>
                    <a:lnTo>
                      <a:pt x="2119886" y="51818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E182F9-4832-4D2A-92A9-2648B7FB656F}"/>
                  </a:ext>
                </a:extLst>
              </p:cNvPr>
              <p:cNvSpPr/>
              <p:nvPr/>
            </p:nvSpPr>
            <p:spPr>
              <a:xfrm>
                <a:off x="5230081" y="4212523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38 h 114300"/>
                  <a:gd name="connsiteX1" fmla="*/ 108109 w 114300"/>
                  <a:gd name="connsiteY1" fmla="*/ 116110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333 w 114300"/>
                  <a:gd name="connsiteY4" fmla="*/ 6572 h 114300"/>
                  <a:gd name="connsiteX5" fmla="*/ 8001 w 114300"/>
                  <a:gd name="connsiteY5" fmla="*/ 0 h 114300"/>
                  <a:gd name="connsiteX6" fmla="*/ 109633 w 114300"/>
                  <a:gd name="connsiteY6" fmla="*/ 1333 h 114300"/>
                  <a:gd name="connsiteX7" fmla="*/ 116205 w 114300"/>
                  <a:gd name="connsiteY7" fmla="*/ 8001 h 114300"/>
                  <a:gd name="connsiteX8" fmla="*/ 114871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38"/>
                    </a:moveTo>
                    <a:cubicBezTo>
                      <a:pt x="114776" y="113252"/>
                      <a:pt x="111824" y="116205"/>
                      <a:pt x="108109" y="116110"/>
                    </a:cubicBezTo>
                    <a:lnTo>
                      <a:pt x="6572" y="114871"/>
                    </a:lnTo>
                    <a:cubicBezTo>
                      <a:pt x="2953" y="114776"/>
                      <a:pt x="0" y="111823"/>
                      <a:pt x="0" y="108109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01" y="0"/>
                    </a:cubicBezTo>
                    <a:lnTo>
                      <a:pt x="109633" y="1333"/>
                    </a:lnTo>
                    <a:cubicBezTo>
                      <a:pt x="113348" y="1333"/>
                      <a:pt x="116205" y="4381"/>
                      <a:pt x="116205" y="8001"/>
                    </a:cubicBezTo>
                    <a:lnTo>
                      <a:pt x="114871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23C9345-9676-4F54-B853-E87A080D436F}"/>
                  </a:ext>
                </a:extLst>
              </p:cNvPr>
              <p:cNvSpPr/>
              <p:nvPr/>
            </p:nvSpPr>
            <p:spPr>
              <a:xfrm>
                <a:off x="5261418" y="435272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5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0 h 114300"/>
                  <a:gd name="connsiteX7" fmla="*/ 116110 w 114300"/>
                  <a:gd name="connsiteY7" fmla="*/ 7908 h 114300"/>
                  <a:gd name="connsiteX8" fmla="*/ 114871 w 114300"/>
                  <a:gd name="connsiteY8" fmla="*/ 10963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5"/>
                    </a:moveTo>
                    <a:cubicBezTo>
                      <a:pt x="114776" y="113350"/>
                      <a:pt x="111823" y="116207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238" y="2955"/>
                      <a:pt x="4381" y="-93"/>
                      <a:pt x="8001" y="2"/>
                    </a:cubicBezTo>
                    <a:lnTo>
                      <a:pt x="109538" y="1240"/>
                    </a:lnTo>
                    <a:cubicBezTo>
                      <a:pt x="113252" y="1336"/>
                      <a:pt x="116110" y="4384"/>
                      <a:pt x="116110" y="7908"/>
                    </a:cubicBezTo>
                    <a:lnTo>
                      <a:pt x="114871" y="10963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274AB80-2CEE-4E94-93A1-353AB8436D3B}"/>
                  </a:ext>
                </a:extLst>
              </p:cNvPr>
              <p:cNvSpPr/>
              <p:nvPr/>
            </p:nvSpPr>
            <p:spPr>
              <a:xfrm>
                <a:off x="5191219" y="4491795"/>
                <a:ext cx="114300" cy="114300"/>
              </a:xfrm>
              <a:custGeom>
                <a:avLst/>
                <a:gdLst>
                  <a:gd name="connsiteX0" fmla="*/ 114872 w 114300"/>
                  <a:gd name="connsiteY0" fmla="*/ 109538 h 114300"/>
                  <a:gd name="connsiteX1" fmla="*/ 108109 w 114300"/>
                  <a:gd name="connsiteY1" fmla="*/ 116110 h 114300"/>
                  <a:gd name="connsiteX2" fmla="*/ 6572 w 114300"/>
                  <a:gd name="connsiteY2" fmla="*/ 114872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7906 w 114300"/>
                  <a:gd name="connsiteY5" fmla="*/ 0 h 114300"/>
                  <a:gd name="connsiteX6" fmla="*/ 109442 w 114300"/>
                  <a:gd name="connsiteY6" fmla="*/ 1238 h 114300"/>
                  <a:gd name="connsiteX7" fmla="*/ 116015 w 114300"/>
                  <a:gd name="connsiteY7" fmla="*/ 8001 h 114300"/>
                  <a:gd name="connsiteX8" fmla="*/ 114872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2" y="109538"/>
                    </a:moveTo>
                    <a:cubicBezTo>
                      <a:pt x="114776" y="113157"/>
                      <a:pt x="111824" y="116110"/>
                      <a:pt x="108109" y="116110"/>
                    </a:cubicBezTo>
                    <a:lnTo>
                      <a:pt x="6572" y="114872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7906" y="0"/>
                    </a:cubicBezTo>
                    <a:lnTo>
                      <a:pt x="109442" y="1238"/>
                    </a:lnTo>
                    <a:cubicBezTo>
                      <a:pt x="113062" y="1238"/>
                      <a:pt x="116015" y="4382"/>
                      <a:pt x="116015" y="8001"/>
                    </a:cubicBezTo>
                    <a:lnTo>
                      <a:pt x="114872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64E2112-BF00-47BE-8588-F551AF9B87E5}"/>
                  </a:ext>
                </a:extLst>
              </p:cNvPr>
              <p:cNvSpPr/>
              <p:nvPr/>
            </p:nvSpPr>
            <p:spPr>
              <a:xfrm>
                <a:off x="5014054" y="4629336"/>
                <a:ext cx="114300" cy="133350"/>
              </a:xfrm>
              <a:custGeom>
                <a:avLst/>
                <a:gdLst>
                  <a:gd name="connsiteX0" fmla="*/ 114871 w 114300"/>
                  <a:gd name="connsiteY0" fmla="*/ 127349 h 133350"/>
                  <a:gd name="connsiteX1" fmla="*/ 108109 w 114300"/>
                  <a:gd name="connsiteY1" fmla="*/ 133921 h 133350"/>
                  <a:gd name="connsiteX2" fmla="*/ 6572 w 114300"/>
                  <a:gd name="connsiteY2" fmla="*/ 132588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287 w 114300"/>
                  <a:gd name="connsiteY5" fmla="*/ 0 h 133350"/>
                  <a:gd name="connsiteX6" fmla="*/ 109823 w 114300"/>
                  <a:gd name="connsiteY6" fmla="*/ 1238 h 133350"/>
                  <a:gd name="connsiteX7" fmla="*/ 116396 w 114300"/>
                  <a:gd name="connsiteY7" fmla="*/ 7906 h 133350"/>
                  <a:gd name="connsiteX8" fmla="*/ 114871 w 114300"/>
                  <a:gd name="connsiteY8" fmla="*/ 12734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871" y="127349"/>
                    </a:moveTo>
                    <a:cubicBezTo>
                      <a:pt x="114871" y="130969"/>
                      <a:pt x="111823" y="133921"/>
                      <a:pt x="108109" y="133921"/>
                    </a:cubicBezTo>
                    <a:lnTo>
                      <a:pt x="6572" y="132588"/>
                    </a:lnTo>
                    <a:cubicBezTo>
                      <a:pt x="2858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287" y="0"/>
                    </a:cubicBezTo>
                    <a:lnTo>
                      <a:pt x="109823" y="1238"/>
                    </a:lnTo>
                    <a:cubicBezTo>
                      <a:pt x="113538" y="1334"/>
                      <a:pt x="116396" y="4382"/>
                      <a:pt x="116396" y="7906"/>
                    </a:cubicBezTo>
                    <a:lnTo>
                      <a:pt x="114871" y="127349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63B6614-A786-4633-8080-9D25504AAA7F}"/>
                  </a:ext>
                </a:extLst>
              </p:cNvPr>
              <p:cNvSpPr/>
              <p:nvPr/>
            </p:nvSpPr>
            <p:spPr>
              <a:xfrm>
                <a:off x="5153595" y="4631334"/>
                <a:ext cx="114300" cy="133350"/>
              </a:xfrm>
              <a:custGeom>
                <a:avLst/>
                <a:gdLst>
                  <a:gd name="connsiteX0" fmla="*/ 114776 w 114300"/>
                  <a:gd name="connsiteY0" fmla="*/ 127161 h 133350"/>
                  <a:gd name="connsiteX1" fmla="*/ 108109 w 114300"/>
                  <a:gd name="connsiteY1" fmla="*/ 133733 h 133350"/>
                  <a:gd name="connsiteX2" fmla="*/ 6572 w 114300"/>
                  <a:gd name="connsiteY2" fmla="*/ 132400 h 133350"/>
                  <a:gd name="connsiteX3" fmla="*/ 0 w 114300"/>
                  <a:gd name="connsiteY3" fmla="*/ 125732 h 133350"/>
                  <a:gd name="connsiteX4" fmla="*/ 1524 w 114300"/>
                  <a:gd name="connsiteY4" fmla="*/ 6479 h 133350"/>
                  <a:gd name="connsiteX5" fmla="*/ 8192 w 114300"/>
                  <a:gd name="connsiteY5" fmla="*/ 2 h 133350"/>
                  <a:gd name="connsiteX6" fmla="*/ 109728 w 114300"/>
                  <a:gd name="connsiteY6" fmla="*/ 1240 h 133350"/>
                  <a:gd name="connsiteX7" fmla="*/ 116300 w 114300"/>
                  <a:gd name="connsiteY7" fmla="*/ 8003 h 133350"/>
                  <a:gd name="connsiteX8" fmla="*/ 114776 w 114300"/>
                  <a:gd name="connsiteY8" fmla="*/ 127161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776" y="127161"/>
                    </a:moveTo>
                    <a:cubicBezTo>
                      <a:pt x="114681" y="130780"/>
                      <a:pt x="111728" y="133733"/>
                      <a:pt x="108109" y="133733"/>
                    </a:cubicBezTo>
                    <a:lnTo>
                      <a:pt x="6572" y="132400"/>
                    </a:lnTo>
                    <a:cubicBezTo>
                      <a:pt x="2953" y="132400"/>
                      <a:pt x="0" y="129352"/>
                      <a:pt x="0" y="125732"/>
                    </a:cubicBezTo>
                    <a:lnTo>
                      <a:pt x="1524" y="6479"/>
                    </a:lnTo>
                    <a:cubicBezTo>
                      <a:pt x="1619" y="2955"/>
                      <a:pt x="4572" y="-93"/>
                      <a:pt x="8192" y="2"/>
                    </a:cubicBezTo>
                    <a:lnTo>
                      <a:pt x="109728" y="1240"/>
                    </a:lnTo>
                    <a:cubicBezTo>
                      <a:pt x="113443" y="1336"/>
                      <a:pt x="116300" y="4384"/>
                      <a:pt x="116300" y="8003"/>
                    </a:cubicBezTo>
                    <a:lnTo>
                      <a:pt x="114776" y="127161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CAA542-ED63-4C63-B222-89773B34C275}"/>
                  </a:ext>
                </a:extLst>
              </p:cNvPr>
              <p:cNvSpPr/>
              <p:nvPr/>
            </p:nvSpPr>
            <p:spPr>
              <a:xfrm>
                <a:off x="5293041" y="4632955"/>
                <a:ext cx="114300" cy="133350"/>
              </a:xfrm>
              <a:custGeom>
                <a:avLst/>
                <a:gdLst>
                  <a:gd name="connsiteX0" fmla="*/ 114871 w 114300"/>
                  <a:gd name="connsiteY0" fmla="*/ 127254 h 133350"/>
                  <a:gd name="connsiteX1" fmla="*/ 108109 w 114300"/>
                  <a:gd name="connsiteY1" fmla="*/ 133826 h 133350"/>
                  <a:gd name="connsiteX2" fmla="*/ 6572 w 114300"/>
                  <a:gd name="connsiteY2" fmla="*/ 132493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192 w 114300"/>
                  <a:gd name="connsiteY5" fmla="*/ 0 h 133350"/>
                  <a:gd name="connsiteX6" fmla="*/ 109823 w 114300"/>
                  <a:gd name="connsiteY6" fmla="*/ 1334 h 133350"/>
                  <a:gd name="connsiteX7" fmla="*/ 116396 w 114300"/>
                  <a:gd name="connsiteY7" fmla="*/ 8001 h 133350"/>
                  <a:gd name="connsiteX8" fmla="*/ 114871 w 114300"/>
                  <a:gd name="connsiteY8" fmla="*/ 12725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871" y="127254"/>
                    </a:moveTo>
                    <a:cubicBezTo>
                      <a:pt x="114776" y="130874"/>
                      <a:pt x="111728" y="133826"/>
                      <a:pt x="108109" y="133826"/>
                    </a:cubicBezTo>
                    <a:lnTo>
                      <a:pt x="6572" y="132493"/>
                    </a:lnTo>
                    <a:cubicBezTo>
                      <a:pt x="2953" y="132493"/>
                      <a:pt x="0" y="129445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4"/>
                    </a:lnTo>
                    <a:cubicBezTo>
                      <a:pt x="113443" y="1334"/>
                      <a:pt x="116396" y="4477"/>
                      <a:pt x="116396" y="8001"/>
                    </a:cubicBezTo>
                    <a:lnTo>
                      <a:pt x="114871" y="12725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587BD4F-4BC9-4B72-9778-DF5C656DE472}"/>
                  </a:ext>
                </a:extLst>
              </p:cNvPr>
              <p:cNvSpPr/>
              <p:nvPr/>
            </p:nvSpPr>
            <p:spPr>
              <a:xfrm>
                <a:off x="6484333" y="4647910"/>
                <a:ext cx="114300" cy="133350"/>
              </a:xfrm>
              <a:custGeom>
                <a:avLst/>
                <a:gdLst>
                  <a:gd name="connsiteX0" fmla="*/ 114967 w 114300"/>
                  <a:gd name="connsiteY0" fmla="*/ 127349 h 133350"/>
                  <a:gd name="connsiteX1" fmla="*/ 108204 w 114300"/>
                  <a:gd name="connsiteY1" fmla="*/ 133921 h 133350"/>
                  <a:gd name="connsiteX2" fmla="*/ 6572 w 114300"/>
                  <a:gd name="connsiteY2" fmla="*/ 132588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192 w 114300"/>
                  <a:gd name="connsiteY5" fmla="*/ 0 h 133350"/>
                  <a:gd name="connsiteX6" fmla="*/ 109823 w 114300"/>
                  <a:gd name="connsiteY6" fmla="*/ 1333 h 133350"/>
                  <a:gd name="connsiteX7" fmla="*/ 116396 w 114300"/>
                  <a:gd name="connsiteY7" fmla="*/ 8001 h 133350"/>
                  <a:gd name="connsiteX8" fmla="*/ 114967 w 114300"/>
                  <a:gd name="connsiteY8" fmla="*/ 12734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967" y="127349"/>
                    </a:moveTo>
                    <a:cubicBezTo>
                      <a:pt x="114967" y="131064"/>
                      <a:pt x="111824" y="134017"/>
                      <a:pt x="108204" y="133921"/>
                    </a:cubicBezTo>
                    <a:lnTo>
                      <a:pt x="6572" y="132588"/>
                    </a:lnTo>
                    <a:cubicBezTo>
                      <a:pt x="2953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3"/>
                    </a:lnTo>
                    <a:cubicBezTo>
                      <a:pt x="113443" y="1429"/>
                      <a:pt x="116491" y="4477"/>
                      <a:pt x="116396" y="8001"/>
                    </a:cubicBezTo>
                    <a:lnTo>
                      <a:pt x="114967" y="127349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2980FD0-68D4-4305-BB09-FF71D593B537}"/>
                  </a:ext>
                </a:extLst>
              </p:cNvPr>
              <p:cNvSpPr/>
              <p:nvPr/>
            </p:nvSpPr>
            <p:spPr>
              <a:xfrm>
                <a:off x="6624255" y="4715823"/>
                <a:ext cx="114300" cy="66675"/>
              </a:xfrm>
              <a:custGeom>
                <a:avLst/>
                <a:gdLst>
                  <a:gd name="connsiteX0" fmla="*/ 114871 w 114300"/>
                  <a:gd name="connsiteY0" fmla="*/ 61150 h 66675"/>
                  <a:gd name="connsiteX1" fmla="*/ 108204 w 114300"/>
                  <a:gd name="connsiteY1" fmla="*/ 67723 h 66675"/>
                  <a:gd name="connsiteX2" fmla="*/ 6668 w 114300"/>
                  <a:gd name="connsiteY2" fmla="*/ 66389 h 66675"/>
                  <a:gd name="connsiteX3" fmla="*/ 0 w 114300"/>
                  <a:gd name="connsiteY3" fmla="*/ 59626 h 66675"/>
                  <a:gd name="connsiteX4" fmla="*/ 667 w 114300"/>
                  <a:gd name="connsiteY4" fmla="*/ 6572 h 66675"/>
                  <a:gd name="connsiteX5" fmla="*/ 7429 w 114300"/>
                  <a:gd name="connsiteY5" fmla="*/ 0 h 66675"/>
                  <a:gd name="connsiteX6" fmla="*/ 108966 w 114300"/>
                  <a:gd name="connsiteY6" fmla="*/ 1333 h 66675"/>
                  <a:gd name="connsiteX7" fmla="*/ 115538 w 114300"/>
                  <a:gd name="connsiteY7" fmla="*/ 8096 h 66675"/>
                  <a:gd name="connsiteX8" fmla="*/ 114871 w 114300"/>
                  <a:gd name="connsiteY8" fmla="*/ 6115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66675">
                    <a:moveTo>
                      <a:pt x="114871" y="61150"/>
                    </a:moveTo>
                    <a:cubicBezTo>
                      <a:pt x="114871" y="64865"/>
                      <a:pt x="111824" y="67723"/>
                      <a:pt x="108204" y="67723"/>
                    </a:cubicBezTo>
                    <a:lnTo>
                      <a:pt x="6668" y="66389"/>
                    </a:lnTo>
                    <a:cubicBezTo>
                      <a:pt x="2953" y="66294"/>
                      <a:pt x="0" y="63341"/>
                      <a:pt x="0" y="59626"/>
                    </a:cubicBezTo>
                    <a:lnTo>
                      <a:pt x="667" y="6572"/>
                    </a:lnTo>
                    <a:cubicBezTo>
                      <a:pt x="667" y="2953"/>
                      <a:pt x="3715" y="0"/>
                      <a:pt x="7429" y="0"/>
                    </a:cubicBezTo>
                    <a:lnTo>
                      <a:pt x="108966" y="1333"/>
                    </a:lnTo>
                    <a:cubicBezTo>
                      <a:pt x="112586" y="1333"/>
                      <a:pt x="115538" y="4477"/>
                      <a:pt x="115538" y="8096"/>
                    </a:cubicBezTo>
                    <a:lnTo>
                      <a:pt x="114871" y="6115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46D212A-6ED8-4047-92A0-3A8E86FA01FF}"/>
                  </a:ext>
                </a:extLst>
              </p:cNvPr>
              <p:cNvSpPr/>
              <p:nvPr/>
            </p:nvSpPr>
            <p:spPr>
              <a:xfrm>
                <a:off x="6904001" y="4719633"/>
                <a:ext cx="114300" cy="66675"/>
              </a:xfrm>
              <a:custGeom>
                <a:avLst/>
                <a:gdLst>
                  <a:gd name="connsiteX0" fmla="*/ 114874 w 114300"/>
                  <a:gd name="connsiteY0" fmla="*/ 60960 h 66675"/>
                  <a:gd name="connsiteX1" fmla="*/ 108111 w 114300"/>
                  <a:gd name="connsiteY1" fmla="*/ 67532 h 66675"/>
                  <a:gd name="connsiteX2" fmla="*/ 6574 w 114300"/>
                  <a:gd name="connsiteY2" fmla="*/ 66294 h 66675"/>
                  <a:gd name="connsiteX3" fmla="*/ 2 w 114300"/>
                  <a:gd name="connsiteY3" fmla="*/ 59531 h 66675"/>
                  <a:gd name="connsiteX4" fmla="*/ 669 w 114300"/>
                  <a:gd name="connsiteY4" fmla="*/ 6572 h 66675"/>
                  <a:gd name="connsiteX5" fmla="*/ 7432 w 114300"/>
                  <a:gd name="connsiteY5" fmla="*/ 0 h 66675"/>
                  <a:gd name="connsiteX6" fmla="*/ 108968 w 114300"/>
                  <a:gd name="connsiteY6" fmla="*/ 1238 h 66675"/>
                  <a:gd name="connsiteX7" fmla="*/ 115540 w 114300"/>
                  <a:gd name="connsiteY7" fmla="*/ 8001 h 66675"/>
                  <a:gd name="connsiteX8" fmla="*/ 114874 w 114300"/>
                  <a:gd name="connsiteY8" fmla="*/ 6096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66675">
                    <a:moveTo>
                      <a:pt x="114874" y="60960"/>
                    </a:moveTo>
                    <a:cubicBezTo>
                      <a:pt x="114874" y="64675"/>
                      <a:pt x="111826" y="67532"/>
                      <a:pt x="108111" y="67532"/>
                    </a:cubicBezTo>
                    <a:lnTo>
                      <a:pt x="6574" y="66294"/>
                    </a:lnTo>
                    <a:cubicBezTo>
                      <a:pt x="2955" y="66199"/>
                      <a:pt x="-93" y="63246"/>
                      <a:pt x="2" y="59531"/>
                    </a:cubicBezTo>
                    <a:lnTo>
                      <a:pt x="669" y="6572"/>
                    </a:lnTo>
                    <a:cubicBezTo>
                      <a:pt x="669" y="2953"/>
                      <a:pt x="3812" y="0"/>
                      <a:pt x="7432" y="0"/>
                    </a:cubicBezTo>
                    <a:lnTo>
                      <a:pt x="108968" y="1238"/>
                    </a:lnTo>
                    <a:cubicBezTo>
                      <a:pt x="112683" y="1334"/>
                      <a:pt x="115636" y="4286"/>
                      <a:pt x="115540" y="8001"/>
                    </a:cubicBezTo>
                    <a:lnTo>
                      <a:pt x="114874" y="6096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4900A73-88AF-43FB-8F4C-EFA94483DDBE}"/>
                  </a:ext>
                </a:extLst>
              </p:cNvPr>
              <p:cNvSpPr/>
              <p:nvPr/>
            </p:nvSpPr>
            <p:spPr>
              <a:xfrm>
                <a:off x="5432485" y="4634670"/>
                <a:ext cx="152400" cy="133350"/>
              </a:xfrm>
              <a:custGeom>
                <a:avLst/>
                <a:gdLst>
                  <a:gd name="connsiteX0" fmla="*/ 151259 w 152400"/>
                  <a:gd name="connsiteY0" fmla="*/ 127730 h 133350"/>
                  <a:gd name="connsiteX1" fmla="*/ 144592 w 152400"/>
                  <a:gd name="connsiteY1" fmla="*/ 134303 h 133350"/>
                  <a:gd name="connsiteX2" fmla="*/ 6479 w 152400"/>
                  <a:gd name="connsiteY2" fmla="*/ 132588 h 133350"/>
                  <a:gd name="connsiteX3" fmla="*/ 2 w 152400"/>
                  <a:gd name="connsiteY3" fmla="*/ 125825 h 133350"/>
                  <a:gd name="connsiteX4" fmla="*/ 1526 w 152400"/>
                  <a:gd name="connsiteY4" fmla="*/ 6572 h 133350"/>
                  <a:gd name="connsiteX5" fmla="*/ 8194 w 152400"/>
                  <a:gd name="connsiteY5" fmla="*/ 0 h 133350"/>
                  <a:gd name="connsiteX6" fmla="*/ 146306 w 152400"/>
                  <a:gd name="connsiteY6" fmla="*/ 1810 h 133350"/>
                  <a:gd name="connsiteX7" fmla="*/ 152783 w 152400"/>
                  <a:gd name="connsiteY7" fmla="*/ 8477 h 133350"/>
                  <a:gd name="connsiteX8" fmla="*/ 151259 w 152400"/>
                  <a:gd name="connsiteY8" fmla="*/ 127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33350">
                    <a:moveTo>
                      <a:pt x="151259" y="127730"/>
                    </a:moveTo>
                    <a:cubicBezTo>
                      <a:pt x="151259" y="131350"/>
                      <a:pt x="148211" y="134303"/>
                      <a:pt x="144592" y="134303"/>
                    </a:cubicBezTo>
                    <a:lnTo>
                      <a:pt x="6479" y="132588"/>
                    </a:lnTo>
                    <a:cubicBezTo>
                      <a:pt x="2860" y="132588"/>
                      <a:pt x="-93" y="129540"/>
                      <a:pt x="2" y="125825"/>
                    </a:cubicBezTo>
                    <a:lnTo>
                      <a:pt x="1526" y="6572"/>
                    </a:lnTo>
                    <a:cubicBezTo>
                      <a:pt x="1621" y="3048"/>
                      <a:pt x="4574" y="0"/>
                      <a:pt x="8194" y="0"/>
                    </a:cubicBezTo>
                    <a:lnTo>
                      <a:pt x="146306" y="1810"/>
                    </a:lnTo>
                    <a:cubicBezTo>
                      <a:pt x="149926" y="1810"/>
                      <a:pt x="152879" y="4953"/>
                      <a:pt x="152783" y="8477"/>
                    </a:cubicBezTo>
                    <a:lnTo>
                      <a:pt x="151259" y="12773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5BD5C25-1868-47CD-8A93-0B8A7A13F863}"/>
                  </a:ext>
                </a:extLst>
              </p:cNvPr>
              <p:cNvSpPr/>
              <p:nvPr/>
            </p:nvSpPr>
            <p:spPr>
              <a:xfrm>
                <a:off x="6308119" y="4645719"/>
                <a:ext cx="152400" cy="133350"/>
              </a:xfrm>
              <a:custGeom>
                <a:avLst/>
                <a:gdLst>
                  <a:gd name="connsiteX0" fmla="*/ 151352 w 152400"/>
                  <a:gd name="connsiteY0" fmla="*/ 127730 h 133350"/>
                  <a:gd name="connsiteX1" fmla="*/ 144590 w 152400"/>
                  <a:gd name="connsiteY1" fmla="*/ 134303 h 133350"/>
                  <a:gd name="connsiteX2" fmla="*/ 6572 w 152400"/>
                  <a:gd name="connsiteY2" fmla="*/ 132588 h 133350"/>
                  <a:gd name="connsiteX3" fmla="*/ 0 w 152400"/>
                  <a:gd name="connsiteY3" fmla="*/ 125825 h 133350"/>
                  <a:gd name="connsiteX4" fmla="*/ 1524 w 152400"/>
                  <a:gd name="connsiteY4" fmla="*/ 6572 h 133350"/>
                  <a:gd name="connsiteX5" fmla="*/ 8287 w 152400"/>
                  <a:gd name="connsiteY5" fmla="*/ 0 h 133350"/>
                  <a:gd name="connsiteX6" fmla="*/ 146304 w 152400"/>
                  <a:gd name="connsiteY6" fmla="*/ 1715 h 133350"/>
                  <a:gd name="connsiteX7" fmla="*/ 152876 w 152400"/>
                  <a:gd name="connsiteY7" fmla="*/ 8477 h 133350"/>
                  <a:gd name="connsiteX8" fmla="*/ 151352 w 152400"/>
                  <a:gd name="connsiteY8" fmla="*/ 127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33350">
                    <a:moveTo>
                      <a:pt x="151352" y="127730"/>
                    </a:moveTo>
                    <a:cubicBezTo>
                      <a:pt x="151352" y="131350"/>
                      <a:pt x="148304" y="134303"/>
                      <a:pt x="144590" y="134303"/>
                    </a:cubicBezTo>
                    <a:lnTo>
                      <a:pt x="6572" y="132588"/>
                    </a:lnTo>
                    <a:cubicBezTo>
                      <a:pt x="2953" y="132588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667" y="0"/>
                      <a:pt x="8287" y="0"/>
                    </a:cubicBezTo>
                    <a:lnTo>
                      <a:pt x="146304" y="1715"/>
                    </a:lnTo>
                    <a:cubicBezTo>
                      <a:pt x="150019" y="1715"/>
                      <a:pt x="152876" y="4858"/>
                      <a:pt x="152876" y="8477"/>
                    </a:cubicBezTo>
                    <a:lnTo>
                      <a:pt x="151352" y="12773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5F9029-4B5B-4699-86A2-5D831336E737}"/>
                  </a:ext>
                </a:extLst>
              </p:cNvPr>
              <p:cNvSpPr/>
              <p:nvPr/>
            </p:nvSpPr>
            <p:spPr>
              <a:xfrm>
                <a:off x="5608792" y="4637051"/>
                <a:ext cx="666750" cy="133350"/>
              </a:xfrm>
              <a:custGeom>
                <a:avLst/>
                <a:gdLst>
                  <a:gd name="connsiteX0" fmla="*/ 674372 w 666750"/>
                  <a:gd name="connsiteY0" fmla="*/ 134208 h 133350"/>
                  <a:gd name="connsiteX1" fmla="*/ 667609 w 666750"/>
                  <a:gd name="connsiteY1" fmla="*/ 140779 h 133350"/>
                  <a:gd name="connsiteX2" fmla="*/ 6574 w 666750"/>
                  <a:gd name="connsiteY2" fmla="*/ 132493 h 133350"/>
                  <a:gd name="connsiteX3" fmla="*/ 2 w 666750"/>
                  <a:gd name="connsiteY3" fmla="*/ 125825 h 133350"/>
                  <a:gd name="connsiteX4" fmla="*/ 1526 w 666750"/>
                  <a:gd name="connsiteY4" fmla="*/ 6572 h 133350"/>
                  <a:gd name="connsiteX5" fmla="*/ 8289 w 666750"/>
                  <a:gd name="connsiteY5" fmla="*/ 0 h 133350"/>
                  <a:gd name="connsiteX6" fmla="*/ 669324 w 666750"/>
                  <a:gd name="connsiteY6" fmla="*/ 8382 h 133350"/>
                  <a:gd name="connsiteX7" fmla="*/ 675896 w 666750"/>
                  <a:gd name="connsiteY7" fmla="*/ 15145 h 133350"/>
                  <a:gd name="connsiteX8" fmla="*/ 674372 w 666750"/>
                  <a:gd name="connsiteY8" fmla="*/ 13420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0" h="133350">
                    <a:moveTo>
                      <a:pt x="674372" y="134208"/>
                    </a:moveTo>
                    <a:cubicBezTo>
                      <a:pt x="674372" y="137922"/>
                      <a:pt x="671324" y="140779"/>
                      <a:pt x="667609" y="140779"/>
                    </a:cubicBezTo>
                    <a:lnTo>
                      <a:pt x="6574" y="132493"/>
                    </a:lnTo>
                    <a:cubicBezTo>
                      <a:pt x="2955" y="132493"/>
                      <a:pt x="-93" y="129445"/>
                      <a:pt x="2" y="125825"/>
                    </a:cubicBezTo>
                    <a:lnTo>
                      <a:pt x="1526" y="6572"/>
                    </a:lnTo>
                    <a:cubicBezTo>
                      <a:pt x="1526" y="2953"/>
                      <a:pt x="4669" y="0"/>
                      <a:pt x="8289" y="0"/>
                    </a:cubicBezTo>
                    <a:lnTo>
                      <a:pt x="669324" y="8382"/>
                    </a:lnTo>
                    <a:cubicBezTo>
                      <a:pt x="673039" y="8477"/>
                      <a:pt x="675991" y="11525"/>
                      <a:pt x="675896" y="15145"/>
                    </a:cubicBezTo>
                    <a:lnTo>
                      <a:pt x="674372" y="13420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69F61F-114C-4997-810C-EE2A8AD35971}"/>
                  </a:ext>
                </a:extLst>
              </p:cNvPr>
              <p:cNvSpPr/>
              <p:nvPr/>
            </p:nvSpPr>
            <p:spPr>
              <a:xfrm>
                <a:off x="5331139" y="4493606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10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7908 w 114300"/>
                  <a:gd name="connsiteY5" fmla="*/ 0 h 114300"/>
                  <a:gd name="connsiteX6" fmla="*/ 109540 w 114300"/>
                  <a:gd name="connsiteY6" fmla="*/ 1238 h 114300"/>
                  <a:gd name="connsiteX7" fmla="*/ 116017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778" y="113157"/>
                      <a:pt x="111730" y="116205"/>
                      <a:pt x="108111" y="116110"/>
                    </a:cubicBezTo>
                    <a:lnTo>
                      <a:pt x="6479" y="114871"/>
                    </a:lnTo>
                    <a:cubicBezTo>
                      <a:pt x="2955" y="114871"/>
                      <a:pt x="-93" y="111824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384" y="0"/>
                      <a:pt x="7908" y="0"/>
                    </a:cubicBezTo>
                    <a:lnTo>
                      <a:pt x="109540" y="1238"/>
                    </a:lnTo>
                    <a:cubicBezTo>
                      <a:pt x="113159" y="1334"/>
                      <a:pt x="116112" y="4382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17E2130-FCD8-4C5F-A410-71B5466DCA0A}"/>
                  </a:ext>
                </a:extLst>
              </p:cNvPr>
              <p:cNvSpPr/>
              <p:nvPr/>
            </p:nvSpPr>
            <p:spPr>
              <a:xfrm>
                <a:off x="5470966" y="4495319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10 h 114300"/>
                  <a:gd name="connsiteX2" fmla="*/ 6574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238 h 114300"/>
                  <a:gd name="connsiteX7" fmla="*/ 116017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683" y="113157"/>
                      <a:pt x="111730" y="116110"/>
                      <a:pt x="108111" y="116110"/>
                    </a:cubicBezTo>
                    <a:lnTo>
                      <a:pt x="6574" y="114871"/>
                    </a:lnTo>
                    <a:cubicBezTo>
                      <a:pt x="2955" y="114871"/>
                      <a:pt x="-93" y="111728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288" y="0"/>
                      <a:pt x="8003" y="0"/>
                    </a:cubicBezTo>
                    <a:lnTo>
                      <a:pt x="109540" y="1238"/>
                    </a:lnTo>
                    <a:cubicBezTo>
                      <a:pt x="113159" y="1333"/>
                      <a:pt x="116112" y="4381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BAE4942-37E3-43F3-BC5E-2909D12227AD}"/>
                  </a:ext>
                </a:extLst>
              </p:cNvPr>
              <p:cNvSpPr/>
              <p:nvPr/>
            </p:nvSpPr>
            <p:spPr>
              <a:xfrm>
                <a:off x="5610793" y="4497032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635 h 114300"/>
                  <a:gd name="connsiteX1" fmla="*/ 108111 w 114300"/>
                  <a:gd name="connsiteY1" fmla="*/ 116207 h 114300"/>
                  <a:gd name="connsiteX2" fmla="*/ 6574 w 114300"/>
                  <a:gd name="connsiteY2" fmla="*/ 114874 h 114300"/>
                  <a:gd name="connsiteX3" fmla="*/ 2 w 114300"/>
                  <a:gd name="connsiteY3" fmla="*/ 108111 h 114300"/>
                  <a:gd name="connsiteX4" fmla="*/ 1336 w 114300"/>
                  <a:gd name="connsiteY4" fmla="*/ 6574 h 114300"/>
                  <a:gd name="connsiteX5" fmla="*/ 8098 w 114300"/>
                  <a:gd name="connsiteY5" fmla="*/ 2 h 114300"/>
                  <a:gd name="connsiteX6" fmla="*/ 109635 w 114300"/>
                  <a:gd name="connsiteY6" fmla="*/ 1240 h 114300"/>
                  <a:gd name="connsiteX7" fmla="*/ 116207 w 114300"/>
                  <a:gd name="connsiteY7" fmla="*/ 8003 h 114300"/>
                  <a:gd name="connsiteX8" fmla="*/ 114874 w 114300"/>
                  <a:gd name="connsiteY8" fmla="*/ 10963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635"/>
                    </a:moveTo>
                    <a:cubicBezTo>
                      <a:pt x="114874" y="113254"/>
                      <a:pt x="111826" y="116207"/>
                      <a:pt x="108111" y="116207"/>
                    </a:cubicBezTo>
                    <a:lnTo>
                      <a:pt x="6574" y="114874"/>
                    </a:lnTo>
                    <a:cubicBezTo>
                      <a:pt x="2955" y="114778"/>
                      <a:pt x="-93" y="111826"/>
                      <a:pt x="2" y="108111"/>
                    </a:cubicBezTo>
                    <a:lnTo>
                      <a:pt x="1336" y="6574"/>
                    </a:lnTo>
                    <a:cubicBezTo>
                      <a:pt x="1336" y="2955"/>
                      <a:pt x="4479" y="-93"/>
                      <a:pt x="8098" y="2"/>
                    </a:cubicBezTo>
                    <a:lnTo>
                      <a:pt x="109635" y="1240"/>
                    </a:lnTo>
                    <a:cubicBezTo>
                      <a:pt x="113350" y="1336"/>
                      <a:pt x="116207" y="4384"/>
                      <a:pt x="116207" y="8003"/>
                    </a:cubicBezTo>
                    <a:lnTo>
                      <a:pt x="114874" y="10963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C1371-A399-4D92-B566-D08B8011A74D}"/>
                  </a:ext>
                </a:extLst>
              </p:cNvPr>
              <p:cNvSpPr/>
              <p:nvPr/>
            </p:nvSpPr>
            <p:spPr>
              <a:xfrm>
                <a:off x="5750717" y="4498749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967 h 114300"/>
                  <a:gd name="connsiteX3" fmla="*/ 0 w 114300"/>
                  <a:gd name="connsiteY3" fmla="*/ 108204 h 114300"/>
                  <a:gd name="connsiteX4" fmla="*/ 1333 w 114300"/>
                  <a:gd name="connsiteY4" fmla="*/ 6572 h 114300"/>
                  <a:gd name="connsiteX5" fmla="*/ 8096 w 114300"/>
                  <a:gd name="connsiteY5" fmla="*/ 0 h 114300"/>
                  <a:gd name="connsiteX6" fmla="*/ 109728 w 114300"/>
                  <a:gd name="connsiteY6" fmla="*/ 1238 h 114300"/>
                  <a:gd name="connsiteX7" fmla="*/ 116205 w 114300"/>
                  <a:gd name="connsiteY7" fmla="*/ 8001 h 114300"/>
                  <a:gd name="connsiteX8" fmla="*/ 114776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633"/>
                    </a:moveTo>
                    <a:cubicBezTo>
                      <a:pt x="114681" y="113252"/>
                      <a:pt x="111728" y="116205"/>
                      <a:pt x="108109" y="116205"/>
                    </a:cubicBezTo>
                    <a:lnTo>
                      <a:pt x="6572" y="114967"/>
                    </a:lnTo>
                    <a:cubicBezTo>
                      <a:pt x="2953" y="114967"/>
                      <a:pt x="0" y="111823"/>
                      <a:pt x="0" y="108204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96" y="0"/>
                    </a:cubicBezTo>
                    <a:lnTo>
                      <a:pt x="109728" y="1238"/>
                    </a:lnTo>
                    <a:cubicBezTo>
                      <a:pt x="113347" y="1238"/>
                      <a:pt x="116300" y="4286"/>
                      <a:pt x="116205" y="8001"/>
                    </a:cubicBezTo>
                    <a:lnTo>
                      <a:pt x="114776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2E3E05C-819F-4EA2-97D1-627467A49EFA}"/>
                  </a:ext>
                </a:extLst>
              </p:cNvPr>
              <p:cNvSpPr/>
              <p:nvPr/>
            </p:nvSpPr>
            <p:spPr>
              <a:xfrm>
                <a:off x="5890637" y="4500652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874 h 114300"/>
                  <a:gd name="connsiteX3" fmla="*/ 2 w 114300"/>
                  <a:gd name="connsiteY3" fmla="*/ 108111 h 114300"/>
                  <a:gd name="connsiteX4" fmla="*/ 1241 w 114300"/>
                  <a:gd name="connsiteY4" fmla="*/ 6574 h 114300"/>
                  <a:gd name="connsiteX5" fmla="*/ 7908 w 114300"/>
                  <a:gd name="connsiteY5" fmla="*/ 2 h 114300"/>
                  <a:gd name="connsiteX6" fmla="*/ 109540 w 114300"/>
                  <a:gd name="connsiteY6" fmla="*/ 1336 h 114300"/>
                  <a:gd name="connsiteX7" fmla="*/ 116017 w 114300"/>
                  <a:gd name="connsiteY7" fmla="*/ 8098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683" y="113159"/>
                      <a:pt x="111730" y="116112"/>
                      <a:pt x="108111" y="116112"/>
                    </a:cubicBezTo>
                    <a:lnTo>
                      <a:pt x="6479" y="114874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574"/>
                    </a:lnTo>
                    <a:cubicBezTo>
                      <a:pt x="1241" y="2955"/>
                      <a:pt x="4288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98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3D0F279-805C-423D-88D7-1D9ECE6F0117}"/>
                  </a:ext>
                </a:extLst>
              </p:cNvPr>
              <p:cNvSpPr/>
              <p:nvPr/>
            </p:nvSpPr>
            <p:spPr>
              <a:xfrm>
                <a:off x="6030371" y="4502366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238 w 114300"/>
                  <a:gd name="connsiteY4" fmla="*/ 6575 h 114300"/>
                  <a:gd name="connsiteX5" fmla="*/ 8001 w 114300"/>
                  <a:gd name="connsiteY5" fmla="*/ 2 h 114300"/>
                  <a:gd name="connsiteX6" fmla="*/ 109538 w 114300"/>
                  <a:gd name="connsiteY6" fmla="*/ 1336 h 114300"/>
                  <a:gd name="connsiteX7" fmla="*/ 116110 w 114300"/>
                  <a:gd name="connsiteY7" fmla="*/ 8099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159"/>
                      <a:pt x="111824" y="116112"/>
                      <a:pt x="108204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731"/>
                      <a:pt x="0" y="108111"/>
                    </a:cubicBezTo>
                    <a:lnTo>
                      <a:pt x="1238" y="6575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336"/>
                    </a:lnTo>
                    <a:cubicBezTo>
                      <a:pt x="113157" y="1431"/>
                      <a:pt x="116110" y="4479"/>
                      <a:pt x="116110" y="8099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4E9B832-8DEA-4C74-91AA-70E44C0B395C}"/>
                  </a:ext>
                </a:extLst>
              </p:cNvPr>
              <p:cNvSpPr/>
              <p:nvPr/>
            </p:nvSpPr>
            <p:spPr>
              <a:xfrm>
                <a:off x="6170386" y="4504083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016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238 h 114300"/>
                  <a:gd name="connsiteX7" fmla="*/ 116112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683" y="113252"/>
                      <a:pt x="111635" y="116300"/>
                      <a:pt x="108016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431" y="2953"/>
                      <a:pt x="4384" y="0"/>
                      <a:pt x="8003" y="0"/>
                    </a:cubicBezTo>
                    <a:lnTo>
                      <a:pt x="109540" y="1238"/>
                    </a:lnTo>
                    <a:cubicBezTo>
                      <a:pt x="113255" y="1334"/>
                      <a:pt x="116207" y="4381"/>
                      <a:pt x="11611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BD81D6-BC13-4F2F-8CEA-6A7FE02A78E4}"/>
                  </a:ext>
                </a:extLst>
              </p:cNvPr>
              <p:cNvSpPr/>
              <p:nvPr/>
            </p:nvSpPr>
            <p:spPr>
              <a:xfrm>
                <a:off x="6310121" y="4505892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8001 w 114300"/>
                  <a:gd name="connsiteY5" fmla="*/ 0 h 114300"/>
                  <a:gd name="connsiteX6" fmla="*/ 109538 w 114300"/>
                  <a:gd name="connsiteY6" fmla="*/ 1238 h 114300"/>
                  <a:gd name="connsiteX7" fmla="*/ 116110 w 114300"/>
                  <a:gd name="connsiteY7" fmla="*/ 8001 h 114300"/>
                  <a:gd name="connsiteX8" fmla="*/ 114871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3"/>
                    </a:moveTo>
                    <a:cubicBezTo>
                      <a:pt x="114871" y="113252"/>
                      <a:pt x="111823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381" y="0"/>
                      <a:pt x="8001" y="0"/>
                    </a:cubicBezTo>
                    <a:lnTo>
                      <a:pt x="109538" y="1238"/>
                    </a:lnTo>
                    <a:cubicBezTo>
                      <a:pt x="113252" y="1238"/>
                      <a:pt x="116110" y="4286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AC17DC-2F6D-4717-B731-0179BFC1BAC5}"/>
                  </a:ext>
                </a:extLst>
              </p:cNvPr>
              <p:cNvSpPr/>
              <p:nvPr/>
            </p:nvSpPr>
            <p:spPr>
              <a:xfrm>
                <a:off x="6449947" y="450770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333 w 114300"/>
                  <a:gd name="connsiteY4" fmla="*/ 6574 h 114300"/>
                  <a:gd name="connsiteX5" fmla="*/ 8001 w 114300"/>
                  <a:gd name="connsiteY5" fmla="*/ 2 h 114300"/>
                  <a:gd name="connsiteX6" fmla="*/ 109538 w 114300"/>
                  <a:gd name="connsiteY6" fmla="*/ 1336 h 114300"/>
                  <a:gd name="connsiteX7" fmla="*/ 116110 w 114300"/>
                  <a:gd name="connsiteY7" fmla="*/ 809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159"/>
                      <a:pt x="111823" y="116112"/>
                      <a:pt x="108204" y="116112"/>
                    </a:cubicBezTo>
                    <a:lnTo>
                      <a:pt x="6572" y="114874"/>
                    </a:lnTo>
                    <a:cubicBezTo>
                      <a:pt x="2857" y="114874"/>
                      <a:pt x="0" y="111826"/>
                      <a:pt x="0" y="108111"/>
                    </a:cubicBezTo>
                    <a:lnTo>
                      <a:pt x="1333" y="6574"/>
                    </a:lnTo>
                    <a:cubicBezTo>
                      <a:pt x="1429" y="2955"/>
                      <a:pt x="4381" y="-93"/>
                      <a:pt x="8001" y="2"/>
                    </a:cubicBezTo>
                    <a:lnTo>
                      <a:pt x="109538" y="1336"/>
                    </a:lnTo>
                    <a:cubicBezTo>
                      <a:pt x="113252" y="1336"/>
                      <a:pt x="116110" y="4479"/>
                      <a:pt x="116110" y="809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38740-4549-4F3D-9CB7-B0086A966275}"/>
                  </a:ext>
                </a:extLst>
              </p:cNvPr>
              <p:cNvSpPr/>
              <p:nvPr/>
            </p:nvSpPr>
            <p:spPr>
              <a:xfrm>
                <a:off x="6589870" y="4509417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8001 w 114300"/>
                  <a:gd name="connsiteY5" fmla="*/ 0 h 114300"/>
                  <a:gd name="connsiteX6" fmla="*/ 109538 w 114300"/>
                  <a:gd name="connsiteY6" fmla="*/ 1238 h 114300"/>
                  <a:gd name="connsiteX7" fmla="*/ 116110 w 114300"/>
                  <a:gd name="connsiteY7" fmla="*/ 8001 h 114300"/>
                  <a:gd name="connsiteX8" fmla="*/ 114871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3"/>
                    </a:moveTo>
                    <a:cubicBezTo>
                      <a:pt x="114871" y="113252"/>
                      <a:pt x="111728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8001" y="0"/>
                    </a:cubicBezTo>
                    <a:lnTo>
                      <a:pt x="109538" y="1238"/>
                    </a:lnTo>
                    <a:cubicBezTo>
                      <a:pt x="113157" y="1238"/>
                      <a:pt x="116110" y="4382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99A58D8-C753-4321-884C-B2081A146798}"/>
                  </a:ext>
                </a:extLst>
              </p:cNvPr>
              <p:cNvSpPr/>
              <p:nvPr/>
            </p:nvSpPr>
            <p:spPr>
              <a:xfrm>
                <a:off x="6729696" y="4511131"/>
                <a:ext cx="285750" cy="114300"/>
              </a:xfrm>
              <a:custGeom>
                <a:avLst/>
                <a:gdLst>
                  <a:gd name="connsiteX0" fmla="*/ 290131 w 285750"/>
                  <a:gd name="connsiteY0" fmla="*/ 111824 h 114300"/>
                  <a:gd name="connsiteX1" fmla="*/ 283369 w 285750"/>
                  <a:gd name="connsiteY1" fmla="*/ 118396 h 114300"/>
                  <a:gd name="connsiteX2" fmla="*/ 6572 w 285750"/>
                  <a:gd name="connsiteY2" fmla="*/ 114872 h 114300"/>
                  <a:gd name="connsiteX3" fmla="*/ 0 w 285750"/>
                  <a:gd name="connsiteY3" fmla="*/ 108204 h 114300"/>
                  <a:gd name="connsiteX4" fmla="*/ 1334 w 285750"/>
                  <a:gd name="connsiteY4" fmla="*/ 6572 h 114300"/>
                  <a:gd name="connsiteX5" fmla="*/ 8001 w 285750"/>
                  <a:gd name="connsiteY5" fmla="*/ 0 h 114300"/>
                  <a:gd name="connsiteX6" fmla="*/ 284797 w 285750"/>
                  <a:gd name="connsiteY6" fmla="*/ 3524 h 114300"/>
                  <a:gd name="connsiteX7" fmla="*/ 291370 w 285750"/>
                  <a:gd name="connsiteY7" fmla="*/ 10287 h 114300"/>
                  <a:gd name="connsiteX8" fmla="*/ 290131 w 285750"/>
                  <a:gd name="connsiteY8" fmla="*/ 11182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114300">
                    <a:moveTo>
                      <a:pt x="290131" y="111824"/>
                    </a:moveTo>
                    <a:cubicBezTo>
                      <a:pt x="290036" y="115443"/>
                      <a:pt x="287084" y="118396"/>
                      <a:pt x="283369" y="118396"/>
                    </a:cubicBezTo>
                    <a:lnTo>
                      <a:pt x="6572" y="114872"/>
                    </a:lnTo>
                    <a:cubicBezTo>
                      <a:pt x="2953" y="114872"/>
                      <a:pt x="0" y="111824"/>
                      <a:pt x="0" y="108204"/>
                    </a:cubicBezTo>
                    <a:lnTo>
                      <a:pt x="1334" y="6572"/>
                    </a:lnTo>
                    <a:cubicBezTo>
                      <a:pt x="1429" y="2953"/>
                      <a:pt x="4381" y="0"/>
                      <a:pt x="8001" y="0"/>
                    </a:cubicBezTo>
                    <a:lnTo>
                      <a:pt x="284797" y="3524"/>
                    </a:lnTo>
                    <a:cubicBezTo>
                      <a:pt x="288512" y="3620"/>
                      <a:pt x="291370" y="6668"/>
                      <a:pt x="291370" y="10287"/>
                    </a:cubicBezTo>
                    <a:lnTo>
                      <a:pt x="290131" y="11182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218F4C9-C926-4CBC-8F3D-EFE3B331FD72}"/>
                  </a:ext>
                </a:extLst>
              </p:cNvPr>
              <p:cNvSpPr/>
              <p:nvPr/>
            </p:nvSpPr>
            <p:spPr>
              <a:xfrm>
                <a:off x="5401338" y="4354539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111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540 w 114300"/>
                  <a:gd name="connsiteY6" fmla="*/ 1240 h 114300"/>
                  <a:gd name="connsiteX7" fmla="*/ 116017 w 114300"/>
                  <a:gd name="connsiteY7" fmla="*/ 7908 h 114300"/>
                  <a:gd name="connsiteX8" fmla="*/ 114778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40"/>
                    </a:moveTo>
                    <a:cubicBezTo>
                      <a:pt x="114683" y="113254"/>
                      <a:pt x="111826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111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540" y="1240"/>
                    </a:lnTo>
                    <a:cubicBezTo>
                      <a:pt x="113254" y="1240"/>
                      <a:pt x="116112" y="4288"/>
                      <a:pt x="116017" y="7908"/>
                    </a:cubicBezTo>
                    <a:lnTo>
                      <a:pt x="114778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38DBC77-F663-4433-B38E-4543ECBF40F8}"/>
                  </a:ext>
                </a:extLst>
              </p:cNvPr>
              <p:cNvSpPr/>
              <p:nvPr/>
            </p:nvSpPr>
            <p:spPr>
              <a:xfrm>
                <a:off x="5541165" y="4356254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204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635 w 114300"/>
                  <a:gd name="connsiteY6" fmla="*/ 1333 h 114300"/>
                  <a:gd name="connsiteX7" fmla="*/ 116207 w 114300"/>
                  <a:gd name="connsiteY7" fmla="*/ 8001 h 114300"/>
                  <a:gd name="connsiteX8" fmla="*/ 114874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633"/>
                    </a:moveTo>
                    <a:cubicBezTo>
                      <a:pt x="114874" y="113347"/>
                      <a:pt x="111826" y="116205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919"/>
                      <a:pt x="2" y="108204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3"/>
                    </a:lnTo>
                    <a:cubicBezTo>
                      <a:pt x="113254" y="1333"/>
                      <a:pt x="116207" y="4381"/>
                      <a:pt x="116207" y="8001"/>
                    </a:cubicBezTo>
                    <a:lnTo>
                      <a:pt x="114874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35A56C4-A707-4631-A3F0-DB16C97480E3}"/>
                  </a:ext>
                </a:extLst>
              </p:cNvPr>
              <p:cNvSpPr/>
              <p:nvPr/>
            </p:nvSpPr>
            <p:spPr>
              <a:xfrm>
                <a:off x="5680994" y="4358252"/>
                <a:ext cx="114300" cy="114300"/>
              </a:xfrm>
              <a:custGeom>
                <a:avLst/>
                <a:gdLst>
                  <a:gd name="connsiteX0" fmla="*/ 114872 w 114300"/>
                  <a:gd name="connsiteY0" fmla="*/ 109444 h 114300"/>
                  <a:gd name="connsiteX1" fmla="*/ 108204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538 w 114300"/>
                  <a:gd name="connsiteY6" fmla="*/ 1241 h 114300"/>
                  <a:gd name="connsiteX7" fmla="*/ 116015 w 114300"/>
                  <a:gd name="connsiteY7" fmla="*/ 7908 h 114300"/>
                  <a:gd name="connsiteX8" fmla="*/ 114872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2" y="109444"/>
                    </a:moveTo>
                    <a:cubicBezTo>
                      <a:pt x="114872" y="113159"/>
                      <a:pt x="111824" y="116017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015" y="7908"/>
                    </a:cubicBezTo>
                    <a:lnTo>
                      <a:pt x="114872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74D298E-BBA7-417B-A467-66503E545B75}"/>
                  </a:ext>
                </a:extLst>
              </p:cNvPr>
              <p:cNvSpPr/>
              <p:nvPr/>
            </p:nvSpPr>
            <p:spPr>
              <a:xfrm>
                <a:off x="5820914" y="4359873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111 h 114300"/>
                  <a:gd name="connsiteX4" fmla="*/ 1241 w 114300"/>
                  <a:gd name="connsiteY4" fmla="*/ 6479 h 114300"/>
                  <a:gd name="connsiteX5" fmla="*/ 7908 w 114300"/>
                  <a:gd name="connsiteY5" fmla="*/ 2 h 114300"/>
                  <a:gd name="connsiteX6" fmla="*/ 109540 w 114300"/>
                  <a:gd name="connsiteY6" fmla="*/ 1336 h 114300"/>
                  <a:gd name="connsiteX7" fmla="*/ 116017 w 114300"/>
                  <a:gd name="connsiteY7" fmla="*/ 8003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683" y="113254"/>
                      <a:pt x="111731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479"/>
                    </a:lnTo>
                    <a:cubicBezTo>
                      <a:pt x="1241" y="2955"/>
                      <a:pt x="4289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5281EE-FDD1-47A2-A94C-EA928EA7E81F}"/>
                  </a:ext>
                </a:extLst>
              </p:cNvPr>
              <p:cNvSpPr/>
              <p:nvPr/>
            </p:nvSpPr>
            <p:spPr>
              <a:xfrm>
                <a:off x="5960836" y="4361684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09 h 114300"/>
                  <a:gd name="connsiteX2" fmla="*/ 6574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333 h 114300"/>
                  <a:gd name="connsiteX7" fmla="*/ 116112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683" y="113252"/>
                      <a:pt x="111730" y="116109"/>
                      <a:pt x="108111" y="116109"/>
                    </a:cubicBezTo>
                    <a:lnTo>
                      <a:pt x="6574" y="114871"/>
                    </a:lnTo>
                    <a:cubicBezTo>
                      <a:pt x="2955" y="114776"/>
                      <a:pt x="-93" y="111823"/>
                      <a:pt x="2" y="108109"/>
                    </a:cubicBezTo>
                    <a:lnTo>
                      <a:pt x="1240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540" y="1333"/>
                    </a:lnTo>
                    <a:cubicBezTo>
                      <a:pt x="113159" y="1333"/>
                      <a:pt x="116112" y="4381"/>
                      <a:pt x="116112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6B1BA-5F53-4473-AC8E-4835FF982393}"/>
                  </a:ext>
                </a:extLst>
              </p:cNvPr>
              <p:cNvSpPr/>
              <p:nvPr/>
            </p:nvSpPr>
            <p:spPr>
              <a:xfrm>
                <a:off x="6100666" y="4363396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442 w 114300"/>
                  <a:gd name="connsiteY6" fmla="*/ 1241 h 114300"/>
                  <a:gd name="connsiteX7" fmla="*/ 116015 w 114300"/>
                  <a:gd name="connsiteY7" fmla="*/ 7908 h 114300"/>
                  <a:gd name="connsiteX8" fmla="*/ 114776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540"/>
                    </a:moveTo>
                    <a:cubicBezTo>
                      <a:pt x="114776" y="113254"/>
                      <a:pt x="111728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062" y="1336"/>
                      <a:pt x="116015" y="4384"/>
                      <a:pt x="116015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CF77E83-840E-408B-901D-1F4E2270B4A3}"/>
                  </a:ext>
                </a:extLst>
              </p:cNvPr>
              <p:cNvSpPr/>
              <p:nvPr/>
            </p:nvSpPr>
            <p:spPr>
              <a:xfrm>
                <a:off x="6240490" y="4365302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445 h 114300"/>
                  <a:gd name="connsiteX1" fmla="*/ 108111 w 114300"/>
                  <a:gd name="connsiteY1" fmla="*/ 116017 h 114300"/>
                  <a:gd name="connsiteX2" fmla="*/ 6479 w 114300"/>
                  <a:gd name="connsiteY2" fmla="*/ 114779 h 114300"/>
                  <a:gd name="connsiteX3" fmla="*/ 2 w 114300"/>
                  <a:gd name="connsiteY3" fmla="*/ 108111 h 114300"/>
                  <a:gd name="connsiteX4" fmla="*/ 1336 w 114300"/>
                  <a:gd name="connsiteY4" fmla="*/ 6479 h 114300"/>
                  <a:gd name="connsiteX5" fmla="*/ 8003 w 114300"/>
                  <a:gd name="connsiteY5" fmla="*/ 2 h 114300"/>
                  <a:gd name="connsiteX6" fmla="*/ 109540 w 114300"/>
                  <a:gd name="connsiteY6" fmla="*/ 1241 h 114300"/>
                  <a:gd name="connsiteX7" fmla="*/ 116112 w 114300"/>
                  <a:gd name="connsiteY7" fmla="*/ 7908 h 114300"/>
                  <a:gd name="connsiteX8" fmla="*/ 114778 w 114300"/>
                  <a:gd name="connsiteY8" fmla="*/ 10944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445"/>
                    </a:moveTo>
                    <a:cubicBezTo>
                      <a:pt x="114778" y="113159"/>
                      <a:pt x="111730" y="116017"/>
                      <a:pt x="108111" y="116017"/>
                    </a:cubicBezTo>
                    <a:lnTo>
                      <a:pt x="6479" y="114779"/>
                    </a:lnTo>
                    <a:cubicBezTo>
                      <a:pt x="2860" y="114683"/>
                      <a:pt x="-93" y="111826"/>
                      <a:pt x="2" y="108111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241"/>
                    </a:lnTo>
                    <a:cubicBezTo>
                      <a:pt x="113159" y="1336"/>
                      <a:pt x="116112" y="4289"/>
                      <a:pt x="116112" y="7908"/>
                    </a:cubicBezTo>
                    <a:lnTo>
                      <a:pt x="114778" y="10944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C756968-FF55-4221-9D05-06F5ADDE0D74}"/>
                  </a:ext>
                </a:extLst>
              </p:cNvPr>
              <p:cNvSpPr/>
              <p:nvPr/>
            </p:nvSpPr>
            <p:spPr>
              <a:xfrm>
                <a:off x="6380320" y="436692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538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2A497AD-5F2C-4079-844B-ACFD9583FFCB}"/>
                  </a:ext>
                </a:extLst>
              </p:cNvPr>
              <p:cNvSpPr/>
              <p:nvPr/>
            </p:nvSpPr>
            <p:spPr>
              <a:xfrm>
                <a:off x="6520241" y="436873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205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111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8"/>
                      <a:pt x="116205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A818B4F-B0B7-40BF-B8C0-EDE9A05F91C9}"/>
                  </a:ext>
                </a:extLst>
              </p:cNvPr>
              <p:cNvSpPr/>
              <p:nvPr/>
            </p:nvSpPr>
            <p:spPr>
              <a:xfrm>
                <a:off x="6660164" y="4370445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9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1 h 114300"/>
                  <a:gd name="connsiteX7" fmla="*/ 116014 w 114300"/>
                  <a:gd name="connsiteY7" fmla="*/ 7908 h 114300"/>
                  <a:gd name="connsiteX8" fmla="*/ 114776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540"/>
                    </a:moveTo>
                    <a:cubicBezTo>
                      <a:pt x="114681" y="113255"/>
                      <a:pt x="111728" y="116112"/>
                      <a:pt x="108109" y="116112"/>
                    </a:cubicBezTo>
                    <a:lnTo>
                      <a:pt x="6572" y="114779"/>
                    </a:lnTo>
                    <a:cubicBezTo>
                      <a:pt x="2857" y="114779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538" y="1241"/>
                    </a:lnTo>
                    <a:cubicBezTo>
                      <a:pt x="113157" y="1241"/>
                      <a:pt x="116110" y="4289"/>
                      <a:pt x="116014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E5F83B6-67E9-4134-8EA5-9417423E7B18}"/>
                  </a:ext>
                </a:extLst>
              </p:cNvPr>
              <p:cNvSpPr/>
              <p:nvPr/>
            </p:nvSpPr>
            <p:spPr>
              <a:xfrm>
                <a:off x="6799990" y="4372349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444 h 114300"/>
                  <a:gd name="connsiteX1" fmla="*/ 108109 w 114300"/>
                  <a:gd name="connsiteY1" fmla="*/ 116017 h 114300"/>
                  <a:gd name="connsiteX2" fmla="*/ 6477 w 114300"/>
                  <a:gd name="connsiteY2" fmla="*/ 114683 h 114300"/>
                  <a:gd name="connsiteX3" fmla="*/ 0 w 114300"/>
                  <a:gd name="connsiteY3" fmla="*/ 108016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205 w 114300"/>
                  <a:gd name="connsiteY7" fmla="*/ 7908 h 114300"/>
                  <a:gd name="connsiteX8" fmla="*/ 114776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444"/>
                    </a:moveTo>
                    <a:cubicBezTo>
                      <a:pt x="114681" y="113159"/>
                      <a:pt x="111728" y="116017"/>
                      <a:pt x="108109" y="116017"/>
                    </a:cubicBezTo>
                    <a:lnTo>
                      <a:pt x="6477" y="114683"/>
                    </a:lnTo>
                    <a:cubicBezTo>
                      <a:pt x="2857" y="114683"/>
                      <a:pt x="0" y="111635"/>
                      <a:pt x="0" y="108016"/>
                    </a:cubicBezTo>
                    <a:lnTo>
                      <a:pt x="1333" y="6479"/>
                    </a:lnTo>
                    <a:cubicBezTo>
                      <a:pt x="1429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241"/>
                      <a:pt x="116205" y="4288"/>
                      <a:pt x="116205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9C30C8C-6AA8-4EC5-AC44-A263C6324B2E}"/>
                  </a:ext>
                </a:extLst>
              </p:cNvPr>
              <p:cNvSpPr/>
              <p:nvPr/>
            </p:nvSpPr>
            <p:spPr>
              <a:xfrm>
                <a:off x="5369908" y="4214331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444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0 h 114300"/>
                  <a:gd name="connsiteX7" fmla="*/ 116110 w 114300"/>
                  <a:gd name="connsiteY7" fmla="*/ 7908 h 114300"/>
                  <a:gd name="connsiteX8" fmla="*/ 114871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444"/>
                    </a:moveTo>
                    <a:cubicBezTo>
                      <a:pt x="114776" y="113159"/>
                      <a:pt x="111823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240"/>
                    </a:lnTo>
                    <a:cubicBezTo>
                      <a:pt x="113157" y="1336"/>
                      <a:pt x="116110" y="4288"/>
                      <a:pt x="116110" y="7908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A130E3-703E-42A6-B92A-853E96E11A02}"/>
                  </a:ext>
                </a:extLst>
              </p:cNvPr>
              <p:cNvSpPr/>
              <p:nvPr/>
            </p:nvSpPr>
            <p:spPr>
              <a:xfrm>
                <a:off x="5509828" y="4216045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444 w 114300"/>
                  <a:gd name="connsiteY6" fmla="*/ 1241 h 114300"/>
                  <a:gd name="connsiteX7" fmla="*/ 116017 w 114300"/>
                  <a:gd name="connsiteY7" fmla="*/ 7908 h 114300"/>
                  <a:gd name="connsiteX8" fmla="*/ 114874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540"/>
                    </a:moveTo>
                    <a:cubicBezTo>
                      <a:pt x="114874" y="113254"/>
                      <a:pt x="111826" y="116207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064" y="1336"/>
                      <a:pt x="116017" y="4288"/>
                      <a:pt x="116017" y="7908"/>
                    </a:cubicBezTo>
                    <a:lnTo>
                      <a:pt x="114874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0B1A901-95D2-4434-8686-AD6D92F34E89}"/>
                  </a:ext>
                </a:extLst>
              </p:cNvPr>
              <p:cNvSpPr/>
              <p:nvPr/>
            </p:nvSpPr>
            <p:spPr>
              <a:xfrm>
                <a:off x="5649750" y="4217854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016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336 w 114300"/>
                  <a:gd name="connsiteY4" fmla="*/ 6479 h 114300"/>
                  <a:gd name="connsiteX5" fmla="*/ 8003 w 114300"/>
                  <a:gd name="connsiteY5" fmla="*/ 2 h 114300"/>
                  <a:gd name="connsiteX6" fmla="*/ 109540 w 114300"/>
                  <a:gd name="connsiteY6" fmla="*/ 1336 h 114300"/>
                  <a:gd name="connsiteX7" fmla="*/ 116112 w 114300"/>
                  <a:gd name="connsiteY7" fmla="*/ 8003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779" y="113254"/>
                      <a:pt x="111731" y="116207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336"/>
                    </a:lnTo>
                    <a:cubicBezTo>
                      <a:pt x="113254" y="1336"/>
                      <a:pt x="116112" y="4384"/>
                      <a:pt x="116112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C00EC9A-0536-42A0-BA3B-E377A0F4DFA2}"/>
                  </a:ext>
                </a:extLst>
              </p:cNvPr>
              <p:cNvSpPr/>
              <p:nvPr/>
            </p:nvSpPr>
            <p:spPr>
              <a:xfrm>
                <a:off x="5789484" y="421956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5"/>
                      <a:pt x="111823" y="116207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016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6639A88-33EE-4343-9559-3B16CE9B768F}"/>
                  </a:ext>
                </a:extLst>
              </p:cNvPr>
              <p:cNvSpPr/>
              <p:nvPr/>
            </p:nvSpPr>
            <p:spPr>
              <a:xfrm>
                <a:off x="5929499" y="4221379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444 h 114300"/>
                  <a:gd name="connsiteX1" fmla="*/ 108016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444 w 114300"/>
                  <a:gd name="connsiteY6" fmla="*/ 1241 h 114300"/>
                  <a:gd name="connsiteX7" fmla="*/ 116017 w 114300"/>
                  <a:gd name="connsiteY7" fmla="*/ 7908 h 114300"/>
                  <a:gd name="connsiteX8" fmla="*/ 114779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444"/>
                    </a:moveTo>
                    <a:cubicBezTo>
                      <a:pt x="114683" y="113159"/>
                      <a:pt x="111730" y="116112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1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159" y="1241"/>
                      <a:pt x="116112" y="4289"/>
                      <a:pt x="116017" y="7908"/>
                    </a:cubicBezTo>
                    <a:lnTo>
                      <a:pt x="114779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F4EAEFE-7BBF-4E1D-8850-33CFF66E69F4}"/>
                  </a:ext>
                </a:extLst>
              </p:cNvPr>
              <p:cNvSpPr/>
              <p:nvPr/>
            </p:nvSpPr>
            <p:spPr>
              <a:xfrm>
                <a:off x="6069233" y="422318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444 h 114300"/>
                  <a:gd name="connsiteX1" fmla="*/ 108204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336 h 114300"/>
                  <a:gd name="connsiteX7" fmla="*/ 116110 w 114300"/>
                  <a:gd name="connsiteY7" fmla="*/ 8003 h 114300"/>
                  <a:gd name="connsiteX8" fmla="*/ 114871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444"/>
                    </a:moveTo>
                    <a:cubicBezTo>
                      <a:pt x="114871" y="113159"/>
                      <a:pt x="111823" y="116112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633" y="1336"/>
                    </a:lnTo>
                    <a:cubicBezTo>
                      <a:pt x="113347" y="1431"/>
                      <a:pt x="116205" y="4384"/>
                      <a:pt x="116110" y="8003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6EAF6C6-9B85-46CF-BF9F-E5BAD56A3737}"/>
                  </a:ext>
                </a:extLst>
              </p:cNvPr>
              <p:cNvSpPr/>
              <p:nvPr/>
            </p:nvSpPr>
            <p:spPr>
              <a:xfrm>
                <a:off x="6209153" y="4224810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635 w 114300"/>
                  <a:gd name="connsiteY6" fmla="*/ 1334 h 114300"/>
                  <a:gd name="connsiteX7" fmla="*/ 116207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778" y="113348"/>
                      <a:pt x="111826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824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4"/>
                    </a:lnTo>
                    <a:cubicBezTo>
                      <a:pt x="113350" y="1334"/>
                      <a:pt x="116207" y="4382"/>
                      <a:pt x="116207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79004A2-4E1E-46AD-B4F4-F83B086F3804}"/>
                  </a:ext>
                </a:extLst>
              </p:cNvPr>
              <p:cNvSpPr/>
              <p:nvPr/>
            </p:nvSpPr>
            <p:spPr>
              <a:xfrm>
                <a:off x="6348981" y="422661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442 w 114300"/>
                  <a:gd name="connsiteY6" fmla="*/ 1241 h 114300"/>
                  <a:gd name="connsiteX7" fmla="*/ 116014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255"/>
                      <a:pt x="111823" y="116207"/>
                      <a:pt x="108109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157" y="1241"/>
                      <a:pt x="116014" y="4289"/>
                      <a:pt x="116014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55783F0-4571-4A6F-9610-D3C71DDE4EC1}"/>
                  </a:ext>
                </a:extLst>
              </p:cNvPr>
              <p:cNvSpPr/>
              <p:nvPr/>
            </p:nvSpPr>
            <p:spPr>
              <a:xfrm>
                <a:off x="6488903" y="4228335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241 w 114300"/>
                  <a:gd name="connsiteY4" fmla="*/ 6572 h 114300"/>
                  <a:gd name="connsiteX5" fmla="*/ 7908 w 114300"/>
                  <a:gd name="connsiteY5" fmla="*/ 0 h 114300"/>
                  <a:gd name="connsiteX6" fmla="*/ 109444 w 114300"/>
                  <a:gd name="connsiteY6" fmla="*/ 1333 h 114300"/>
                  <a:gd name="connsiteX7" fmla="*/ 115922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778" y="113347"/>
                      <a:pt x="111731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823"/>
                      <a:pt x="2" y="108109"/>
                    </a:cubicBezTo>
                    <a:lnTo>
                      <a:pt x="1241" y="6572"/>
                    </a:lnTo>
                    <a:cubicBezTo>
                      <a:pt x="1241" y="2953"/>
                      <a:pt x="4289" y="0"/>
                      <a:pt x="7908" y="0"/>
                    </a:cubicBezTo>
                    <a:lnTo>
                      <a:pt x="109444" y="1333"/>
                    </a:lnTo>
                    <a:cubicBezTo>
                      <a:pt x="113064" y="1429"/>
                      <a:pt x="116017" y="4381"/>
                      <a:pt x="11592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AAA4194-DE30-430D-B455-265871CC8A10}"/>
                  </a:ext>
                </a:extLst>
              </p:cNvPr>
              <p:cNvSpPr/>
              <p:nvPr/>
            </p:nvSpPr>
            <p:spPr>
              <a:xfrm>
                <a:off x="6628731" y="4230142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9 h 114300"/>
                  <a:gd name="connsiteX3" fmla="*/ 0 w 114300"/>
                  <a:gd name="connsiteY3" fmla="*/ 108016 h 114300"/>
                  <a:gd name="connsiteX4" fmla="*/ 1334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255"/>
                      <a:pt x="111824" y="116207"/>
                      <a:pt x="108109" y="116112"/>
                    </a:cubicBezTo>
                    <a:lnTo>
                      <a:pt x="6572" y="114779"/>
                    </a:lnTo>
                    <a:cubicBezTo>
                      <a:pt x="2953" y="114779"/>
                      <a:pt x="0" y="111731"/>
                      <a:pt x="0" y="108016"/>
                    </a:cubicBezTo>
                    <a:lnTo>
                      <a:pt x="1334" y="6479"/>
                    </a:lnTo>
                    <a:cubicBezTo>
                      <a:pt x="1334" y="2860"/>
                      <a:pt x="4382" y="-93"/>
                      <a:pt x="8001" y="2"/>
                    </a:cubicBezTo>
                    <a:lnTo>
                      <a:pt x="109538" y="1241"/>
                    </a:lnTo>
                    <a:cubicBezTo>
                      <a:pt x="113252" y="1241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3786A9-CC9C-456F-BB20-0DBC6A8FBAE1}"/>
                  </a:ext>
                </a:extLst>
              </p:cNvPr>
              <p:cNvSpPr/>
              <p:nvPr/>
            </p:nvSpPr>
            <p:spPr>
              <a:xfrm>
                <a:off x="6768654" y="4232047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444 h 114300"/>
                  <a:gd name="connsiteX1" fmla="*/ 108109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110 w 114300"/>
                  <a:gd name="connsiteY7" fmla="*/ 7908 h 114300"/>
                  <a:gd name="connsiteX8" fmla="*/ 114776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444"/>
                    </a:moveTo>
                    <a:cubicBezTo>
                      <a:pt x="114776" y="113159"/>
                      <a:pt x="111728" y="116112"/>
                      <a:pt x="108109" y="116017"/>
                    </a:cubicBezTo>
                    <a:lnTo>
                      <a:pt x="6572" y="114778"/>
                    </a:lnTo>
                    <a:cubicBezTo>
                      <a:pt x="2858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2AC9D9-A0F0-4C4A-9E45-CE9423650AF8}"/>
                  </a:ext>
                </a:extLst>
              </p:cNvPr>
              <p:cNvSpPr/>
              <p:nvPr/>
            </p:nvSpPr>
            <p:spPr>
              <a:xfrm>
                <a:off x="5019483" y="4209761"/>
                <a:ext cx="180975" cy="114300"/>
              </a:xfrm>
              <a:custGeom>
                <a:avLst/>
                <a:gdLst>
                  <a:gd name="connsiteX0" fmla="*/ 185547 w 180975"/>
                  <a:gd name="connsiteY0" fmla="*/ 110490 h 114300"/>
                  <a:gd name="connsiteX1" fmla="*/ 178784 w 180975"/>
                  <a:gd name="connsiteY1" fmla="*/ 117062 h 114300"/>
                  <a:gd name="connsiteX2" fmla="*/ 6572 w 180975"/>
                  <a:gd name="connsiteY2" fmla="*/ 114871 h 114300"/>
                  <a:gd name="connsiteX3" fmla="*/ 0 w 180975"/>
                  <a:gd name="connsiteY3" fmla="*/ 108109 h 114300"/>
                  <a:gd name="connsiteX4" fmla="*/ 1238 w 180975"/>
                  <a:gd name="connsiteY4" fmla="*/ 6572 h 114300"/>
                  <a:gd name="connsiteX5" fmla="*/ 8001 w 180975"/>
                  <a:gd name="connsiteY5" fmla="*/ 0 h 114300"/>
                  <a:gd name="connsiteX6" fmla="*/ 180213 w 180975"/>
                  <a:gd name="connsiteY6" fmla="*/ 2191 h 114300"/>
                  <a:gd name="connsiteX7" fmla="*/ 186785 w 180975"/>
                  <a:gd name="connsiteY7" fmla="*/ 8858 h 114300"/>
                  <a:gd name="connsiteX8" fmla="*/ 185547 w 180975"/>
                  <a:gd name="connsiteY8" fmla="*/ 11049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114300">
                    <a:moveTo>
                      <a:pt x="185547" y="110490"/>
                    </a:moveTo>
                    <a:cubicBezTo>
                      <a:pt x="185547" y="114205"/>
                      <a:pt x="182499" y="117157"/>
                      <a:pt x="178784" y="117062"/>
                    </a:cubicBezTo>
                    <a:lnTo>
                      <a:pt x="6572" y="114871"/>
                    </a:lnTo>
                    <a:cubicBezTo>
                      <a:pt x="2858" y="114871"/>
                      <a:pt x="0" y="111823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286" y="0"/>
                      <a:pt x="8001" y="0"/>
                    </a:cubicBezTo>
                    <a:lnTo>
                      <a:pt x="180213" y="2191"/>
                    </a:lnTo>
                    <a:cubicBezTo>
                      <a:pt x="183928" y="2191"/>
                      <a:pt x="186785" y="5239"/>
                      <a:pt x="186785" y="8858"/>
                    </a:cubicBezTo>
                    <a:lnTo>
                      <a:pt x="185547" y="11049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48B2D8-25EC-4767-99A9-B33A624DFCB7}"/>
                  </a:ext>
                </a:extLst>
              </p:cNvPr>
              <p:cNvSpPr/>
              <p:nvPr/>
            </p:nvSpPr>
            <p:spPr>
              <a:xfrm>
                <a:off x="5017671" y="4349775"/>
                <a:ext cx="219075" cy="114300"/>
              </a:xfrm>
              <a:custGeom>
                <a:avLst/>
                <a:gdLst>
                  <a:gd name="connsiteX0" fmla="*/ 218696 w 219075"/>
                  <a:gd name="connsiteY0" fmla="*/ 110873 h 114300"/>
                  <a:gd name="connsiteX1" fmla="*/ 211933 w 219075"/>
                  <a:gd name="connsiteY1" fmla="*/ 117350 h 114300"/>
                  <a:gd name="connsiteX2" fmla="*/ 6575 w 219075"/>
                  <a:gd name="connsiteY2" fmla="*/ 114778 h 114300"/>
                  <a:gd name="connsiteX3" fmla="*/ 2 w 219075"/>
                  <a:gd name="connsiteY3" fmla="*/ 108016 h 114300"/>
                  <a:gd name="connsiteX4" fmla="*/ 1241 w 219075"/>
                  <a:gd name="connsiteY4" fmla="*/ 6479 h 114300"/>
                  <a:gd name="connsiteX5" fmla="*/ 8003 w 219075"/>
                  <a:gd name="connsiteY5" fmla="*/ 2 h 114300"/>
                  <a:gd name="connsiteX6" fmla="*/ 213362 w 219075"/>
                  <a:gd name="connsiteY6" fmla="*/ 2574 h 114300"/>
                  <a:gd name="connsiteX7" fmla="*/ 219935 w 219075"/>
                  <a:gd name="connsiteY7" fmla="*/ 9242 h 114300"/>
                  <a:gd name="connsiteX8" fmla="*/ 218696 w 219075"/>
                  <a:gd name="connsiteY8" fmla="*/ 1108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5" h="114300">
                    <a:moveTo>
                      <a:pt x="218696" y="110873"/>
                    </a:moveTo>
                    <a:cubicBezTo>
                      <a:pt x="218601" y="114588"/>
                      <a:pt x="215648" y="117445"/>
                      <a:pt x="211933" y="117350"/>
                    </a:cubicBezTo>
                    <a:lnTo>
                      <a:pt x="6575" y="114778"/>
                    </a:lnTo>
                    <a:cubicBezTo>
                      <a:pt x="2860" y="114683"/>
                      <a:pt x="-93" y="111826"/>
                      <a:pt x="2" y="108016"/>
                    </a:cubicBezTo>
                    <a:lnTo>
                      <a:pt x="1241" y="6479"/>
                    </a:lnTo>
                    <a:cubicBezTo>
                      <a:pt x="1336" y="2860"/>
                      <a:pt x="4289" y="-93"/>
                      <a:pt x="8003" y="2"/>
                    </a:cubicBezTo>
                    <a:lnTo>
                      <a:pt x="213362" y="2574"/>
                    </a:lnTo>
                    <a:cubicBezTo>
                      <a:pt x="217077" y="2669"/>
                      <a:pt x="219935" y="5717"/>
                      <a:pt x="219935" y="9242"/>
                    </a:cubicBezTo>
                    <a:lnTo>
                      <a:pt x="218696" y="11087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A3394F9-F453-4B75-9E00-04D3406C2409}"/>
                  </a:ext>
                </a:extLst>
              </p:cNvPr>
              <p:cNvSpPr/>
              <p:nvPr/>
            </p:nvSpPr>
            <p:spPr>
              <a:xfrm>
                <a:off x="5747382" y="4495510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777 h 114300"/>
                  <a:gd name="connsiteX1" fmla="*/ 111347 w 114300"/>
                  <a:gd name="connsiteY1" fmla="*/ 122777 h 114300"/>
                  <a:gd name="connsiteX2" fmla="*/ 9811 w 114300"/>
                  <a:gd name="connsiteY2" fmla="*/ 121539 h 114300"/>
                  <a:gd name="connsiteX3" fmla="*/ 2858 w 114300"/>
                  <a:gd name="connsiteY3" fmla="*/ 118491 h 114300"/>
                  <a:gd name="connsiteX4" fmla="*/ 0 w 114300"/>
                  <a:gd name="connsiteY4" fmla="*/ 111443 h 114300"/>
                  <a:gd name="connsiteX5" fmla="*/ 1333 w 114300"/>
                  <a:gd name="connsiteY5" fmla="*/ 9811 h 114300"/>
                  <a:gd name="connsiteX6" fmla="*/ 4382 w 114300"/>
                  <a:gd name="connsiteY6" fmla="*/ 2857 h 114300"/>
                  <a:gd name="connsiteX7" fmla="*/ 11430 w 114300"/>
                  <a:gd name="connsiteY7" fmla="*/ 0 h 114300"/>
                  <a:gd name="connsiteX8" fmla="*/ 112967 w 114300"/>
                  <a:gd name="connsiteY8" fmla="*/ 1238 h 114300"/>
                  <a:gd name="connsiteX9" fmla="*/ 122777 w 114300"/>
                  <a:gd name="connsiteY9" fmla="*/ 11335 h 114300"/>
                  <a:gd name="connsiteX10" fmla="*/ 121539 w 114300"/>
                  <a:gd name="connsiteY10" fmla="*/ 112871 h 114300"/>
                  <a:gd name="connsiteX11" fmla="*/ 118491 w 114300"/>
                  <a:gd name="connsiteY11" fmla="*/ 119920 h 114300"/>
                  <a:gd name="connsiteX12" fmla="*/ 111538 w 114300"/>
                  <a:gd name="connsiteY12" fmla="*/ 122777 h 114300"/>
                  <a:gd name="connsiteX13" fmla="*/ 11240 w 114300"/>
                  <a:gd name="connsiteY13" fmla="*/ 6668 h 114300"/>
                  <a:gd name="connsiteX14" fmla="*/ 8954 w 114300"/>
                  <a:gd name="connsiteY14" fmla="*/ 7620 h 114300"/>
                  <a:gd name="connsiteX15" fmla="*/ 7906 w 114300"/>
                  <a:gd name="connsiteY15" fmla="*/ 9906 h 114300"/>
                  <a:gd name="connsiteX16" fmla="*/ 6572 w 114300"/>
                  <a:gd name="connsiteY16" fmla="*/ 111538 h 114300"/>
                  <a:gd name="connsiteX17" fmla="*/ 7525 w 114300"/>
                  <a:gd name="connsiteY17" fmla="*/ 113919 h 114300"/>
                  <a:gd name="connsiteX18" fmla="*/ 9906 w 114300"/>
                  <a:gd name="connsiteY18" fmla="*/ 114967 h 114300"/>
                  <a:gd name="connsiteX19" fmla="*/ 111443 w 114300"/>
                  <a:gd name="connsiteY19" fmla="*/ 116205 h 114300"/>
                  <a:gd name="connsiteX20" fmla="*/ 111538 w 114300"/>
                  <a:gd name="connsiteY20" fmla="*/ 116205 h 114300"/>
                  <a:gd name="connsiteX21" fmla="*/ 113824 w 114300"/>
                  <a:gd name="connsiteY21" fmla="*/ 115253 h 114300"/>
                  <a:gd name="connsiteX22" fmla="*/ 114872 w 114300"/>
                  <a:gd name="connsiteY22" fmla="*/ 112871 h 114300"/>
                  <a:gd name="connsiteX23" fmla="*/ 116110 w 114300"/>
                  <a:gd name="connsiteY23" fmla="*/ 11335 h 114300"/>
                  <a:gd name="connsiteX24" fmla="*/ 112871 w 114300"/>
                  <a:gd name="connsiteY24" fmla="*/ 8001 h 114300"/>
                  <a:gd name="connsiteX25" fmla="*/ 11240 w 114300"/>
                  <a:gd name="connsiteY25" fmla="*/ 6668 h 114300"/>
                  <a:gd name="connsiteX26" fmla="*/ 11240 w 114300"/>
                  <a:gd name="connsiteY26" fmla="*/ 666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4300" h="114300">
                    <a:moveTo>
                      <a:pt x="111538" y="122777"/>
                    </a:moveTo>
                    <a:cubicBezTo>
                      <a:pt x="111443" y="122777"/>
                      <a:pt x="111443" y="122777"/>
                      <a:pt x="111347" y="122777"/>
                    </a:cubicBezTo>
                    <a:lnTo>
                      <a:pt x="9811" y="121539"/>
                    </a:lnTo>
                    <a:cubicBezTo>
                      <a:pt x="7144" y="121539"/>
                      <a:pt x="4667" y="120396"/>
                      <a:pt x="2858" y="118491"/>
                    </a:cubicBezTo>
                    <a:cubicBezTo>
                      <a:pt x="953" y="116586"/>
                      <a:pt x="0" y="114110"/>
                      <a:pt x="0" y="111443"/>
                    </a:cubicBezTo>
                    <a:lnTo>
                      <a:pt x="1333" y="9811"/>
                    </a:lnTo>
                    <a:cubicBezTo>
                      <a:pt x="1333" y="7144"/>
                      <a:pt x="2477" y="4667"/>
                      <a:pt x="4382" y="2857"/>
                    </a:cubicBezTo>
                    <a:cubicBezTo>
                      <a:pt x="6287" y="953"/>
                      <a:pt x="8573" y="95"/>
                      <a:pt x="11430" y="0"/>
                    </a:cubicBezTo>
                    <a:lnTo>
                      <a:pt x="112967" y="1238"/>
                    </a:lnTo>
                    <a:cubicBezTo>
                      <a:pt x="118396" y="1333"/>
                      <a:pt x="122777" y="5810"/>
                      <a:pt x="122777" y="11335"/>
                    </a:cubicBezTo>
                    <a:lnTo>
                      <a:pt x="121539" y="112871"/>
                    </a:lnTo>
                    <a:cubicBezTo>
                      <a:pt x="121539" y="115538"/>
                      <a:pt x="120396" y="118015"/>
                      <a:pt x="118491" y="119920"/>
                    </a:cubicBezTo>
                    <a:cubicBezTo>
                      <a:pt x="116491" y="121825"/>
                      <a:pt x="114110" y="122777"/>
                      <a:pt x="111538" y="122777"/>
                    </a:cubicBezTo>
                    <a:close/>
                    <a:moveTo>
                      <a:pt x="11240" y="6668"/>
                    </a:moveTo>
                    <a:cubicBezTo>
                      <a:pt x="10382" y="6668"/>
                      <a:pt x="9620" y="7048"/>
                      <a:pt x="8954" y="7620"/>
                    </a:cubicBezTo>
                    <a:cubicBezTo>
                      <a:pt x="8287" y="8287"/>
                      <a:pt x="7906" y="9049"/>
                      <a:pt x="7906" y="9906"/>
                    </a:cubicBezTo>
                    <a:lnTo>
                      <a:pt x="6572" y="111538"/>
                    </a:lnTo>
                    <a:cubicBezTo>
                      <a:pt x="6572" y="112395"/>
                      <a:pt x="6953" y="113252"/>
                      <a:pt x="7525" y="113919"/>
                    </a:cubicBezTo>
                    <a:cubicBezTo>
                      <a:pt x="8096" y="114586"/>
                      <a:pt x="8954" y="114967"/>
                      <a:pt x="9906" y="114967"/>
                    </a:cubicBezTo>
                    <a:lnTo>
                      <a:pt x="111443" y="116205"/>
                    </a:lnTo>
                    <a:cubicBezTo>
                      <a:pt x="111443" y="116205"/>
                      <a:pt x="111443" y="116205"/>
                      <a:pt x="111538" y="116205"/>
                    </a:cubicBezTo>
                    <a:cubicBezTo>
                      <a:pt x="112395" y="116205"/>
                      <a:pt x="113157" y="115919"/>
                      <a:pt x="113824" y="115253"/>
                    </a:cubicBezTo>
                    <a:cubicBezTo>
                      <a:pt x="114491" y="114586"/>
                      <a:pt x="114872" y="113824"/>
                      <a:pt x="114872" y="112871"/>
                    </a:cubicBezTo>
                    <a:lnTo>
                      <a:pt x="116110" y="11335"/>
                    </a:lnTo>
                    <a:cubicBezTo>
                      <a:pt x="116110" y="9525"/>
                      <a:pt x="114681" y="8001"/>
                      <a:pt x="112871" y="8001"/>
                    </a:cubicBezTo>
                    <a:lnTo>
                      <a:pt x="11240" y="6668"/>
                    </a:lnTo>
                    <a:cubicBezTo>
                      <a:pt x="11240" y="6668"/>
                      <a:pt x="11240" y="6668"/>
                      <a:pt x="11240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1D569C2-5C10-40A4-AA93-42BC5C92176E}"/>
                  </a:ext>
                </a:extLst>
              </p:cNvPr>
              <p:cNvSpPr/>
              <p:nvPr/>
            </p:nvSpPr>
            <p:spPr>
              <a:xfrm>
                <a:off x="6237159" y="4361874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682 h 114300"/>
                  <a:gd name="connsiteX1" fmla="*/ 111442 w 114300"/>
                  <a:gd name="connsiteY1" fmla="*/ 122682 h 114300"/>
                  <a:gd name="connsiteX2" fmla="*/ 9811 w 114300"/>
                  <a:gd name="connsiteY2" fmla="*/ 121444 h 114300"/>
                  <a:gd name="connsiteX3" fmla="*/ 0 w 114300"/>
                  <a:gd name="connsiteY3" fmla="*/ 111347 h 114300"/>
                  <a:gd name="connsiteX4" fmla="*/ 1333 w 114300"/>
                  <a:gd name="connsiteY4" fmla="*/ 9715 h 114300"/>
                  <a:gd name="connsiteX5" fmla="*/ 4381 w 114300"/>
                  <a:gd name="connsiteY5" fmla="*/ 2762 h 114300"/>
                  <a:gd name="connsiteX6" fmla="*/ 11239 w 114300"/>
                  <a:gd name="connsiteY6" fmla="*/ 0 h 114300"/>
                  <a:gd name="connsiteX7" fmla="*/ 11430 w 114300"/>
                  <a:gd name="connsiteY7" fmla="*/ 0 h 114300"/>
                  <a:gd name="connsiteX8" fmla="*/ 112966 w 114300"/>
                  <a:gd name="connsiteY8" fmla="*/ 1238 h 114300"/>
                  <a:gd name="connsiteX9" fmla="*/ 122777 w 114300"/>
                  <a:gd name="connsiteY9" fmla="*/ 11239 h 114300"/>
                  <a:gd name="connsiteX10" fmla="*/ 121444 w 114300"/>
                  <a:gd name="connsiteY10" fmla="*/ 112871 h 114300"/>
                  <a:gd name="connsiteX11" fmla="*/ 118491 w 114300"/>
                  <a:gd name="connsiteY11" fmla="*/ 119824 h 114300"/>
                  <a:gd name="connsiteX12" fmla="*/ 111538 w 114300"/>
                  <a:gd name="connsiteY12" fmla="*/ 122682 h 114300"/>
                  <a:gd name="connsiteX13" fmla="*/ 11239 w 114300"/>
                  <a:gd name="connsiteY13" fmla="*/ 6668 h 114300"/>
                  <a:gd name="connsiteX14" fmla="*/ 8954 w 114300"/>
                  <a:gd name="connsiteY14" fmla="*/ 7620 h 114300"/>
                  <a:gd name="connsiteX15" fmla="*/ 8001 w 114300"/>
                  <a:gd name="connsiteY15" fmla="*/ 9906 h 114300"/>
                  <a:gd name="connsiteX16" fmla="*/ 6667 w 114300"/>
                  <a:gd name="connsiteY16" fmla="*/ 111538 h 114300"/>
                  <a:gd name="connsiteX17" fmla="*/ 9906 w 114300"/>
                  <a:gd name="connsiteY17" fmla="*/ 114871 h 114300"/>
                  <a:gd name="connsiteX18" fmla="*/ 111538 w 114300"/>
                  <a:gd name="connsiteY18" fmla="*/ 116110 h 114300"/>
                  <a:gd name="connsiteX19" fmla="*/ 111538 w 114300"/>
                  <a:gd name="connsiteY19" fmla="*/ 116110 h 114300"/>
                  <a:gd name="connsiteX20" fmla="*/ 113824 w 114300"/>
                  <a:gd name="connsiteY20" fmla="*/ 115157 h 114300"/>
                  <a:gd name="connsiteX21" fmla="*/ 114776 w 114300"/>
                  <a:gd name="connsiteY21" fmla="*/ 112776 h 114300"/>
                  <a:gd name="connsiteX22" fmla="*/ 114776 w 114300"/>
                  <a:gd name="connsiteY22" fmla="*/ 112776 h 114300"/>
                  <a:gd name="connsiteX23" fmla="*/ 116110 w 114300"/>
                  <a:gd name="connsiteY23" fmla="*/ 11144 h 114300"/>
                  <a:gd name="connsiteX24" fmla="*/ 112871 w 114300"/>
                  <a:gd name="connsiteY24" fmla="*/ 7811 h 114300"/>
                  <a:gd name="connsiteX25" fmla="*/ 11239 w 114300"/>
                  <a:gd name="connsiteY25" fmla="*/ 6668 h 114300"/>
                  <a:gd name="connsiteX26" fmla="*/ 11239 w 114300"/>
                  <a:gd name="connsiteY26" fmla="*/ 666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4300" h="114300">
                    <a:moveTo>
                      <a:pt x="111538" y="122682"/>
                    </a:moveTo>
                    <a:cubicBezTo>
                      <a:pt x="111538" y="122682"/>
                      <a:pt x="111442" y="122682"/>
                      <a:pt x="111442" y="122682"/>
                    </a:cubicBezTo>
                    <a:lnTo>
                      <a:pt x="9811" y="121444"/>
                    </a:lnTo>
                    <a:cubicBezTo>
                      <a:pt x="4381" y="121348"/>
                      <a:pt x="0" y="116872"/>
                      <a:pt x="0" y="111347"/>
                    </a:cubicBezTo>
                    <a:lnTo>
                      <a:pt x="1333" y="9715"/>
                    </a:lnTo>
                    <a:cubicBezTo>
                      <a:pt x="1333" y="7048"/>
                      <a:pt x="2476" y="4572"/>
                      <a:pt x="4381" y="2762"/>
                    </a:cubicBezTo>
                    <a:cubicBezTo>
                      <a:pt x="6287" y="953"/>
                      <a:pt x="8668" y="0"/>
                      <a:pt x="11239" y="0"/>
                    </a:cubicBezTo>
                    <a:cubicBezTo>
                      <a:pt x="11335" y="0"/>
                      <a:pt x="11335" y="0"/>
                      <a:pt x="11430" y="0"/>
                    </a:cubicBezTo>
                    <a:lnTo>
                      <a:pt x="112966" y="1238"/>
                    </a:lnTo>
                    <a:cubicBezTo>
                      <a:pt x="118396" y="1333"/>
                      <a:pt x="122872" y="5810"/>
                      <a:pt x="122777" y="11239"/>
                    </a:cubicBezTo>
                    <a:lnTo>
                      <a:pt x="121444" y="112871"/>
                    </a:lnTo>
                    <a:cubicBezTo>
                      <a:pt x="121444" y="115538"/>
                      <a:pt x="120396" y="118015"/>
                      <a:pt x="118491" y="119824"/>
                    </a:cubicBezTo>
                    <a:cubicBezTo>
                      <a:pt x="116586" y="121729"/>
                      <a:pt x="114205" y="122682"/>
                      <a:pt x="111538" y="122682"/>
                    </a:cubicBezTo>
                    <a:close/>
                    <a:moveTo>
                      <a:pt x="11239" y="6668"/>
                    </a:moveTo>
                    <a:cubicBezTo>
                      <a:pt x="10382" y="6668"/>
                      <a:pt x="9620" y="6953"/>
                      <a:pt x="8954" y="7620"/>
                    </a:cubicBezTo>
                    <a:cubicBezTo>
                      <a:pt x="8287" y="8191"/>
                      <a:pt x="8001" y="9049"/>
                      <a:pt x="8001" y="9906"/>
                    </a:cubicBezTo>
                    <a:lnTo>
                      <a:pt x="6667" y="111538"/>
                    </a:lnTo>
                    <a:cubicBezTo>
                      <a:pt x="6667" y="113347"/>
                      <a:pt x="8096" y="114871"/>
                      <a:pt x="9906" y="114871"/>
                    </a:cubicBezTo>
                    <a:lnTo>
                      <a:pt x="111538" y="116110"/>
                    </a:lnTo>
                    <a:cubicBezTo>
                      <a:pt x="111538" y="116110"/>
                      <a:pt x="111538" y="116110"/>
                      <a:pt x="111538" y="116110"/>
                    </a:cubicBezTo>
                    <a:cubicBezTo>
                      <a:pt x="112395" y="116110"/>
                      <a:pt x="113252" y="115824"/>
                      <a:pt x="113824" y="115157"/>
                    </a:cubicBezTo>
                    <a:cubicBezTo>
                      <a:pt x="114490" y="114586"/>
                      <a:pt x="114776" y="113729"/>
                      <a:pt x="114776" y="112776"/>
                    </a:cubicBezTo>
                    <a:lnTo>
                      <a:pt x="114776" y="112776"/>
                    </a:lnTo>
                    <a:lnTo>
                      <a:pt x="116110" y="11144"/>
                    </a:lnTo>
                    <a:cubicBezTo>
                      <a:pt x="116110" y="9335"/>
                      <a:pt x="114586" y="7811"/>
                      <a:pt x="112871" y="7811"/>
                    </a:cubicBezTo>
                    <a:lnTo>
                      <a:pt x="11239" y="6668"/>
                    </a:lnTo>
                    <a:cubicBezTo>
                      <a:pt x="11239" y="6668"/>
                      <a:pt x="11239" y="6668"/>
                      <a:pt x="11239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E7D6A7-2A8B-42F1-9C5E-B26784213E13}"/>
                  </a:ext>
                </a:extLst>
              </p:cNvPr>
              <p:cNvSpPr/>
              <p:nvPr/>
            </p:nvSpPr>
            <p:spPr>
              <a:xfrm>
                <a:off x="5646514" y="4214523"/>
                <a:ext cx="114300" cy="114300"/>
              </a:xfrm>
              <a:custGeom>
                <a:avLst/>
                <a:gdLst>
                  <a:gd name="connsiteX0" fmla="*/ 111347 w 114300"/>
                  <a:gd name="connsiteY0" fmla="*/ 122777 h 114300"/>
                  <a:gd name="connsiteX1" fmla="*/ 111252 w 114300"/>
                  <a:gd name="connsiteY1" fmla="*/ 122777 h 114300"/>
                  <a:gd name="connsiteX2" fmla="*/ 9716 w 114300"/>
                  <a:gd name="connsiteY2" fmla="*/ 121444 h 114300"/>
                  <a:gd name="connsiteX3" fmla="*/ 2858 w 114300"/>
                  <a:gd name="connsiteY3" fmla="*/ 118491 h 114300"/>
                  <a:gd name="connsiteX4" fmla="*/ 0 w 114300"/>
                  <a:gd name="connsiteY4" fmla="*/ 111347 h 114300"/>
                  <a:gd name="connsiteX5" fmla="*/ 1238 w 114300"/>
                  <a:gd name="connsiteY5" fmla="*/ 9811 h 114300"/>
                  <a:gd name="connsiteX6" fmla="*/ 11144 w 114300"/>
                  <a:gd name="connsiteY6" fmla="*/ 0 h 114300"/>
                  <a:gd name="connsiteX7" fmla="*/ 11240 w 114300"/>
                  <a:gd name="connsiteY7" fmla="*/ 0 h 114300"/>
                  <a:gd name="connsiteX8" fmla="*/ 112871 w 114300"/>
                  <a:gd name="connsiteY8" fmla="*/ 1333 h 114300"/>
                  <a:gd name="connsiteX9" fmla="*/ 119825 w 114300"/>
                  <a:gd name="connsiteY9" fmla="*/ 4286 h 114300"/>
                  <a:gd name="connsiteX10" fmla="*/ 122682 w 114300"/>
                  <a:gd name="connsiteY10" fmla="*/ 11335 h 114300"/>
                  <a:gd name="connsiteX11" fmla="*/ 121349 w 114300"/>
                  <a:gd name="connsiteY11" fmla="*/ 112966 h 114300"/>
                  <a:gd name="connsiteX12" fmla="*/ 118300 w 114300"/>
                  <a:gd name="connsiteY12" fmla="*/ 120015 h 114300"/>
                  <a:gd name="connsiteX13" fmla="*/ 111347 w 114300"/>
                  <a:gd name="connsiteY13" fmla="*/ 122777 h 114300"/>
                  <a:gd name="connsiteX14" fmla="*/ 11049 w 114300"/>
                  <a:gd name="connsiteY14" fmla="*/ 6572 h 114300"/>
                  <a:gd name="connsiteX15" fmla="*/ 7811 w 114300"/>
                  <a:gd name="connsiteY15" fmla="*/ 9811 h 114300"/>
                  <a:gd name="connsiteX16" fmla="*/ 6572 w 114300"/>
                  <a:gd name="connsiteY16" fmla="*/ 111347 h 114300"/>
                  <a:gd name="connsiteX17" fmla="*/ 7525 w 114300"/>
                  <a:gd name="connsiteY17" fmla="*/ 113824 h 114300"/>
                  <a:gd name="connsiteX18" fmla="*/ 9716 w 114300"/>
                  <a:gd name="connsiteY18" fmla="*/ 114776 h 114300"/>
                  <a:gd name="connsiteX19" fmla="*/ 111347 w 114300"/>
                  <a:gd name="connsiteY19" fmla="*/ 116110 h 114300"/>
                  <a:gd name="connsiteX20" fmla="*/ 111347 w 114300"/>
                  <a:gd name="connsiteY20" fmla="*/ 116110 h 114300"/>
                  <a:gd name="connsiteX21" fmla="*/ 113633 w 114300"/>
                  <a:gd name="connsiteY21" fmla="*/ 115157 h 114300"/>
                  <a:gd name="connsiteX22" fmla="*/ 114681 w 114300"/>
                  <a:gd name="connsiteY22" fmla="*/ 112776 h 114300"/>
                  <a:gd name="connsiteX23" fmla="*/ 114681 w 114300"/>
                  <a:gd name="connsiteY23" fmla="*/ 112776 h 114300"/>
                  <a:gd name="connsiteX24" fmla="*/ 116015 w 114300"/>
                  <a:gd name="connsiteY24" fmla="*/ 11144 h 114300"/>
                  <a:gd name="connsiteX25" fmla="*/ 115062 w 114300"/>
                  <a:gd name="connsiteY25" fmla="*/ 8858 h 114300"/>
                  <a:gd name="connsiteX26" fmla="*/ 112681 w 114300"/>
                  <a:gd name="connsiteY26" fmla="*/ 7811 h 114300"/>
                  <a:gd name="connsiteX27" fmla="*/ 11049 w 114300"/>
                  <a:gd name="connsiteY27" fmla="*/ 6572 h 114300"/>
                  <a:gd name="connsiteX28" fmla="*/ 11049 w 114300"/>
                  <a:gd name="connsiteY28" fmla="*/ 657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4300" h="114300">
                    <a:moveTo>
                      <a:pt x="111347" y="122777"/>
                    </a:moveTo>
                    <a:cubicBezTo>
                      <a:pt x="111347" y="122777"/>
                      <a:pt x="111252" y="122777"/>
                      <a:pt x="111252" y="122777"/>
                    </a:cubicBezTo>
                    <a:lnTo>
                      <a:pt x="9716" y="121444"/>
                    </a:lnTo>
                    <a:cubicBezTo>
                      <a:pt x="7144" y="121444"/>
                      <a:pt x="4667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238" y="9811"/>
                    </a:lnTo>
                    <a:cubicBezTo>
                      <a:pt x="1333" y="4381"/>
                      <a:pt x="5715" y="0"/>
                      <a:pt x="11144" y="0"/>
                    </a:cubicBezTo>
                    <a:cubicBezTo>
                      <a:pt x="11144" y="0"/>
                      <a:pt x="11240" y="0"/>
                      <a:pt x="11240" y="0"/>
                    </a:cubicBezTo>
                    <a:lnTo>
                      <a:pt x="112871" y="1333"/>
                    </a:lnTo>
                    <a:cubicBezTo>
                      <a:pt x="115538" y="1333"/>
                      <a:pt x="118015" y="2381"/>
                      <a:pt x="119825" y="4286"/>
                    </a:cubicBezTo>
                    <a:cubicBezTo>
                      <a:pt x="121729" y="6191"/>
                      <a:pt x="122682" y="8668"/>
                      <a:pt x="122682" y="11335"/>
                    </a:cubicBezTo>
                    <a:lnTo>
                      <a:pt x="121349" y="112966"/>
                    </a:lnTo>
                    <a:cubicBezTo>
                      <a:pt x="121349" y="115633"/>
                      <a:pt x="120205" y="118110"/>
                      <a:pt x="118300" y="120015"/>
                    </a:cubicBezTo>
                    <a:cubicBezTo>
                      <a:pt x="116491" y="121729"/>
                      <a:pt x="114014" y="122777"/>
                      <a:pt x="111347" y="122777"/>
                    </a:cubicBezTo>
                    <a:close/>
                    <a:moveTo>
                      <a:pt x="11049" y="6572"/>
                    </a:moveTo>
                    <a:cubicBezTo>
                      <a:pt x="9334" y="6572"/>
                      <a:pt x="7811" y="8096"/>
                      <a:pt x="7811" y="9811"/>
                    </a:cubicBezTo>
                    <a:lnTo>
                      <a:pt x="6572" y="111347"/>
                    </a:lnTo>
                    <a:cubicBezTo>
                      <a:pt x="6572" y="112300"/>
                      <a:pt x="6953" y="113157"/>
                      <a:pt x="7525" y="113824"/>
                    </a:cubicBezTo>
                    <a:cubicBezTo>
                      <a:pt x="8096" y="114395"/>
                      <a:pt x="8954" y="114776"/>
                      <a:pt x="9716" y="114776"/>
                    </a:cubicBezTo>
                    <a:lnTo>
                      <a:pt x="111347" y="116110"/>
                    </a:lnTo>
                    <a:cubicBezTo>
                      <a:pt x="111347" y="116110"/>
                      <a:pt x="111347" y="116110"/>
                      <a:pt x="111347" y="116110"/>
                    </a:cubicBezTo>
                    <a:cubicBezTo>
                      <a:pt x="112204" y="116110"/>
                      <a:pt x="113062" y="115729"/>
                      <a:pt x="113633" y="115157"/>
                    </a:cubicBezTo>
                    <a:cubicBezTo>
                      <a:pt x="114300" y="114490"/>
                      <a:pt x="114681" y="113729"/>
                      <a:pt x="114681" y="112776"/>
                    </a:cubicBezTo>
                    <a:lnTo>
                      <a:pt x="114681" y="112776"/>
                    </a:lnTo>
                    <a:lnTo>
                      <a:pt x="116015" y="11144"/>
                    </a:lnTo>
                    <a:cubicBezTo>
                      <a:pt x="116015" y="10287"/>
                      <a:pt x="115729" y="9430"/>
                      <a:pt x="115062" y="8858"/>
                    </a:cubicBezTo>
                    <a:cubicBezTo>
                      <a:pt x="114395" y="8191"/>
                      <a:pt x="113633" y="7906"/>
                      <a:pt x="112681" y="7811"/>
                    </a:cubicBezTo>
                    <a:lnTo>
                      <a:pt x="11049" y="6572"/>
                    </a:lnTo>
                    <a:cubicBezTo>
                      <a:pt x="11049" y="6572"/>
                      <a:pt x="11049" y="6572"/>
                      <a:pt x="11049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C54407-634C-4AE3-A9CE-108D78B80568}"/>
                  </a:ext>
                </a:extLst>
              </p:cNvPr>
              <p:cNvSpPr/>
              <p:nvPr/>
            </p:nvSpPr>
            <p:spPr>
              <a:xfrm>
                <a:off x="6625397" y="4226905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682 h 114300"/>
                  <a:gd name="connsiteX1" fmla="*/ 111443 w 114300"/>
                  <a:gd name="connsiteY1" fmla="*/ 122682 h 114300"/>
                  <a:gd name="connsiteX2" fmla="*/ 9811 w 114300"/>
                  <a:gd name="connsiteY2" fmla="*/ 121444 h 114300"/>
                  <a:gd name="connsiteX3" fmla="*/ 2858 w 114300"/>
                  <a:gd name="connsiteY3" fmla="*/ 118491 h 114300"/>
                  <a:gd name="connsiteX4" fmla="*/ 0 w 114300"/>
                  <a:gd name="connsiteY4" fmla="*/ 111347 h 114300"/>
                  <a:gd name="connsiteX5" fmla="*/ 1334 w 114300"/>
                  <a:gd name="connsiteY5" fmla="*/ 9811 h 114300"/>
                  <a:gd name="connsiteX6" fmla="*/ 4286 w 114300"/>
                  <a:gd name="connsiteY6" fmla="*/ 2858 h 114300"/>
                  <a:gd name="connsiteX7" fmla="*/ 11144 w 114300"/>
                  <a:gd name="connsiteY7" fmla="*/ 0 h 114300"/>
                  <a:gd name="connsiteX8" fmla="*/ 11335 w 114300"/>
                  <a:gd name="connsiteY8" fmla="*/ 0 h 114300"/>
                  <a:gd name="connsiteX9" fmla="*/ 112871 w 114300"/>
                  <a:gd name="connsiteY9" fmla="*/ 1238 h 114300"/>
                  <a:gd name="connsiteX10" fmla="*/ 119920 w 114300"/>
                  <a:gd name="connsiteY10" fmla="*/ 4286 h 114300"/>
                  <a:gd name="connsiteX11" fmla="*/ 122777 w 114300"/>
                  <a:gd name="connsiteY11" fmla="*/ 11335 h 114300"/>
                  <a:gd name="connsiteX12" fmla="*/ 121444 w 114300"/>
                  <a:gd name="connsiteY12" fmla="*/ 112871 h 114300"/>
                  <a:gd name="connsiteX13" fmla="*/ 118491 w 114300"/>
                  <a:gd name="connsiteY13" fmla="*/ 119920 h 114300"/>
                  <a:gd name="connsiteX14" fmla="*/ 111538 w 114300"/>
                  <a:gd name="connsiteY14" fmla="*/ 122682 h 114300"/>
                  <a:gd name="connsiteX15" fmla="*/ 11240 w 114300"/>
                  <a:gd name="connsiteY15" fmla="*/ 6572 h 114300"/>
                  <a:gd name="connsiteX16" fmla="*/ 8954 w 114300"/>
                  <a:gd name="connsiteY16" fmla="*/ 7525 h 114300"/>
                  <a:gd name="connsiteX17" fmla="*/ 8001 w 114300"/>
                  <a:gd name="connsiteY17" fmla="*/ 9811 h 114300"/>
                  <a:gd name="connsiteX18" fmla="*/ 6668 w 114300"/>
                  <a:gd name="connsiteY18" fmla="*/ 111443 h 114300"/>
                  <a:gd name="connsiteX19" fmla="*/ 7620 w 114300"/>
                  <a:gd name="connsiteY19" fmla="*/ 113824 h 114300"/>
                  <a:gd name="connsiteX20" fmla="*/ 9906 w 114300"/>
                  <a:gd name="connsiteY20" fmla="*/ 114776 h 114300"/>
                  <a:gd name="connsiteX21" fmla="*/ 111538 w 114300"/>
                  <a:gd name="connsiteY21" fmla="*/ 116015 h 114300"/>
                  <a:gd name="connsiteX22" fmla="*/ 111538 w 114300"/>
                  <a:gd name="connsiteY22" fmla="*/ 116015 h 114300"/>
                  <a:gd name="connsiteX23" fmla="*/ 113919 w 114300"/>
                  <a:gd name="connsiteY23" fmla="*/ 115062 h 114300"/>
                  <a:gd name="connsiteX24" fmla="*/ 114967 w 114300"/>
                  <a:gd name="connsiteY24" fmla="*/ 112681 h 114300"/>
                  <a:gd name="connsiteX25" fmla="*/ 114967 w 114300"/>
                  <a:gd name="connsiteY25" fmla="*/ 112681 h 114300"/>
                  <a:gd name="connsiteX26" fmla="*/ 116300 w 114300"/>
                  <a:gd name="connsiteY26" fmla="*/ 11144 h 114300"/>
                  <a:gd name="connsiteX27" fmla="*/ 115348 w 114300"/>
                  <a:gd name="connsiteY27" fmla="*/ 8858 h 114300"/>
                  <a:gd name="connsiteX28" fmla="*/ 112967 w 114300"/>
                  <a:gd name="connsiteY28" fmla="*/ 7811 h 114300"/>
                  <a:gd name="connsiteX29" fmla="*/ 11240 w 114300"/>
                  <a:gd name="connsiteY29" fmla="*/ 6572 h 114300"/>
                  <a:gd name="connsiteX30" fmla="*/ 11240 w 114300"/>
                  <a:gd name="connsiteY30" fmla="*/ 657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4300" h="114300">
                    <a:moveTo>
                      <a:pt x="111538" y="122682"/>
                    </a:moveTo>
                    <a:cubicBezTo>
                      <a:pt x="111538" y="122682"/>
                      <a:pt x="111443" y="122682"/>
                      <a:pt x="111443" y="122682"/>
                    </a:cubicBezTo>
                    <a:lnTo>
                      <a:pt x="9811" y="121444"/>
                    </a:lnTo>
                    <a:cubicBezTo>
                      <a:pt x="7239" y="121444"/>
                      <a:pt x="4763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334" y="9811"/>
                    </a:lnTo>
                    <a:cubicBezTo>
                      <a:pt x="1334" y="7239"/>
                      <a:pt x="2381" y="4763"/>
                      <a:pt x="4286" y="2858"/>
                    </a:cubicBezTo>
                    <a:cubicBezTo>
                      <a:pt x="6191" y="1048"/>
                      <a:pt x="8573" y="0"/>
                      <a:pt x="11144" y="0"/>
                    </a:cubicBezTo>
                    <a:cubicBezTo>
                      <a:pt x="11144" y="0"/>
                      <a:pt x="11240" y="0"/>
                      <a:pt x="11335" y="0"/>
                    </a:cubicBezTo>
                    <a:lnTo>
                      <a:pt x="112871" y="1238"/>
                    </a:lnTo>
                    <a:cubicBezTo>
                      <a:pt x="115538" y="1238"/>
                      <a:pt x="118015" y="2381"/>
                      <a:pt x="119920" y="4286"/>
                    </a:cubicBezTo>
                    <a:cubicBezTo>
                      <a:pt x="121729" y="6191"/>
                      <a:pt x="122777" y="8668"/>
                      <a:pt x="122777" y="11335"/>
                    </a:cubicBezTo>
                    <a:lnTo>
                      <a:pt x="121444" y="112871"/>
                    </a:lnTo>
                    <a:cubicBezTo>
                      <a:pt x="121444" y="115538"/>
                      <a:pt x="120301" y="118015"/>
                      <a:pt x="118491" y="119920"/>
                    </a:cubicBezTo>
                    <a:cubicBezTo>
                      <a:pt x="116586" y="121729"/>
                      <a:pt x="114110" y="122682"/>
                      <a:pt x="111538" y="122682"/>
                    </a:cubicBezTo>
                    <a:close/>
                    <a:moveTo>
                      <a:pt x="11240" y="6572"/>
                    </a:moveTo>
                    <a:cubicBezTo>
                      <a:pt x="10383" y="6572"/>
                      <a:pt x="9620" y="6953"/>
                      <a:pt x="8954" y="7525"/>
                    </a:cubicBezTo>
                    <a:cubicBezTo>
                      <a:pt x="8287" y="8096"/>
                      <a:pt x="8001" y="8954"/>
                      <a:pt x="8001" y="9811"/>
                    </a:cubicBezTo>
                    <a:lnTo>
                      <a:pt x="6668" y="111443"/>
                    </a:lnTo>
                    <a:cubicBezTo>
                      <a:pt x="6668" y="112395"/>
                      <a:pt x="7049" y="113252"/>
                      <a:pt x="7620" y="113824"/>
                    </a:cubicBezTo>
                    <a:cubicBezTo>
                      <a:pt x="8192" y="114491"/>
                      <a:pt x="9049" y="114776"/>
                      <a:pt x="9906" y="114776"/>
                    </a:cubicBezTo>
                    <a:lnTo>
                      <a:pt x="111538" y="116015"/>
                    </a:lnTo>
                    <a:cubicBezTo>
                      <a:pt x="111538" y="116015"/>
                      <a:pt x="111538" y="116015"/>
                      <a:pt x="111538" y="116015"/>
                    </a:cubicBezTo>
                    <a:cubicBezTo>
                      <a:pt x="112395" y="116015"/>
                      <a:pt x="113252" y="115634"/>
                      <a:pt x="113919" y="115062"/>
                    </a:cubicBezTo>
                    <a:cubicBezTo>
                      <a:pt x="114586" y="114395"/>
                      <a:pt x="114872" y="113633"/>
                      <a:pt x="114967" y="112681"/>
                    </a:cubicBezTo>
                    <a:lnTo>
                      <a:pt x="114967" y="112681"/>
                    </a:lnTo>
                    <a:lnTo>
                      <a:pt x="116300" y="11144"/>
                    </a:lnTo>
                    <a:cubicBezTo>
                      <a:pt x="116300" y="10287"/>
                      <a:pt x="116015" y="9430"/>
                      <a:pt x="115348" y="8858"/>
                    </a:cubicBezTo>
                    <a:cubicBezTo>
                      <a:pt x="114681" y="8192"/>
                      <a:pt x="113824" y="7811"/>
                      <a:pt x="112967" y="7811"/>
                    </a:cubicBezTo>
                    <a:lnTo>
                      <a:pt x="11240" y="6572"/>
                    </a:lnTo>
                    <a:cubicBezTo>
                      <a:pt x="11240" y="6572"/>
                      <a:pt x="11240" y="6572"/>
                      <a:pt x="1124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8F4F85-BB84-47E5-BD08-9E0FF113826A}"/>
                  </a:ext>
                </a:extLst>
              </p:cNvPr>
              <p:cNvSpPr/>
              <p:nvPr/>
            </p:nvSpPr>
            <p:spPr>
              <a:xfrm>
                <a:off x="5014524" y="4346444"/>
                <a:ext cx="219075" cy="123825"/>
              </a:xfrm>
              <a:custGeom>
                <a:avLst/>
                <a:gdLst>
                  <a:gd name="connsiteX0" fmla="*/ 215271 w 219075"/>
                  <a:gd name="connsiteY0" fmla="*/ 124015 h 123825"/>
                  <a:gd name="connsiteX1" fmla="*/ 215080 w 219075"/>
                  <a:gd name="connsiteY1" fmla="*/ 124015 h 123825"/>
                  <a:gd name="connsiteX2" fmla="*/ 9817 w 219075"/>
                  <a:gd name="connsiteY2" fmla="*/ 121444 h 123825"/>
                  <a:gd name="connsiteX3" fmla="*/ 2768 w 219075"/>
                  <a:gd name="connsiteY3" fmla="*/ 118396 h 123825"/>
                  <a:gd name="connsiteX4" fmla="*/ 6 w 219075"/>
                  <a:gd name="connsiteY4" fmla="*/ 111347 h 123825"/>
                  <a:gd name="connsiteX5" fmla="*/ 1244 w 219075"/>
                  <a:gd name="connsiteY5" fmla="*/ 9811 h 123825"/>
                  <a:gd name="connsiteX6" fmla="*/ 11245 w 219075"/>
                  <a:gd name="connsiteY6" fmla="*/ 0 h 123825"/>
                  <a:gd name="connsiteX7" fmla="*/ 11341 w 219075"/>
                  <a:gd name="connsiteY7" fmla="*/ 0 h 123825"/>
                  <a:gd name="connsiteX8" fmla="*/ 216700 w 219075"/>
                  <a:gd name="connsiteY8" fmla="*/ 2572 h 123825"/>
                  <a:gd name="connsiteX9" fmla="*/ 226510 w 219075"/>
                  <a:gd name="connsiteY9" fmla="*/ 12573 h 123825"/>
                  <a:gd name="connsiteX10" fmla="*/ 225272 w 219075"/>
                  <a:gd name="connsiteY10" fmla="*/ 114205 h 123825"/>
                  <a:gd name="connsiteX11" fmla="*/ 215271 w 219075"/>
                  <a:gd name="connsiteY11" fmla="*/ 124015 h 123825"/>
                  <a:gd name="connsiteX12" fmla="*/ 11150 w 219075"/>
                  <a:gd name="connsiteY12" fmla="*/ 6572 h 123825"/>
                  <a:gd name="connsiteX13" fmla="*/ 7816 w 219075"/>
                  <a:gd name="connsiteY13" fmla="*/ 9811 h 123825"/>
                  <a:gd name="connsiteX14" fmla="*/ 6578 w 219075"/>
                  <a:gd name="connsiteY14" fmla="*/ 111347 h 123825"/>
                  <a:gd name="connsiteX15" fmla="*/ 7531 w 219075"/>
                  <a:gd name="connsiteY15" fmla="*/ 113729 h 123825"/>
                  <a:gd name="connsiteX16" fmla="*/ 9912 w 219075"/>
                  <a:gd name="connsiteY16" fmla="*/ 114776 h 123825"/>
                  <a:gd name="connsiteX17" fmla="*/ 215176 w 219075"/>
                  <a:gd name="connsiteY17" fmla="*/ 117348 h 123825"/>
                  <a:gd name="connsiteX18" fmla="*/ 218605 w 219075"/>
                  <a:gd name="connsiteY18" fmla="*/ 114109 h 123825"/>
                  <a:gd name="connsiteX19" fmla="*/ 219843 w 219075"/>
                  <a:gd name="connsiteY19" fmla="*/ 12478 h 123825"/>
                  <a:gd name="connsiteX20" fmla="*/ 216509 w 219075"/>
                  <a:gd name="connsiteY20" fmla="*/ 9144 h 123825"/>
                  <a:gd name="connsiteX21" fmla="*/ 11150 w 219075"/>
                  <a:gd name="connsiteY21" fmla="*/ 6572 h 123825"/>
                  <a:gd name="connsiteX22" fmla="*/ 11150 w 219075"/>
                  <a:gd name="connsiteY22" fmla="*/ 657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9075" h="123825">
                    <a:moveTo>
                      <a:pt x="215271" y="124015"/>
                    </a:moveTo>
                    <a:cubicBezTo>
                      <a:pt x="215271" y="124015"/>
                      <a:pt x="215176" y="124015"/>
                      <a:pt x="215080" y="124015"/>
                    </a:cubicBezTo>
                    <a:lnTo>
                      <a:pt x="9817" y="121444"/>
                    </a:lnTo>
                    <a:cubicBezTo>
                      <a:pt x="7150" y="121444"/>
                      <a:pt x="4578" y="120301"/>
                      <a:pt x="2768" y="118396"/>
                    </a:cubicBezTo>
                    <a:cubicBezTo>
                      <a:pt x="958" y="116491"/>
                      <a:pt x="-89" y="114014"/>
                      <a:pt x="6" y="111347"/>
                    </a:cubicBezTo>
                    <a:lnTo>
                      <a:pt x="1244" y="9811"/>
                    </a:lnTo>
                    <a:cubicBezTo>
                      <a:pt x="1339" y="4381"/>
                      <a:pt x="5816" y="0"/>
                      <a:pt x="11245" y="0"/>
                    </a:cubicBezTo>
                    <a:cubicBezTo>
                      <a:pt x="11245" y="0"/>
                      <a:pt x="11341" y="0"/>
                      <a:pt x="11341" y="0"/>
                    </a:cubicBezTo>
                    <a:lnTo>
                      <a:pt x="216700" y="2572"/>
                    </a:lnTo>
                    <a:cubicBezTo>
                      <a:pt x="222224" y="2667"/>
                      <a:pt x="226606" y="7144"/>
                      <a:pt x="226510" y="12573"/>
                    </a:cubicBezTo>
                    <a:lnTo>
                      <a:pt x="225272" y="114205"/>
                    </a:lnTo>
                    <a:cubicBezTo>
                      <a:pt x="225082" y="119634"/>
                      <a:pt x="220700" y="124015"/>
                      <a:pt x="215271" y="124015"/>
                    </a:cubicBezTo>
                    <a:close/>
                    <a:moveTo>
                      <a:pt x="11150" y="6572"/>
                    </a:moveTo>
                    <a:cubicBezTo>
                      <a:pt x="9340" y="6572"/>
                      <a:pt x="7816" y="8096"/>
                      <a:pt x="7816" y="9811"/>
                    </a:cubicBezTo>
                    <a:lnTo>
                      <a:pt x="6578" y="111347"/>
                    </a:lnTo>
                    <a:cubicBezTo>
                      <a:pt x="6578" y="112300"/>
                      <a:pt x="6864" y="113062"/>
                      <a:pt x="7531" y="113729"/>
                    </a:cubicBezTo>
                    <a:cubicBezTo>
                      <a:pt x="8102" y="114395"/>
                      <a:pt x="8959" y="114681"/>
                      <a:pt x="9912" y="114776"/>
                    </a:cubicBezTo>
                    <a:lnTo>
                      <a:pt x="215176" y="117348"/>
                    </a:lnTo>
                    <a:cubicBezTo>
                      <a:pt x="217081" y="116967"/>
                      <a:pt x="218509" y="115919"/>
                      <a:pt x="218605" y="114109"/>
                    </a:cubicBezTo>
                    <a:lnTo>
                      <a:pt x="219843" y="12478"/>
                    </a:lnTo>
                    <a:cubicBezTo>
                      <a:pt x="219843" y="10668"/>
                      <a:pt x="218414" y="9144"/>
                      <a:pt x="216509" y="9144"/>
                    </a:cubicBezTo>
                    <a:lnTo>
                      <a:pt x="11150" y="6572"/>
                    </a:lnTo>
                    <a:cubicBezTo>
                      <a:pt x="11245" y="6572"/>
                      <a:pt x="11245" y="6572"/>
                      <a:pt x="1115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6F48875-FF75-4C82-B67C-14C5D66E168F}"/>
                  </a:ext>
                </a:extLst>
              </p:cNvPr>
              <p:cNvSpPr/>
              <p:nvPr/>
            </p:nvSpPr>
            <p:spPr>
              <a:xfrm>
                <a:off x="5016052" y="4489604"/>
                <a:ext cx="142875" cy="114300"/>
              </a:xfrm>
              <a:custGeom>
                <a:avLst/>
                <a:gdLst>
                  <a:gd name="connsiteX0" fmla="*/ 150212 w 142875"/>
                  <a:gd name="connsiteY0" fmla="*/ 110014 h 114300"/>
                  <a:gd name="connsiteX1" fmla="*/ 143449 w 142875"/>
                  <a:gd name="connsiteY1" fmla="*/ 116586 h 114300"/>
                  <a:gd name="connsiteX2" fmla="*/ 6575 w 142875"/>
                  <a:gd name="connsiteY2" fmla="*/ 114871 h 114300"/>
                  <a:gd name="connsiteX3" fmla="*/ 2 w 142875"/>
                  <a:gd name="connsiteY3" fmla="*/ 108109 h 114300"/>
                  <a:gd name="connsiteX4" fmla="*/ 1336 w 142875"/>
                  <a:gd name="connsiteY4" fmla="*/ 6572 h 114300"/>
                  <a:gd name="connsiteX5" fmla="*/ 8003 w 142875"/>
                  <a:gd name="connsiteY5" fmla="*/ 0 h 114300"/>
                  <a:gd name="connsiteX6" fmla="*/ 144878 w 142875"/>
                  <a:gd name="connsiteY6" fmla="*/ 1714 h 114300"/>
                  <a:gd name="connsiteX7" fmla="*/ 151450 w 142875"/>
                  <a:gd name="connsiteY7" fmla="*/ 8477 h 114300"/>
                  <a:gd name="connsiteX8" fmla="*/ 150212 w 142875"/>
                  <a:gd name="connsiteY8" fmla="*/ 11001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14300">
                    <a:moveTo>
                      <a:pt x="150212" y="110014"/>
                    </a:moveTo>
                    <a:cubicBezTo>
                      <a:pt x="150212" y="113633"/>
                      <a:pt x="147164" y="116681"/>
                      <a:pt x="143449" y="116586"/>
                    </a:cubicBezTo>
                    <a:lnTo>
                      <a:pt x="6575" y="114871"/>
                    </a:lnTo>
                    <a:cubicBezTo>
                      <a:pt x="2860" y="114871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44878" y="1714"/>
                    </a:lnTo>
                    <a:cubicBezTo>
                      <a:pt x="148497" y="1714"/>
                      <a:pt x="151545" y="4858"/>
                      <a:pt x="151450" y="8477"/>
                    </a:cubicBezTo>
                    <a:lnTo>
                      <a:pt x="150212" y="11001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D0A8411-865F-42C4-B04B-9E4EE366CAC2}"/>
                  </a:ext>
                </a:extLst>
              </p:cNvPr>
              <p:cNvSpPr/>
              <p:nvPr/>
            </p:nvSpPr>
            <p:spPr>
              <a:xfrm>
                <a:off x="6764272" y="4721443"/>
                <a:ext cx="114300" cy="57150"/>
              </a:xfrm>
              <a:custGeom>
                <a:avLst/>
                <a:gdLst>
                  <a:gd name="connsiteX0" fmla="*/ 667 w 114300"/>
                  <a:gd name="connsiteY0" fmla="*/ 0 h 57150"/>
                  <a:gd name="connsiteX1" fmla="*/ 0 w 114300"/>
                  <a:gd name="connsiteY1" fmla="*/ 55912 h 57150"/>
                  <a:gd name="connsiteX2" fmla="*/ 1905 w 114300"/>
                  <a:gd name="connsiteY2" fmla="*/ 60674 h 57150"/>
                  <a:gd name="connsiteX3" fmla="*/ 6572 w 114300"/>
                  <a:gd name="connsiteY3" fmla="*/ 62674 h 57150"/>
                  <a:gd name="connsiteX4" fmla="*/ 108013 w 114300"/>
                  <a:gd name="connsiteY4" fmla="*/ 63913 h 57150"/>
                  <a:gd name="connsiteX5" fmla="*/ 112681 w 114300"/>
                  <a:gd name="connsiteY5" fmla="*/ 62008 h 57150"/>
                  <a:gd name="connsiteX6" fmla="*/ 114681 w 114300"/>
                  <a:gd name="connsiteY6" fmla="*/ 57340 h 57150"/>
                  <a:gd name="connsiteX7" fmla="*/ 115443 w 114300"/>
                  <a:gd name="connsiteY7" fmla="*/ 1429 h 57150"/>
                  <a:gd name="connsiteX8" fmla="*/ 667 w 114300"/>
                  <a:gd name="connsiteY8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57150">
                    <a:moveTo>
                      <a:pt x="667" y="0"/>
                    </a:moveTo>
                    <a:lnTo>
                      <a:pt x="0" y="55912"/>
                    </a:lnTo>
                    <a:cubicBezTo>
                      <a:pt x="0" y="57626"/>
                      <a:pt x="571" y="59341"/>
                      <a:pt x="1905" y="60674"/>
                    </a:cubicBezTo>
                    <a:cubicBezTo>
                      <a:pt x="3143" y="62008"/>
                      <a:pt x="4953" y="62674"/>
                      <a:pt x="6572" y="62674"/>
                    </a:cubicBezTo>
                    <a:lnTo>
                      <a:pt x="108013" y="63913"/>
                    </a:lnTo>
                    <a:cubicBezTo>
                      <a:pt x="109728" y="63913"/>
                      <a:pt x="111347" y="63341"/>
                      <a:pt x="112681" y="62008"/>
                    </a:cubicBezTo>
                    <a:cubicBezTo>
                      <a:pt x="114014" y="60865"/>
                      <a:pt x="114681" y="59055"/>
                      <a:pt x="114681" y="57340"/>
                    </a:cubicBezTo>
                    <a:lnTo>
                      <a:pt x="115443" y="142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A394DEE-BD3F-40A2-B38A-4AE4996960EE}"/>
                  </a:ext>
                </a:extLst>
              </p:cNvPr>
              <p:cNvSpPr/>
              <p:nvPr/>
            </p:nvSpPr>
            <p:spPr>
              <a:xfrm>
                <a:off x="6764843" y="4651624"/>
                <a:ext cx="114300" cy="57150"/>
              </a:xfrm>
              <a:custGeom>
                <a:avLst/>
                <a:gdLst>
                  <a:gd name="connsiteX0" fmla="*/ 114967 w 114300"/>
                  <a:gd name="connsiteY0" fmla="*/ 63818 h 57150"/>
                  <a:gd name="connsiteX1" fmla="*/ 115633 w 114300"/>
                  <a:gd name="connsiteY1" fmla="*/ 7906 h 57150"/>
                  <a:gd name="connsiteX2" fmla="*/ 113729 w 114300"/>
                  <a:gd name="connsiteY2" fmla="*/ 3239 h 57150"/>
                  <a:gd name="connsiteX3" fmla="*/ 109061 w 114300"/>
                  <a:gd name="connsiteY3" fmla="*/ 1238 h 57150"/>
                  <a:gd name="connsiteX4" fmla="*/ 7429 w 114300"/>
                  <a:gd name="connsiteY4" fmla="*/ 0 h 57150"/>
                  <a:gd name="connsiteX5" fmla="*/ 2667 w 114300"/>
                  <a:gd name="connsiteY5" fmla="*/ 1905 h 57150"/>
                  <a:gd name="connsiteX6" fmla="*/ 667 w 114300"/>
                  <a:gd name="connsiteY6" fmla="*/ 6572 h 57150"/>
                  <a:gd name="connsiteX7" fmla="*/ 0 w 114300"/>
                  <a:gd name="connsiteY7" fmla="*/ 62484 h 57150"/>
                  <a:gd name="connsiteX8" fmla="*/ 114967 w 114300"/>
                  <a:gd name="connsiteY8" fmla="*/ 6381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57150">
                    <a:moveTo>
                      <a:pt x="114967" y="63818"/>
                    </a:moveTo>
                    <a:lnTo>
                      <a:pt x="115633" y="7906"/>
                    </a:lnTo>
                    <a:cubicBezTo>
                      <a:pt x="115633" y="6287"/>
                      <a:pt x="114967" y="4572"/>
                      <a:pt x="113729" y="3239"/>
                    </a:cubicBezTo>
                    <a:cubicBezTo>
                      <a:pt x="112395" y="1905"/>
                      <a:pt x="110776" y="1238"/>
                      <a:pt x="109061" y="1238"/>
                    </a:cubicBezTo>
                    <a:lnTo>
                      <a:pt x="7429" y="0"/>
                    </a:lnTo>
                    <a:cubicBezTo>
                      <a:pt x="5715" y="0"/>
                      <a:pt x="4001" y="572"/>
                      <a:pt x="2667" y="1905"/>
                    </a:cubicBezTo>
                    <a:cubicBezTo>
                      <a:pt x="1333" y="3143"/>
                      <a:pt x="667" y="4858"/>
                      <a:pt x="667" y="6572"/>
                    </a:cubicBezTo>
                    <a:lnTo>
                      <a:pt x="0" y="62484"/>
                    </a:lnTo>
                    <a:lnTo>
                      <a:pt x="114967" y="6381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ACEF732-56FF-4AE0-B4B8-CBBB8EC20B30}"/>
                  </a:ext>
                </a:extLst>
              </p:cNvPr>
              <p:cNvSpPr/>
              <p:nvPr/>
            </p:nvSpPr>
            <p:spPr>
              <a:xfrm>
                <a:off x="6908385" y="4233669"/>
                <a:ext cx="114300" cy="247649"/>
              </a:xfrm>
              <a:custGeom>
                <a:avLst/>
                <a:gdLst>
                  <a:gd name="connsiteX0" fmla="*/ 8001 w 114300"/>
                  <a:gd name="connsiteY0" fmla="*/ 0 h 247650"/>
                  <a:gd name="connsiteX1" fmla="*/ 3334 w 114300"/>
                  <a:gd name="connsiteY1" fmla="*/ 1905 h 247650"/>
                  <a:gd name="connsiteX2" fmla="*/ 1333 w 114300"/>
                  <a:gd name="connsiteY2" fmla="*/ 6477 h 247650"/>
                  <a:gd name="connsiteX3" fmla="*/ 0 w 114300"/>
                  <a:gd name="connsiteY3" fmla="*/ 108013 h 247650"/>
                  <a:gd name="connsiteX4" fmla="*/ 1905 w 114300"/>
                  <a:gd name="connsiteY4" fmla="*/ 112776 h 247650"/>
                  <a:gd name="connsiteX5" fmla="*/ 6477 w 114300"/>
                  <a:gd name="connsiteY5" fmla="*/ 114776 h 247650"/>
                  <a:gd name="connsiteX6" fmla="*/ 33052 w 114300"/>
                  <a:gd name="connsiteY6" fmla="*/ 115157 h 247650"/>
                  <a:gd name="connsiteX7" fmla="*/ 31337 w 114300"/>
                  <a:gd name="connsiteY7" fmla="*/ 248317 h 247650"/>
                  <a:gd name="connsiteX8" fmla="*/ 33242 w 114300"/>
                  <a:gd name="connsiteY8" fmla="*/ 252984 h 247650"/>
                  <a:gd name="connsiteX9" fmla="*/ 37909 w 114300"/>
                  <a:gd name="connsiteY9" fmla="*/ 254984 h 247650"/>
                  <a:gd name="connsiteX10" fmla="*/ 106299 w 114300"/>
                  <a:gd name="connsiteY10" fmla="*/ 255841 h 247650"/>
                  <a:gd name="connsiteX11" fmla="*/ 111062 w 114300"/>
                  <a:gd name="connsiteY11" fmla="*/ 253937 h 247650"/>
                  <a:gd name="connsiteX12" fmla="*/ 113062 w 114300"/>
                  <a:gd name="connsiteY12" fmla="*/ 249269 h 247650"/>
                  <a:gd name="connsiteX13" fmla="*/ 116110 w 114300"/>
                  <a:gd name="connsiteY13" fmla="*/ 7810 h 247650"/>
                  <a:gd name="connsiteX14" fmla="*/ 114205 w 114300"/>
                  <a:gd name="connsiteY14" fmla="*/ 3143 h 247650"/>
                  <a:gd name="connsiteX15" fmla="*/ 109538 w 114300"/>
                  <a:gd name="connsiteY15" fmla="*/ 1143 h 247650"/>
                  <a:gd name="connsiteX16" fmla="*/ 8001 w 114300"/>
                  <a:gd name="connsiteY16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300" h="247650">
                    <a:moveTo>
                      <a:pt x="8001" y="0"/>
                    </a:moveTo>
                    <a:cubicBezTo>
                      <a:pt x="6382" y="0"/>
                      <a:pt x="4667" y="571"/>
                      <a:pt x="3334" y="1905"/>
                    </a:cubicBezTo>
                    <a:cubicBezTo>
                      <a:pt x="2000" y="3143"/>
                      <a:pt x="1429" y="4858"/>
                      <a:pt x="1333" y="6477"/>
                    </a:cubicBezTo>
                    <a:lnTo>
                      <a:pt x="0" y="108013"/>
                    </a:lnTo>
                    <a:cubicBezTo>
                      <a:pt x="0" y="109728"/>
                      <a:pt x="571" y="111442"/>
                      <a:pt x="1905" y="112776"/>
                    </a:cubicBezTo>
                    <a:cubicBezTo>
                      <a:pt x="3143" y="114014"/>
                      <a:pt x="4858" y="114776"/>
                      <a:pt x="6477" y="114776"/>
                    </a:cubicBezTo>
                    <a:lnTo>
                      <a:pt x="33052" y="115157"/>
                    </a:lnTo>
                    <a:lnTo>
                      <a:pt x="31337" y="248317"/>
                    </a:lnTo>
                    <a:cubicBezTo>
                      <a:pt x="31337" y="250031"/>
                      <a:pt x="32004" y="251746"/>
                      <a:pt x="33242" y="252984"/>
                    </a:cubicBezTo>
                    <a:cubicBezTo>
                      <a:pt x="34480" y="254317"/>
                      <a:pt x="36195" y="254984"/>
                      <a:pt x="37909" y="254984"/>
                    </a:cubicBezTo>
                    <a:lnTo>
                      <a:pt x="106299" y="255841"/>
                    </a:lnTo>
                    <a:cubicBezTo>
                      <a:pt x="108013" y="255841"/>
                      <a:pt x="109728" y="255270"/>
                      <a:pt x="111062" y="253937"/>
                    </a:cubicBezTo>
                    <a:cubicBezTo>
                      <a:pt x="112395" y="252698"/>
                      <a:pt x="113062" y="250984"/>
                      <a:pt x="113062" y="249269"/>
                    </a:cubicBezTo>
                    <a:lnTo>
                      <a:pt x="116110" y="7810"/>
                    </a:lnTo>
                    <a:cubicBezTo>
                      <a:pt x="116110" y="6096"/>
                      <a:pt x="115538" y="4381"/>
                      <a:pt x="114205" y="3143"/>
                    </a:cubicBezTo>
                    <a:cubicBezTo>
                      <a:pt x="112871" y="1810"/>
                      <a:pt x="111252" y="1143"/>
                      <a:pt x="109538" y="1143"/>
                    </a:cubicBezTo>
                    <a:lnTo>
                      <a:pt x="8001" y="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AAEC49F-4BC2-4F20-9280-B0FE9671CC46}"/>
                  </a:ext>
                </a:extLst>
              </p:cNvPr>
              <p:cNvSpPr/>
              <p:nvPr/>
            </p:nvSpPr>
            <p:spPr>
              <a:xfrm>
                <a:off x="6067213" y="3320201"/>
                <a:ext cx="733425" cy="638175"/>
              </a:xfrm>
              <a:custGeom>
                <a:avLst/>
                <a:gdLst>
                  <a:gd name="connsiteX0" fmla="*/ 731540 w 733425"/>
                  <a:gd name="connsiteY0" fmla="*/ 243002 h 638175"/>
                  <a:gd name="connsiteX1" fmla="*/ 583616 w 733425"/>
                  <a:gd name="connsiteY1" fmla="*/ 18403 h 638175"/>
                  <a:gd name="connsiteX2" fmla="*/ 526562 w 733425"/>
                  <a:gd name="connsiteY2" fmla="*/ 6878 h 638175"/>
                  <a:gd name="connsiteX3" fmla="*/ 18403 w 733425"/>
                  <a:gd name="connsiteY3" fmla="*/ 344634 h 638175"/>
                  <a:gd name="connsiteX4" fmla="*/ 6878 w 733425"/>
                  <a:gd name="connsiteY4" fmla="*/ 401689 h 638175"/>
                  <a:gd name="connsiteX5" fmla="*/ 154801 w 733425"/>
                  <a:gd name="connsiteY5" fmla="*/ 626384 h 638175"/>
                  <a:gd name="connsiteX6" fmla="*/ 169850 w 733425"/>
                  <a:gd name="connsiteY6" fmla="*/ 640004 h 638175"/>
                  <a:gd name="connsiteX7" fmla="*/ 211856 w 733425"/>
                  <a:gd name="connsiteY7" fmla="*/ 638100 h 638175"/>
                  <a:gd name="connsiteX8" fmla="*/ 720015 w 733425"/>
                  <a:gd name="connsiteY8" fmla="*/ 300343 h 638175"/>
                  <a:gd name="connsiteX9" fmla="*/ 736683 w 733425"/>
                  <a:gd name="connsiteY9" fmla="*/ 277578 h 638175"/>
                  <a:gd name="connsiteX10" fmla="*/ 731540 w 733425"/>
                  <a:gd name="connsiteY10" fmla="*/ 243002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3425" h="638175">
                    <a:moveTo>
                      <a:pt x="731540" y="243002"/>
                    </a:moveTo>
                    <a:lnTo>
                      <a:pt x="583616" y="18403"/>
                    </a:lnTo>
                    <a:cubicBezTo>
                      <a:pt x="571043" y="-552"/>
                      <a:pt x="545516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58706" y="632289"/>
                      <a:pt x="163945" y="636861"/>
                      <a:pt x="169850" y="640004"/>
                    </a:cubicBezTo>
                    <a:cubicBezTo>
                      <a:pt x="182709" y="646862"/>
                      <a:pt x="198902" y="646672"/>
                      <a:pt x="211856" y="638100"/>
                    </a:cubicBezTo>
                    <a:lnTo>
                      <a:pt x="720015" y="300343"/>
                    </a:lnTo>
                    <a:cubicBezTo>
                      <a:pt x="728397" y="294723"/>
                      <a:pt x="734111" y="286627"/>
                      <a:pt x="736683" y="277578"/>
                    </a:cubicBezTo>
                    <a:cubicBezTo>
                      <a:pt x="740017" y="266243"/>
                      <a:pt x="738588" y="253575"/>
                      <a:pt x="731540" y="243002"/>
                    </a:cubicBezTo>
                    <a:close/>
                  </a:path>
                </a:pathLst>
              </a:custGeom>
              <a:solidFill>
                <a:srgbClr val="162E47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99F0830-B5BA-48E4-8312-8EB70118482B}"/>
                  </a:ext>
                </a:extLst>
              </p:cNvPr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avLst/>
                <a:gdLst>
                  <a:gd name="connsiteX0" fmla="*/ 736083 w 742950"/>
                  <a:gd name="connsiteY0" fmla="*/ 244498 h 647700"/>
                  <a:gd name="connsiteX1" fmla="*/ 587207 w 742950"/>
                  <a:gd name="connsiteY1" fmla="*/ 18470 h 647700"/>
                  <a:gd name="connsiteX2" fmla="*/ 529771 w 742950"/>
                  <a:gd name="connsiteY2" fmla="*/ 6944 h 647700"/>
                  <a:gd name="connsiteX3" fmla="*/ 18470 w 742950"/>
                  <a:gd name="connsiteY3" fmla="*/ 346796 h 647700"/>
                  <a:gd name="connsiteX4" fmla="*/ 6944 w 742950"/>
                  <a:gd name="connsiteY4" fmla="*/ 404232 h 647700"/>
                  <a:gd name="connsiteX5" fmla="*/ 155820 w 742950"/>
                  <a:gd name="connsiteY5" fmla="*/ 630260 h 647700"/>
                  <a:gd name="connsiteX6" fmla="*/ 170965 w 742950"/>
                  <a:gd name="connsiteY6" fmla="*/ 643976 h 647700"/>
                  <a:gd name="connsiteX7" fmla="*/ 213256 w 742950"/>
                  <a:gd name="connsiteY7" fmla="*/ 641976 h 647700"/>
                  <a:gd name="connsiteX8" fmla="*/ 724558 w 742950"/>
                  <a:gd name="connsiteY8" fmla="*/ 302124 h 647700"/>
                  <a:gd name="connsiteX9" fmla="*/ 741322 w 742950"/>
                  <a:gd name="connsiteY9" fmla="*/ 279359 h 647700"/>
                  <a:gd name="connsiteX10" fmla="*/ 736083 w 742950"/>
                  <a:gd name="connsiteY10" fmla="*/ 244498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950" h="64770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B637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5E9DA25-2DCD-41F6-BDDD-4DDC686CECE4}"/>
                  </a:ext>
                </a:extLst>
              </p:cNvPr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avLst/>
                <a:gdLst>
                  <a:gd name="connsiteX0" fmla="*/ 736083 w 742950"/>
                  <a:gd name="connsiteY0" fmla="*/ 244498 h 647700"/>
                  <a:gd name="connsiteX1" fmla="*/ 587207 w 742950"/>
                  <a:gd name="connsiteY1" fmla="*/ 18470 h 647700"/>
                  <a:gd name="connsiteX2" fmla="*/ 529771 w 742950"/>
                  <a:gd name="connsiteY2" fmla="*/ 6944 h 647700"/>
                  <a:gd name="connsiteX3" fmla="*/ 18470 w 742950"/>
                  <a:gd name="connsiteY3" fmla="*/ 346796 h 647700"/>
                  <a:gd name="connsiteX4" fmla="*/ 6944 w 742950"/>
                  <a:gd name="connsiteY4" fmla="*/ 404232 h 647700"/>
                  <a:gd name="connsiteX5" fmla="*/ 155820 w 742950"/>
                  <a:gd name="connsiteY5" fmla="*/ 630260 h 647700"/>
                  <a:gd name="connsiteX6" fmla="*/ 170965 w 742950"/>
                  <a:gd name="connsiteY6" fmla="*/ 643976 h 647700"/>
                  <a:gd name="connsiteX7" fmla="*/ 213256 w 742950"/>
                  <a:gd name="connsiteY7" fmla="*/ 641976 h 647700"/>
                  <a:gd name="connsiteX8" fmla="*/ 724558 w 742950"/>
                  <a:gd name="connsiteY8" fmla="*/ 302124 h 647700"/>
                  <a:gd name="connsiteX9" fmla="*/ 741322 w 742950"/>
                  <a:gd name="connsiteY9" fmla="*/ 279359 h 647700"/>
                  <a:gd name="connsiteX10" fmla="*/ 736083 w 742950"/>
                  <a:gd name="connsiteY10" fmla="*/ 244498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950" h="64770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8D8E608-C6DA-4B8B-83F7-08A5CD0830AA}"/>
                  </a:ext>
                </a:extLst>
              </p:cNvPr>
              <p:cNvSpPr/>
              <p:nvPr/>
            </p:nvSpPr>
            <p:spPr>
              <a:xfrm>
                <a:off x="6023588" y="3297533"/>
                <a:ext cx="733425" cy="638175"/>
              </a:xfrm>
              <a:custGeom>
                <a:avLst/>
                <a:gdLst>
                  <a:gd name="connsiteX0" fmla="*/ 731540 w 733425"/>
                  <a:gd name="connsiteY0" fmla="*/ 243002 h 638175"/>
                  <a:gd name="connsiteX1" fmla="*/ 583617 w 733425"/>
                  <a:gd name="connsiteY1" fmla="*/ 18403 h 638175"/>
                  <a:gd name="connsiteX2" fmla="*/ 526562 w 733425"/>
                  <a:gd name="connsiteY2" fmla="*/ 6878 h 638175"/>
                  <a:gd name="connsiteX3" fmla="*/ 18403 w 733425"/>
                  <a:gd name="connsiteY3" fmla="*/ 344634 h 638175"/>
                  <a:gd name="connsiteX4" fmla="*/ 6878 w 733425"/>
                  <a:gd name="connsiteY4" fmla="*/ 401689 h 638175"/>
                  <a:gd name="connsiteX5" fmla="*/ 154801 w 733425"/>
                  <a:gd name="connsiteY5" fmla="*/ 626384 h 638175"/>
                  <a:gd name="connsiteX6" fmla="*/ 211856 w 733425"/>
                  <a:gd name="connsiteY6" fmla="*/ 637909 h 638175"/>
                  <a:gd name="connsiteX7" fmla="*/ 720014 w 733425"/>
                  <a:gd name="connsiteY7" fmla="*/ 300152 h 638175"/>
                  <a:gd name="connsiteX8" fmla="*/ 731540 w 733425"/>
                  <a:gd name="connsiteY8" fmla="*/ 243002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3425" h="638175">
                    <a:moveTo>
                      <a:pt x="731540" y="243002"/>
                    </a:moveTo>
                    <a:lnTo>
                      <a:pt x="583617" y="18403"/>
                    </a:lnTo>
                    <a:cubicBezTo>
                      <a:pt x="571044" y="-552"/>
                      <a:pt x="545517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67374" y="645339"/>
                      <a:pt x="192901" y="650482"/>
                      <a:pt x="211856" y="637909"/>
                    </a:cubicBezTo>
                    <a:lnTo>
                      <a:pt x="720014" y="300152"/>
                    </a:lnTo>
                    <a:cubicBezTo>
                      <a:pt x="738969" y="287484"/>
                      <a:pt x="744113" y="261957"/>
                      <a:pt x="731540" y="24300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B2D5A77-A0D9-4409-AC08-E0BC8E6B9783}"/>
                  </a:ext>
                </a:extLst>
              </p:cNvPr>
              <p:cNvSpPr/>
              <p:nvPr/>
            </p:nvSpPr>
            <p:spPr>
              <a:xfrm>
                <a:off x="6076949" y="3334127"/>
                <a:ext cx="628650" cy="571500"/>
              </a:xfrm>
              <a:custGeom>
                <a:avLst/>
                <a:gdLst>
                  <a:gd name="connsiteX0" fmla="*/ 629984 w 628650"/>
                  <a:gd name="connsiteY0" fmla="*/ 274606 h 571500"/>
                  <a:gd name="connsiteX1" fmla="*/ 448913 w 628650"/>
                  <a:gd name="connsiteY1" fmla="*/ 0 h 571500"/>
                  <a:gd name="connsiteX2" fmla="*/ 0 w 628650"/>
                  <a:gd name="connsiteY2" fmla="*/ 298418 h 571500"/>
                  <a:gd name="connsiteX3" fmla="*/ 181070 w 628650"/>
                  <a:gd name="connsiteY3" fmla="*/ 573024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0">
                    <a:moveTo>
                      <a:pt x="629984" y="274606"/>
                    </a:moveTo>
                    <a:lnTo>
                      <a:pt x="448913" y="0"/>
                    </a:lnTo>
                    <a:lnTo>
                      <a:pt x="0" y="298418"/>
                    </a:lnTo>
                    <a:lnTo>
                      <a:pt x="181070" y="573024"/>
                    </a:lnTo>
                    <a:close/>
                  </a:path>
                </a:pathLst>
              </a:custGeom>
              <a:solidFill>
                <a:srgbClr val="162E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83519A-ACFF-4841-9D84-52FE726C1C27}"/>
                  </a:ext>
                </a:extLst>
              </p:cNvPr>
              <p:cNvSpPr/>
              <p:nvPr/>
            </p:nvSpPr>
            <p:spPr>
              <a:xfrm>
                <a:off x="6102823" y="3741478"/>
                <a:ext cx="66675" cy="95250"/>
              </a:xfrm>
              <a:custGeom>
                <a:avLst/>
                <a:gdLst>
                  <a:gd name="connsiteX0" fmla="*/ 67661 w 66675"/>
                  <a:gd name="connsiteY0" fmla="*/ 88521 h 95250"/>
                  <a:gd name="connsiteX1" fmla="*/ 10607 w 66675"/>
                  <a:gd name="connsiteY1" fmla="*/ 2606 h 95250"/>
                  <a:gd name="connsiteX2" fmla="*/ 2606 w 66675"/>
                  <a:gd name="connsiteY2" fmla="*/ 986 h 95250"/>
                  <a:gd name="connsiteX3" fmla="*/ 2606 w 66675"/>
                  <a:gd name="connsiteY3" fmla="*/ 986 h 95250"/>
                  <a:gd name="connsiteX4" fmla="*/ 986 w 66675"/>
                  <a:gd name="connsiteY4" fmla="*/ 8987 h 95250"/>
                  <a:gd name="connsiteX5" fmla="*/ 58041 w 66675"/>
                  <a:gd name="connsiteY5" fmla="*/ 94808 h 95250"/>
                  <a:gd name="connsiteX6" fmla="*/ 66137 w 66675"/>
                  <a:gd name="connsiteY6" fmla="*/ 96427 h 95250"/>
                  <a:gd name="connsiteX7" fmla="*/ 66137 w 66675"/>
                  <a:gd name="connsiteY7" fmla="*/ 96427 h 95250"/>
                  <a:gd name="connsiteX8" fmla="*/ 67661 w 66675"/>
                  <a:gd name="connsiteY8" fmla="*/ 8852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95250">
                    <a:moveTo>
                      <a:pt x="67661" y="88521"/>
                    </a:moveTo>
                    <a:lnTo>
                      <a:pt x="10607" y="2606"/>
                    </a:lnTo>
                    <a:cubicBezTo>
                      <a:pt x="8797" y="-61"/>
                      <a:pt x="5273" y="-823"/>
                      <a:pt x="2606" y="986"/>
                    </a:cubicBezTo>
                    <a:lnTo>
                      <a:pt x="2606" y="986"/>
                    </a:lnTo>
                    <a:cubicBezTo>
                      <a:pt x="-61" y="2796"/>
                      <a:pt x="-823" y="6320"/>
                      <a:pt x="986" y="8987"/>
                    </a:cubicBezTo>
                    <a:lnTo>
                      <a:pt x="58041" y="94808"/>
                    </a:lnTo>
                    <a:cubicBezTo>
                      <a:pt x="59851" y="97475"/>
                      <a:pt x="63470" y="98237"/>
                      <a:pt x="66137" y="96427"/>
                    </a:cubicBezTo>
                    <a:lnTo>
                      <a:pt x="66137" y="96427"/>
                    </a:lnTo>
                    <a:cubicBezTo>
                      <a:pt x="68709" y="94808"/>
                      <a:pt x="69471" y="91284"/>
                      <a:pt x="67661" y="88521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0219BC6-798E-492D-AF0A-6667B2CE43A4}"/>
                  </a:ext>
                </a:extLst>
              </p:cNvPr>
              <p:cNvSpPr/>
              <p:nvPr/>
            </p:nvSpPr>
            <p:spPr>
              <a:xfrm>
                <a:off x="5119019" y="1089659"/>
                <a:ext cx="495300" cy="2371724"/>
              </a:xfrm>
              <a:custGeom>
                <a:avLst/>
                <a:gdLst>
                  <a:gd name="connsiteX0" fmla="*/ 464534 w 495300"/>
                  <a:gd name="connsiteY0" fmla="*/ 8382 h 2371725"/>
                  <a:gd name="connsiteX1" fmla="*/ 464534 w 495300"/>
                  <a:gd name="connsiteY1" fmla="*/ 860774 h 2371725"/>
                  <a:gd name="connsiteX2" fmla="*/ 409099 w 495300"/>
                  <a:gd name="connsiteY2" fmla="*/ 916210 h 2371725"/>
                  <a:gd name="connsiteX3" fmla="*/ 326136 w 495300"/>
                  <a:gd name="connsiteY3" fmla="*/ 916210 h 2371725"/>
                  <a:gd name="connsiteX4" fmla="*/ 230981 w 495300"/>
                  <a:gd name="connsiteY4" fmla="*/ 1011460 h 2371725"/>
                  <a:gd name="connsiteX5" fmla="*/ 233553 w 495300"/>
                  <a:gd name="connsiteY5" fmla="*/ 1930146 h 2371725"/>
                  <a:gd name="connsiteX6" fmla="*/ 178118 w 495300"/>
                  <a:gd name="connsiteY6" fmla="*/ 1985582 h 2371725"/>
                  <a:gd name="connsiteX7" fmla="*/ 95155 w 495300"/>
                  <a:gd name="connsiteY7" fmla="*/ 1985582 h 2371725"/>
                  <a:gd name="connsiteX8" fmla="*/ 0 w 495300"/>
                  <a:gd name="connsiteY8" fmla="*/ 2080736 h 2371725"/>
                  <a:gd name="connsiteX9" fmla="*/ 0 w 495300"/>
                  <a:gd name="connsiteY9" fmla="*/ 2380107 h 2371725"/>
                  <a:gd name="connsiteX10" fmla="*/ 39719 w 495300"/>
                  <a:gd name="connsiteY10" fmla="*/ 2380107 h 2371725"/>
                  <a:gd name="connsiteX11" fmla="*/ 39719 w 495300"/>
                  <a:gd name="connsiteY11" fmla="*/ 2080736 h 2371725"/>
                  <a:gd name="connsiteX12" fmla="*/ 95155 w 495300"/>
                  <a:gd name="connsiteY12" fmla="*/ 2025301 h 2371725"/>
                  <a:gd name="connsiteX13" fmla="*/ 178118 w 495300"/>
                  <a:gd name="connsiteY13" fmla="*/ 2025301 h 2371725"/>
                  <a:gd name="connsiteX14" fmla="*/ 273272 w 495300"/>
                  <a:gd name="connsiteY14" fmla="*/ 1930051 h 2371725"/>
                  <a:gd name="connsiteX15" fmla="*/ 270701 w 495300"/>
                  <a:gd name="connsiteY15" fmla="*/ 1011365 h 2371725"/>
                  <a:gd name="connsiteX16" fmla="*/ 326136 w 495300"/>
                  <a:gd name="connsiteY16" fmla="*/ 955929 h 2371725"/>
                  <a:gd name="connsiteX17" fmla="*/ 409099 w 495300"/>
                  <a:gd name="connsiteY17" fmla="*/ 955929 h 2371725"/>
                  <a:gd name="connsiteX18" fmla="*/ 504254 w 495300"/>
                  <a:gd name="connsiteY18" fmla="*/ 860774 h 2371725"/>
                  <a:gd name="connsiteX19" fmla="*/ 504254 w 495300"/>
                  <a:gd name="connsiteY19" fmla="*/ 0 h 2371725"/>
                  <a:gd name="connsiteX20" fmla="*/ 464534 w 495300"/>
                  <a:gd name="connsiteY20" fmla="*/ 8382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2371725">
                    <a:moveTo>
                      <a:pt x="464534" y="8382"/>
                    </a:moveTo>
                    <a:lnTo>
                      <a:pt x="464534" y="860774"/>
                    </a:lnTo>
                    <a:cubicBezTo>
                      <a:pt x="464534" y="891350"/>
                      <a:pt x="439674" y="916210"/>
                      <a:pt x="409099" y="916210"/>
                    </a:cubicBezTo>
                    <a:lnTo>
                      <a:pt x="326136" y="916210"/>
                    </a:lnTo>
                    <a:cubicBezTo>
                      <a:pt x="273653" y="916210"/>
                      <a:pt x="230981" y="958882"/>
                      <a:pt x="230981" y="1011460"/>
                    </a:cubicBezTo>
                    <a:lnTo>
                      <a:pt x="233553" y="1930146"/>
                    </a:lnTo>
                    <a:cubicBezTo>
                      <a:pt x="233553" y="1960721"/>
                      <a:pt x="208693" y="1985582"/>
                      <a:pt x="178118" y="1985582"/>
                    </a:cubicBezTo>
                    <a:lnTo>
                      <a:pt x="95155" y="1985582"/>
                    </a:lnTo>
                    <a:cubicBezTo>
                      <a:pt x="42672" y="1985582"/>
                      <a:pt x="0" y="2028254"/>
                      <a:pt x="0" y="2080736"/>
                    </a:cubicBezTo>
                    <a:lnTo>
                      <a:pt x="0" y="2380107"/>
                    </a:lnTo>
                    <a:lnTo>
                      <a:pt x="39719" y="2380107"/>
                    </a:lnTo>
                    <a:lnTo>
                      <a:pt x="39719" y="2080736"/>
                    </a:lnTo>
                    <a:cubicBezTo>
                      <a:pt x="39719" y="2050161"/>
                      <a:pt x="64580" y="2025301"/>
                      <a:pt x="95155" y="2025301"/>
                    </a:cubicBezTo>
                    <a:lnTo>
                      <a:pt x="178118" y="2025301"/>
                    </a:lnTo>
                    <a:cubicBezTo>
                      <a:pt x="230600" y="2025301"/>
                      <a:pt x="273272" y="1982629"/>
                      <a:pt x="273272" y="1930051"/>
                    </a:cubicBezTo>
                    <a:lnTo>
                      <a:pt x="270701" y="1011365"/>
                    </a:lnTo>
                    <a:cubicBezTo>
                      <a:pt x="270701" y="980789"/>
                      <a:pt x="295561" y="955929"/>
                      <a:pt x="326136" y="955929"/>
                    </a:cubicBezTo>
                    <a:lnTo>
                      <a:pt x="409099" y="955929"/>
                    </a:lnTo>
                    <a:cubicBezTo>
                      <a:pt x="461582" y="955929"/>
                      <a:pt x="504254" y="913257"/>
                      <a:pt x="504254" y="860774"/>
                    </a:cubicBezTo>
                    <a:lnTo>
                      <a:pt x="504254" y="0"/>
                    </a:lnTo>
                    <a:cubicBezTo>
                      <a:pt x="490919" y="2667"/>
                      <a:pt x="477679" y="5524"/>
                      <a:pt x="464534" y="8382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7FEEEEC-CFEF-4473-8091-EAB0213C22EB}"/>
                  </a:ext>
                </a:extLst>
              </p:cNvPr>
              <p:cNvSpPr/>
              <p:nvPr/>
            </p:nvSpPr>
            <p:spPr>
              <a:xfrm>
                <a:off x="4716969" y="3348796"/>
                <a:ext cx="533400" cy="523874"/>
              </a:xfrm>
              <a:custGeom>
                <a:avLst/>
                <a:gdLst>
                  <a:gd name="connsiteX0" fmla="*/ 460153 w 533400"/>
                  <a:gd name="connsiteY0" fmla="*/ 526447 h 523875"/>
                  <a:gd name="connsiteX1" fmla="*/ 80391 w 533400"/>
                  <a:gd name="connsiteY1" fmla="*/ 526447 h 523875"/>
                  <a:gd name="connsiteX2" fmla="*/ 0 w 533400"/>
                  <a:gd name="connsiteY2" fmla="*/ 446056 h 523875"/>
                  <a:gd name="connsiteX3" fmla="*/ 0 w 533400"/>
                  <a:gd name="connsiteY3" fmla="*/ 80391 h 523875"/>
                  <a:gd name="connsiteX4" fmla="*/ 80391 w 533400"/>
                  <a:gd name="connsiteY4" fmla="*/ 0 h 523875"/>
                  <a:gd name="connsiteX5" fmla="*/ 460153 w 533400"/>
                  <a:gd name="connsiteY5" fmla="*/ 0 h 523875"/>
                  <a:gd name="connsiteX6" fmla="*/ 540544 w 533400"/>
                  <a:gd name="connsiteY6" fmla="*/ 80391 h 523875"/>
                  <a:gd name="connsiteX7" fmla="*/ 540544 w 533400"/>
                  <a:gd name="connsiteY7" fmla="*/ 446056 h 523875"/>
                  <a:gd name="connsiteX8" fmla="*/ 460153 w 533400"/>
                  <a:gd name="connsiteY8" fmla="*/ 526447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523875">
                    <a:moveTo>
                      <a:pt x="460153" y="526447"/>
                    </a:moveTo>
                    <a:lnTo>
                      <a:pt x="80391" y="526447"/>
                    </a:lnTo>
                    <a:cubicBezTo>
                      <a:pt x="36004" y="526447"/>
                      <a:pt x="0" y="490442"/>
                      <a:pt x="0" y="446056"/>
                    </a:cubicBezTo>
                    <a:lnTo>
                      <a:pt x="0" y="80391"/>
                    </a:lnTo>
                    <a:cubicBezTo>
                      <a:pt x="0" y="36004"/>
                      <a:pt x="36004" y="0"/>
                      <a:pt x="80391" y="0"/>
                    </a:cubicBezTo>
                    <a:lnTo>
                      <a:pt x="460153" y="0"/>
                    </a:lnTo>
                    <a:cubicBezTo>
                      <a:pt x="504539" y="0"/>
                      <a:pt x="540544" y="36004"/>
                      <a:pt x="540544" y="80391"/>
                    </a:cubicBezTo>
                    <a:lnTo>
                      <a:pt x="540544" y="446056"/>
                    </a:lnTo>
                    <a:cubicBezTo>
                      <a:pt x="540544" y="490442"/>
                      <a:pt x="504539" y="526447"/>
                      <a:pt x="460153" y="52644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A082D2E-D2A6-44E6-B747-3280A1C86579}"/>
                  </a:ext>
                </a:extLst>
              </p:cNvPr>
              <p:cNvSpPr/>
              <p:nvPr/>
            </p:nvSpPr>
            <p:spPr>
              <a:xfrm>
                <a:off x="4743353" y="3368990"/>
                <a:ext cx="409575" cy="409574"/>
              </a:xfrm>
              <a:custGeom>
                <a:avLst/>
                <a:gdLst>
                  <a:gd name="connsiteX0" fmla="*/ 307657 w 409575"/>
                  <a:gd name="connsiteY0" fmla="*/ 411194 h 409575"/>
                  <a:gd name="connsiteX1" fmla="*/ 103537 w 409575"/>
                  <a:gd name="connsiteY1" fmla="*/ 411194 h 409575"/>
                  <a:gd name="connsiteX2" fmla="*/ 0 w 409575"/>
                  <a:gd name="connsiteY2" fmla="*/ 307658 h 409575"/>
                  <a:gd name="connsiteX3" fmla="*/ 0 w 409575"/>
                  <a:gd name="connsiteY3" fmla="*/ 103537 h 409575"/>
                  <a:gd name="connsiteX4" fmla="*/ 103537 w 409575"/>
                  <a:gd name="connsiteY4" fmla="*/ 0 h 409575"/>
                  <a:gd name="connsiteX5" fmla="*/ 307657 w 409575"/>
                  <a:gd name="connsiteY5" fmla="*/ 0 h 409575"/>
                  <a:gd name="connsiteX6" fmla="*/ 411194 w 409575"/>
                  <a:gd name="connsiteY6" fmla="*/ 103537 h 409575"/>
                  <a:gd name="connsiteX7" fmla="*/ 411194 w 409575"/>
                  <a:gd name="connsiteY7" fmla="*/ 307658 h 409575"/>
                  <a:gd name="connsiteX8" fmla="*/ 307657 w 409575"/>
                  <a:gd name="connsiteY8" fmla="*/ 41119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409575">
                    <a:moveTo>
                      <a:pt x="307657" y="411194"/>
                    </a:moveTo>
                    <a:lnTo>
                      <a:pt x="103537" y="411194"/>
                    </a:lnTo>
                    <a:cubicBezTo>
                      <a:pt x="46387" y="411194"/>
                      <a:pt x="0" y="364903"/>
                      <a:pt x="0" y="307658"/>
                    </a:cubicBezTo>
                    <a:lnTo>
                      <a:pt x="0" y="103537"/>
                    </a:lnTo>
                    <a:cubicBezTo>
                      <a:pt x="0" y="46387"/>
                      <a:pt x="46292" y="0"/>
                      <a:pt x="103537" y="0"/>
                    </a:cubicBezTo>
                    <a:lnTo>
                      <a:pt x="307657" y="0"/>
                    </a:lnTo>
                    <a:cubicBezTo>
                      <a:pt x="364807" y="0"/>
                      <a:pt x="411194" y="46292"/>
                      <a:pt x="411194" y="103537"/>
                    </a:cubicBezTo>
                    <a:lnTo>
                      <a:pt x="411194" y="307658"/>
                    </a:lnTo>
                    <a:cubicBezTo>
                      <a:pt x="411099" y="364808"/>
                      <a:pt x="364807" y="411194"/>
                      <a:pt x="307657" y="411194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356E210-065A-4AB0-88F5-129BF36D6A08}"/>
                  </a:ext>
                </a:extLst>
              </p:cNvPr>
              <p:cNvSpPr/>
              <p:nvPr/>
            </p:nvSpPr>
            <p:spPr>
              <a:xfrm>
                <a:off x="4877648" y="3475340"/>
                <a:ext cx="133350" cy="133350"/>
              </a:xfrm>
              <a:custGeom>
                <a:avLst/>
                <a:gdLst>
                  <a:gd name="connsiteX0" fmla="*/ 138596 w 133350"/>
                  <a:gd name="connsiteY0" fmla="*/ 54050 h 133350"/>
                  <a:gd name="connsiteX1" fmla="*/ 86495 w 133350"/>
                  <a:gd name="connsiteY1" fmla="*/ 138632 h 133350"/>
                  <a:gd name="connsiteX2" fmla="*/ 1913 w 133350"/>
                  <a:gd name="connsiteY2" fmla="*/ 86530 h 133350"/>
                  <a:gd name="connsiteX3" fmla="*/ 54014 w 133350"/>
                  <a:gd name="connsiteY3" fmla="*/ 1948 h 133350"/>
                  <a:gd name="connsiteX4" fmla="*/ 138596 w 133350"/>
                  <a:gd name="connsiteY4" fmla="*/ 540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8596" y="54050"/>
                    </a:moveTo>
                    <a:cubicBezTo>
                      <a:pt x="147550" y="91769"/>
                      <a:pt x="124214" y="129678"/>
                      <a:pt x="86495" y="138632"/>
                    </a:cubicBezTo>
                    <a:cubicBezTo>
                      <a:pt x="48776" y="147585"/>
                      <a:pt x="10866" y="124249"/>
                      <a:pt x="1913" y="86530"/>
                    </a:cubicBezTo>
                    <a:cubicBezTo>
                      <a:pt x="-7041" y="48811"/>
                      <a:pt x="16295" y="10902"/>
                      <a:pt x="54014" y="1948"/>
                    </a:cubicBezTo>
                    <a:cubicBezTo>
                      <a:pt x="91733" y="-7101"/>
                      <a:pt x="129643" y="16236"/>
                      <a:pt x="138596" y="5405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CB5588-8EF4-484F-BA65-EAF65651B6AC}"/>
                  </a:ext>
                </a:extLst>
              </p:cNvPr>
              <p:cNvSpPr/>
              <p:nvPr/>
            </p:nvSpPr>
            <p:spPr>
              <a:xfrm>
                <a:off x="4866047" y="3453202"/>
                <a:ext cx="142875" cy="142875"/>
              </a:xfrm>
              <a:custGeom>
                <a:avLst/>
                <a:gdLst>
                  <a:gd name="connsiteX0" fmla="*/ 74665 w 142875"/>
                  <a:gd name="connsiteY0" fmla="*/ 149626 h 142875"/>
                  <a:gd name="connsiteX1" fmla="*/ 35612 w 142875"/>
                  <a:gd name="connsiteY1" fmla="*/ 138482 h 142875"/>
                  <a:gd name="connsiteX2" fmla="*/ 2084 w 142875"/>
                  <a:gd name="connsiteY2" fmla="*/ 92095 h 142875"/>
                  <a:gd name="connsiteX3" fmla="*/ 11133 w 142875"/>
                  <a:gd name="connsiteY3" fmla="*/ 35612 h 142875"/>
                  <a:gd name="connsiteX4" fmla="*/ 57520 w 142875"/>
                  <a:gd name="connsiteY4" fmla="*/ 2084 h 142875"/>
                  <a:gd name="connsiteX5" fmla="*/ 114098 w 142875"/>
                  <a:gd name="connsiteY5" fmla="*/ 11133 h 142875"/>
                  <a:gd name="connsiteX6" fmla="*/ 147626 w 142875"/>
                  <a:gd name="connsiteY6" fmla="*/ 57519 h 142875"/>
                  <a:gd name="connsiteX7" fmla="*/ 92191 w 142875"/>
                  <a:gd name="connsiteY7" fmla="*/ 147626 h 142875"/>
                  <a:gd name="connsiteX8" fmla="*/ 74665 w 142875"/>
                  <a:gd name="connsiteY8" fmla="*/ 149626 h 142875"/>
                  <a:gd name="connsiteX9" fmla="*/ 74950 w 142875"/>
                  <a:gd name="connsiteY9" fmla="*/ 9037 h 142875"/>
                  <a:gd name="connsiteX10" fmla="*/ 59615 w 142875"/>
                  <a:gd name="connsiteY10" fmla="*/ 10847 h 142875"/>
                  <a:gd name="connsiteX11" fmla="*/ 18848 w 142875"/>
                  <a:gd name="connsiteY11" fmla="*/ 40279 h 142875"/>
                  <a:gd name="connsiteX12" fmla="*/ 10847 w 142875"/>
                  <a:gd name="connsiteY12" fmla="*/ 89905 h 142875"/>
                  <a:gd name="connsiteX13" fmla="*/ 40279 w 142875"/>
                  <a:gd name="connsiteY13" fmla="*/ 130672 h 142875"/>
                  <a:gd name="connsiteX14" fmla="*/ 89904 w 142875"/>
                  <a:gd name="connsiteY14" fmla="*/ 138673 h 142875"/>
                  <a:gd name="connsiteX15" fmla="*/ 130671 w 142875"/>
                  <a:gd name="connsiteY15" fmla="*/ 109240 h 142875"/>
                  <a:gd name="connsiteX16" fmla="*/ 138672 w 142875"/>
                  <a:gd name="connsiteY16" fmla="*/ 59615 h 142875"/>
                  <a:gd name="connsiteX17" fmla="*/ 109240 w 142875"/>
                  <a:gd name="connsiteY17" fmla="*/ 18848 h 142875"/>
                  <a:gd name="connsiteX18" fmla="*/ 74950 w 142875"/>
                  <a:gd name="connsiteY18" fmla="*/ 90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2875" h="142875">
                    <a:moveTo>
                      <a:pt x="74665" y="149626"/>
                    </a:moveTo>
                    <a:cubicBezTo>
                      <a:pt x="60948" y="149626"/>
                      <a:pt x="47518" y="145816"/>
                      <a:pt x="35612" y="138482"/>
                    </a:cubicBezTo>
                    <a:cubicBezTo>
                      <a:pt x="18562" y="128005"/>
                      <a:pt x="6656" y="111526"/>
                      <a:pt x="2084" y="92095"/>
                    </a:cubicBezTo>
                    <a:cubicBezTo>
                      <a:pt x="-2583" y="72664"/>
                      <a:pt x="655" y="52566"/>
                      <a:pt x="11133" y="35612"/>
                    </a:cubicBezTo>
                    <a:cubicBezTo>
                      <a:pt x="21610" y="18562"/>
                      <a:pt x="38089" y="6656"/>
                      <a:pt x="57520" y="2084"/>
                    </a:cubicBezTo>
                    <a:cubicBezTo>
                      <a:pt x="76950" y="-2583"/>
                      <a:pt x="97048" y="655"/>
                      <a:pt x="114098" y="11133"/>
                    </a:cubicBezTo>
                    <a:cubicBezTo>
                      <a:pt x="131148" y="21610"/>
                      <a:pt x="143054" y="38089"/>
                      <a:pt x="147626" y="57519"/>
                    </a:cubicBezTo>
                    <a:cubicBezTo>
                      <a:pt x="157151" y="97620"/>
                      <a:pt x="132291" y="138101"/>
                      <a:pt x="92191" y="147626"/>
                    </a:cubicBezTo>
                    <a:cubicBezTo>
                      <a:pt x="86380" y="148959"/>
                      <a:pt x="80475" y="149626"/>
                      <a:pt x="74665" y="149626"/>
                    </a:cubicBezTo>
                    <a:close/>
                    <a:moveTo>
                      <a:pt x="74950" y="9037"/>
                    </a:moveTo>
                    <a:cubicBezTo>
                      <a:pt x="69807" y="9037"/>
                      <a:pt x="64663" y="9609"/>
                      <a:pt x="59615" y="10847"/>
                    </a:cubicBezTo>
                    <a:cubicBezTo>
                      <a:pt x="42565" y="14943"/>
                      <a:pt x="28087" y="25420"/>
                      <a:pt x="18848" y="40279"/>
                    </a:cubicBezTo>
                    <a:cubicBezTo>
                      <a:pt x="9609" y="55233"/>
                      <a:pt x="6846" y="72855"/>
                      <a:pt x="10847" y="89905"/>
                    </a:cubicBezTo>
                    <a:cubicBezTo>
                      <a:pt x="14848" y="106954"/>
                      <a:pt x="25420" y="121432"/>
                      <a:pt x="40279" y="130672"/>
                    </a:cubicBezTo>
                    <a:cubicBezTo>
                      <a:pt x="55233" y="139816"/>
                      <a:pt x="72855" y="142673"/>
                      <a:pt x="89904" y="138673"/>
                    </a:cubicBezTo>
                    <a:cubicBezTo>
                      <a:pt x="106954" y="134577"/>
                      <a:pt x="121432" y="124099"/>
                      <a:pt x="130671" y="109240"/>
                    </a:cubicBezTo>
                    <a:cubicBezTo>
                      <a:pt x="139911" y="94286"/>
                      <a:pt x="142673" y="76665"/>
                      <a:pt x="138672" y="59615"/>
                    </a:cubicBezTo>
                    <a:cubicBezTo>
                      <a:pt x="134577" y="42565"/>
                      <a:pt x="124099" y="28087"/>
                      <a:pt x="109240" y="18848"/>
                    </a:cubicBezTo>
                    <a:cubicBezTo>
                      <a:pt x="98763" y="12371"/>
                      <a:pt x="86952" y="9037"/>
                      <a:pt x="74950" y="903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96A76B0-C93F-4C82-AABE-763F907AD774}"/>
                  </a:ext>
                </a:extLst>
              </p:cNvPr>
              <p:cNvSpPr/>
              <p:nvPr/>
            </p:nvSpPr>
            <p:spPr>
              <a:xfrm>
                <a:off x="4859049" y="3428342"/>
                <a:ext cx="142875" cy="142875"/>
              </a:xfrm>
              <a:custGeom>
                <a:avLst/>
                <a:gdLst>
                  <a:gd name="connsiteX0" fmla="*/ 74804 w 142875"/>
                  <a:gd name="connsiteY0" fmla="*/ 149721 h 142875"/>
                  <a:gd name="connsiteX1" fmla="*/ 2033 w 142875"/>
                  <a:gd name="connsiteY1" fmla="*/ 92190 h 142875"/>
                  <a:gd name="connsiteX2" fmla="*/ 57468 w 142875"/>
                  <a:gd name="connsiteY2" fmla="*/ 2084 h 142875"/>
                  <a:gd name="connsiteX3" fmla="*/ 114047 w 142875"/>
                  <a:gd name="connsiteY3" fmla="*/ 11133 h 142875"/>
                  <a:gd name="connsiteX4" fmla="*/ 147575 w 142875"/>
                  <a:gd name="connsiteY4" fmla="*/ 57520 h 142875"/>
                  <a:gd name="connsiteX5" fmla="*/ 147575 w 142875"/>
                  <a:gd name="connsiteY5" fmla="*/ 57520 h 142875"/>
                  <a:gd name="connsiteX6" fmla="*/ 92139 w 142875"/>
                  <a:gd name="connsiteY6" fmla="*/ 147626 h 142875"/>
                  <a:gd name="connsiteX7" fmla="*/ 74804 w 142875"/>
                  <a:gd name="connsiteY7" fmla="*/ 149721 h 142875"/>
                  <a:gd name="connsiteX8" fmla="*/ 74899 w 142875"/>
                  <a:gd name="connsiteY8" fmla="*/ 9228 h 142875"/>
                  <a:gd name="connsiteX9" fmla="*/ 59564 w 142875"/>
                  <a:gd name="connsiteY9" fmla="*/ 11037 h 142875"/>
                  <a:gd name="connsiteX10" fmla="*/ 18797 w 142875"/>
                  <a:gd name="connsiteY10" fmla="*/ 40470 h 142875"/>
                  <a:gd name="connsiteX11" fmla="*/ 10796 w 142875"/>
                  <a:gd name="connsiteY11" fmla="*/ 90095 h 142875"/>
                  <a:gd name="connsiteX12" fmla="*/ 89949 w 142875"/>
                  <a:gd name="connsiteY12" fmla="*/ 138768 h 142875"/>
                  <a:gd name="connsiteX13" fmla="*/ 138621 w 142875"/>
                  <a:gd name="connsiteY13" fmla="*/ 59615 h 142875"/>
                  <a:gd name="connsiteX14" fmla="*/ 109189 w 142875"/>
                  <a:gd name="connsiteY14" fmla="*/ 18848 h 142875"/>
                  <a:gd name="connsiteX15" fmla="*/ 74899 w 142875"/>
                  <a:gd name="connsiteY15" fmla="*/ 922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875" h="142875">
                    <a:moveTo>
                      <a:pt x="74804" y="149721"/>
                    </a:moveTo>
                    <a:cubicBezTo>
                      <a:pt x="40990" y="149721"/>
                      <a:pt x="10224" y="126576"/>
                      <a:pt x="2033" y="92190"/>
                    </a:cubicBezTo>
                    <a:cubicBezTo>
                      <a:pt x="-7492" y="52090"/>
                      <a:pt x="17368" y="11609"/>
                      <a:pt x="57468" y="2084"/>
                    </a:cubicBezTo>
                    <a:cubicBezTo>
                      <a:pt x="76900" y="-2583"/>
                      <a:pt x="96997" y="655"/>
                      <a:pt x="114047" y="11133"/>
                    </a:cubicBezTo>
                    <a:cubicBezTo>
                      <a:pt x="131097" y="21610"/>
                      <a:pt x="143003" y="38088"/>
                      <a:pt x="147575" y="57520"/>
                    </a:cubicBezTo>
                    <a:lnTo>
                      <a:pt x="147575" y="57520"/>
                    </a:lnTo>
                    <a:cubicBezTo>
                      <a:pt x="157100" y="97620"/>
                      <a:pt x="132240" y="138101"/>
                      <a:pt x="92139" y="147626"/>
                    </a:cubicBezTo>
                    <a:cubicBezTo>
                      <a:pt x="86329" y="149055"/>
                      <a:pt x="80519" y="149721"/>
                      <a:pt x="74804" y="149721"/>
                    </a:cubicBezTo>
                    <a:close/>
                    <a:moveTo>
                      <a:pt x="74899" y="9228"/>
                    </a:moveTo>
                    <a:cubicBezTo>
                      <a:pt x="69756" y="9228"/>
                      <a:pt x="64612" y="9799"/>
                      <a:pt x="59564" y="11037"/>
                    </a:cubicBezTo>
                    <a:cubicBezTo>
                      <a:pt x="42514" y="15133"/>
                      <a:pt x="28036" y="25611"/>
                      <a:pt x="18797" y="40470"/>
                    </a:cubicBezTo>
                    <a:cubicBezTo>
                      <a:pt x="9558" y="55424"/>
                      <a:pt x="6795" y="73045"/>
                      <a:pt x="10796" y="90095"/>
                    </a:cubicBezTo>
                    <a:cubicBezTo>
                      <a:pt x="19178" y="125337"/>
                      <a:pt x="54706" y="147150"/>
                      <a:pt x="89949" y="138768"/>
                    </a:cubicBezTo>
                    <a:cubicBezTo>
                      <a:pt x="125191" y="130386"/>
                      <a:pt x="147004" y="94858"/>
                      <a:pt x="138621" y="59615"/>
                    </a:cubicBezTo>
                    <a:cubicBezTo>
                      <a:pt x="134526" y="42565"/>
                      <a:pt x="124048" y="28087"/>
                      <a:pt x="109189" y="18848"/>
                    </a:cubicBezTo>
                    <a:cubicBezTo>
                      <a:pt x="98712" y="12562"/>
                      <a:pt x="86901" y="9228"/>
                      <a:pt x="74899" y="9228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1378D6E-22D6-420F-99A7-EEF42063E5B6}"/>
                  </a:ext>
                </a:extLst>
              </p:cNvPr>
              <p:cNvSpPr/>
              <p:nvPr/>
            </p:nvSpPr>
            <p:spPr>
              <a:xfrm>
                <a:off x="4873910" y="3361528"/>
                <a:ext cx="104775" cy="180975"/>
              </a:xfrm>
              <a:custGeom>
                <a:avLst/>
                <a:gdLst>
                  <a:gd name="connsiteX0" fmla="*/ 74612 w 104775"/>
                  <a:gd name="connsiteY0" fmla="*/ 186435 h 180975"/>
                  <a:gd name="connsiteX1" fmla="*/ 74612 w 104775"/>
                  <a:gd name="connsiteY1" fmla="*/ 186435 h 180975"/>
                  <a:gd name="connsiteX2" fmla="*/ 26797 w 104775"/>
                  <a:gd name="connsiteY2" fmla="*/ 157003 h 180975"/>
                  <a:gd name="connsiteX3" fmla="*/ 1079 w 104775"/>
                  <a:gd name="connsiteY3" fmla="*/ 48895 h 180975"/>
                  <a:gd name="connsiteX4" fmla="*/ 30511 w 104775"/>
                  <a:gd name="connsiteY4" fmla="*/ 1079 h 180975"/>
                  <a:gd name="connsiteX5" fmla="*/ 30511 w 104775"/>
                  <a:gd name="connsiteY5" fmla="*/ 1079 h 180975"/>
                  <a:gd name="connsiteX6" fmla="*/ 78327 w 104775"/>
                  <a:gd name="connsiteY6" fmla="*/ 30511 h 180975"/>
                  <a:gd name="connsiteX7" fmla="*/ 104044 w 104775"/>
                  <a:gd name="connsiteY7" fmla="*/ 138620 h 180975"/>
                  <a:gd name="connsiteX8" fmla="*/ 74612 w 104775"/>
                  <a:gd name="connsiteY8" fmla="*/ 18643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180975">
                    <a:moveTo>
                      <a:pt x="74612" y="186435"/>
                    </a:moveTo>
                    <a:lnTo>
                      <a:pt x="74612" y="186435"/>
                    </a:lnTo>
                    <a:cubicBezTo>
                      <a:pt x="53276" y="191484"/>
                      <a:pt x="31845" y="178339"/>
                      <a:pt x="26797" y="157003"/>
                    </a:cubicBezTo>
                    <a:lnTo>
                      <a:pt x="1079" y="48895"/>
                    </a:lnTo>
                    <a:cubicBezTo>
                      <a:pt x="-3969" y="27558"/>
                      <a:pt x="9175" y="6127"/>
                      <a:pt x="30511" y="1079"/>
                    </a:cubicBezTo>
                    <a:lnTo>
                      <a:pt x="30511" y="1079"/>
                    </a:lnTo>
                    <a:cubicBezTo>
                      <a:pt x="51847" y="-3969"/>
                      <a:pt x="73278" y="9175"/>
                      <a:pt x="78327" y="30511"/>
                    </a:cubicBezTo>
                    <a:lnTo>
                      <a:pt x="104044" y="138620"/>
                    </a:lnTo>
                    <a:cubicBezTo>
                      <a:pt x="109092" y="159956"/>
                      <a:pt x="95948" y="181292"/>
                      <a:pt x="74612" y="18643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A512FFA-E7BB-4FFB-800D-B736A0D5BC6A}"/>
                  </a:ext>
                </a:extLst>
              </p:cNvPr>
              <p:cNvSpPr/>
              <p:nvPr/>
            </p:nvSpPr>
            <p:spPr>
              <a:xfrm>
                <a:off x="4738551" y="3160030"/>
                <a:ext cx="304800" cy="304800"/>
              </a:xfrm>
              <a:custGeom>
                <a:avLst/>
                <a:gdLst>
                  <a:gd name="connsiteX0" fmla="*/ 164188 w 304800"/>
                  <a:gd name="connsiteY0" fmla="*/ 9925 h 304800"/>
                  <a:gd name="connsiteX1" fmla="*/ 298600 w 304800"/>
                  <a:gd name="connsiteY1" fmla="*/ 164188 h 304800"/>
                  <a:gd name="connsiteX2" fmla="*/ 144338 w 304800"/>
                  <a:gd name="connsiteY2" fmla="*/ 298600 h 304800"/>
                  <a:gd name="connsiteX3" fmla="*/ 9925 w 304800"/>
                  <a:gd name="connsiteY3" fmla="*/ 144337 h 304800"/>
                  <a:gd name="connsiteX4" fmla="*/ 164188 w 304800"/>
                  <a:gd name="connsiteY4" fmla="*/ 992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164188" y="9925"/>
                    </a:moveTo>
                    <a:cubicBezTo>
                      <a:pt x="243904" y="15407"/>
                      <a:pt x="304082" y="84473"/>
                      <a:pt x="298600" y="164188"/>
                    </a:cubicBezTo>
                    <a:cubicBezTo>
                      <a:pt x="293119" y="243904"/>
                      <a:pt x="224053" y="304082"/>
                      <a:pt x="144338" y="298600"/>
                    </a:cubicBezTo>
                    <a:cubicBezTo>
                      <a:pt x="64622" y="293119"/>
                      <a:pt x="4444" y="224053"/>
                      <a:pt x="9925" y="144337"/>
                    </a:cubicBezTo>
                    <a:cubicBezTo>
                      <a:pt x="15407" y="64622"/>
                      <a:pt x="84473" y="4444"/>
                      <a:pt x="164188" y="9925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5CE92F9-5348-4E71-972F-0597EAF1B4AB}"/>
                  </a:ext>
                </a:extLst>
              </p:cNvPr>
              <p:cNvSpPr/>
              <p:nvPr/>
            </p:nvSpPr>
            <p:spPr>
              <a:xfrm>
                <a:off x="4936115" y="3238283"/>
                <a:ext cx="57150" cy="57150"/>
              </a:xfrm>
              <a:custGeom>
                <a:avLst/>
                <a:gdLst>
                  <a:gd name="connsiteX0" fmla="*/ 62889 w 57150"/>
                  <a:gd name="connsiteY0" fmla="*/ 24503 h 57150"/>
                  <a:gd name="connsiteX1" fmla="*/ 39267 w 57150"/>
                  <a:gd name="connsiteY1" fmla="*/ 62889 h 57150"/>
                  <a:gd name="connsiteX2" fmla="*/ 881 w 57150"/>
                  <a:gd name="connsiteY2" fmla="*/ 39267 h 57150"/>
                  <a:gd name="connsiteX3" fmla="*/ 24503 w 57150"/>
                  <a:gd name="connsiteY3" fmla="*/ 881 h 57150"/>
                  <a:gd name="connsiteX4" fmla="*/ 62889 w 57150"/>
                  <a:gd name="connsiteY4" fmla="*/ 2450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62889" y="24503"/>
                    </a:moveTo>
                    <a:cubicBezTo>
                      <a:pt x="66985" y="41648"/>
                      <a:pt x="56412" y="58793"/>
                      <a:pt x="39267" y="62889"/>
                    </a:cubicBezTo>
                    <a:cubicBezTo>
                      <a:pt x="22122" y="66985"/>
                      <a:pt x="4977" y="56412"/>
                      <a:pt x="881" y="39267"/>
                    </a:cubicBezTo>
                    <a:cubicBezTo>
                      <a:pt x="-3215" y="22122"/>
                      <a:pt x="7358" y="4977"/>
                      <a:pt x="24503" y="881"/>
                    </a:cubicBezTo>
                    <a:cubicBezTo>
                      <a:pt x="41648" y="-3215"/>
                      <a:pt x="58793" y="7358"/>
                      <a:pt x="62889" y="24503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EFAA75E-78D0-43EF-899B-036E5E4A73B5}"/>
                  </a:ext>
                </a:extLst>
              </p:cNvPr>
              <p:cNvSpPr/>
              <p:nvPr/>
            </p:nvSpPr>
            <p:spPr>
              <a:xfrm>
                <a:off x="5013959" y="3649500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ACA91B2-227F-4AE9-A1F3-F9E2E4056B30}"/>
                  </a:ext>
                </a:extLst>
              </p:cNvPr>
              <p:cNvSpPr/>
              <p:nvPr/>
            </p:nvSpPr>
            <p:spPr>
              <a:xfrm>
                <a:off x="4786406" y="3649500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6 w 76200"/>
                  <a:gd name="connsiteY1" fmla="*/ 81153 h 76200"/>
                  <a:gd name="connsiteX2" fmla="*/ 0 w 76200"/>
                  <a:gd name="connsiteY2" fmla="*/ 40577 h 76200"/>
                  <a:gd name="connsiteX3" fmla="*/ 40576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6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6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572B649-C727-4A17-B552-37EE7530FBA5}"/>
                  </a:ext>
                </a:extLst>
              </p:cNvPr>
              <p:cNvSpPr/>
              <p:nvPr/>
            </p:nvSpPr>
            <p:spPr>
              <a:xfrm>
                <a:off x="5010434" y="3642452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5A7ED48-CC3C-4664-8349-2604B7FF1B62}"/>
                  </a:ext>
                </a:extLst>
              </p:cNvPr>
              <p:cNvSpPr/>
              <p:nvPr/>
            </p:nvSpPr>
            <p:spPr>
              <a:xfrm>
                <a:off x="4782882" y="3642452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B3B8EA1-3477-4AB0-8E40-D5C0CDB835B2}"/>
                  </a:ext>
                </a:extLst>
              </p:cNvPr>
              <p:cNvSpPr/>
              <p:nvPr/>
            </p:nvSpPr>
            <p:spPr>
              <a:xfrm>
                <a:off x="5099406" y="3277263"/>
                <a:ext cx="66675" cy="104775"/>
              </a:xfrm>
              <a:custGeom>
                <a:avLst/>
                <a:gdLst>
                  <a:gd name="connsiteX0" fmla="*/ 73715 w 66675"/>
                  <a:gd name="connsiteY0" fmla="*/ 33242 h 104775"/>
                  <a:gd name="connsiteX1" fmla="*/ 76096 w 66675"/>
                  <a:gd name="connsiteY1" fmla="*/ 67723 h 104775"/>
                  <a:gd name="connsiteX2" fmla="*/ 40473 w 66675"/>
                  <a:gd name="connsiteY2" fmla="*/ 105823 h 104775"/>
                  <a:gd name="connsiteX3" fmla="*/ 35710 w 66675"/>
                  <a:gd name="connsiteY3" fmla="*/ 105823 h 104775"/>
                  <a:gd name="connsiteX4" fmla="*/ 87 w 66675"/>
                  <a:gd name="connsiteY4" fmla="*/ 67723 h 104775"/>
                  <a:gd name="connsiteX5" fmla="*/ 2468 w 66675"/>
                  <a:gd name="connsiteY5" fmla="*/ 33242 h 104775"/>
                  <a:gd name="connsiteX6" fmla="*/ 38092 w 66675"/>
                  <a:gd name="connsiteY6" fmla="*/ 0 h 104775"/>
                  <a:gd name="connsiteX7" fmla="*/ 38092 w 66675"/>
                  <a:gd name="connsiteY7" fmla="*/ 0 h 104775"/>
                  <a:gd name="connsiteX8" fmla="*/ 73715 w 66675"/>
                  <a:gd name="connsiteY8" fmla="*/ 3324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04775">
                    <a:moveTo>
                      <a:pt x="73715" y="33242"/>
                    </a:moveTo>
                    <a:lnTo>
                      <a:pt x="76096" y="67723"/>
                    </a:lnTo>
                    <a:cubicBezTo>
                      <a:pt x="77525" y="88392"/>
                      <a:pt x="61142" y="105823"/>
                      <a:pt x="40473" y="105823"/>
                    </a:cubicBezTo>
                    <a:lnTo>
                      <a:pt x="35710" y="105823"/>
                    </a:lnTo>
                    <a:cubicBezTo>
                      <a:pt x="15041" y="105823"/>
                      <a:pt x="-1342" y="88297"/>
                      <a:pt x="87" y="67723"/>
                    </a:cubicBezTo>
                    <a:lnTo>
                      <a:pt x="2468" y="33242"/>
                    </a:lnTo>
                    <a:cubicBezTo>
                      <a:pt x="3706" y="14478"/>
                      <a:pt x="19327" y="0"/>
                      <a:pt x="38092" y="0"/>
                    </a:cubicBezTo>
                    <a:lnTo>
                      <a:pt x="38092" y="0"/>
                    </a:lnTo>
                    <a:cubicBezTo>
                      <a:pt x="56856" y="0"/>
                      <a:pt x="72382" y="14478"/>
                      <a:pt x="73715" y="3324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4055982-5851-4BA2-93E9-A1E754054AE0}"/>
                  </a:ext>
                </a:extLst>
              </p:cNvPr>
              <p:cNvSpPr/>
              <p:nvPr/>
            </p:nvSpPr>
            <p:spPr>
              <a:xfrm>
                <a:off x="6861836" y="2883433"/>
                <a:ext cx="1181100" cy="1038224"/>
              </a:xfrm>
              <a:custGeom>
                <a:avLst/>
                <a:gdLst>
                  <a:gd name="connsiteX0" fmla="*/ 1187454 w 1181100"/>
                  <a:gd name="connsiteY0" fmla="*/ 510703 h 1038225"/>
                  <a:gd name="connsiteX1" fmla="*/ 1142401 w 1181100"/>
                  <a:gd name="connsiteY1" fmla="*/ 422692 h 1038225"/>
                  <a:gd name="connsiteX2" fmla="*/ 978095 w 1181100"/>
                  <a:gd name="connsiteY2" fmla="*/ 283056 h 1038225"/>
                  <a:gd name="connsiteX3" fmla="*/ 971427 w 1181100"/>
                  <a:gd name="connsiteY3" fmla="*/ 258672 h 1038225"/>
                  <a:gd name="connsiteX4" fmla="*/ 913991 w 1181100"/>
                  <a:gd name="connsiteY4" fmla="*/ 209903 h 1038225"/>
                  <a:gd name="connsiteX5" fmla="*/ 882369 w 1181100"/>
                  <a:gd name="connsiteY5" fmla="*/ 212475 h 1038225"/>
                  <a:gd name="connsiteX6" fmla="*/ 879035 w 1181100"/>
                  <a:gd name="connsiteY6" fmla="*/ 218095 h 1038225"/>
                  <a:gd name="connsiteX7" fmla="*/ 718253 w 1181100"/>
                  <a:gd name="connsiteY7" fmla="*/ 174470 h 1038225"/>
                  <a:gd name="connsiteX8" fmla="*/ 716253 w 1181100"/>
                  <a:gd name="connsiteY8" fmla="*/ 176757 h 1038225"/>
                  <a:gd name="connsiteX9" fmla="*/ 612335 w 1181100"/>
                  <a:gd name="connsiteY9" fmla="*/ 88365 h 1038225"/>
                  <a:gd name="connsiteX10" fmla="*/ 88364 w 1181100"/>
                  <a:gd name="connsiteY10" fmla="*/ 130751 h 1038225"/>
                  <a:gd name="connsiteX11" fmla="*/ 130751 w 1181100"/>
                  <a:gd name="connsiteY11" fmla="*/ 654721 h 1038225"/>
                  <a:gd name="connsiteX12" fmla="*/ 234669 w 1181100"/>
                  <a:gd name="connsiteY12" fmla="*/ 743113 h 1038225"/>
                  <a:gd name="connsiteX13" fmla="*/ 218190 w 1181100"/>
                  <a:gd name="connsiteY13" fmla="*/ 762544 h 1038225"/>
                  <a:gd name="connsiteX14" fmla="*/ 531658 w 1181100"/>
                  <a:gd name="connsiteY14" fmla="*/ 1029054 h 1038225"/>
                  <a:gd name="connsiteX15" fmla="*/ 595095 w 1181100"/>
                  <a:gd name="connsiteY15" fmla="*/ 954473 h 1038225"/>
                  <a:gd name="connsiteX16" fmla="*/ 585855 w 1181100"/>
                  <a:gd name="connsiteY16" fmla="*/ 839887 h 1038225"/>
                  <a:gd name="connsiteX17" fmla="*/ 563662 w 1181100"/>
                  <a:gd name="connsiteY17" fmla="*/ 821028 h 1038225"/>
                  <a:gd name="connsiteX18" fmla="*/ 512132 w 1181100"/>
                  <a:gd name="connsiteY18" fmla="*/ 742446 h 1038225"/>
                  <a:gd name="connsiteX19" fmla="*/ 504321 w 1181100"/>
                  <a:gd name="connsiteY19" fmla="*/ 735779 h 1038225"/>
                  <a:gd name="connsiteX20" fmla="*/ 418501 w 1181100"/>
                  <a:gd name="connsiteY20" fmla="*/ 697583 h 1038225"/>
                  <a:gd name="connsiteX21" fmla="*/ 396308 w 1181100"/>
                  <a:gd name="connsiteY21" fmla="*/ 678724 h 1038225"/>
                  <a:gd name="connsiteX22" fmla="*/ 281722 w 1181100"/>
                  <a:gd name="connsiteY22" fmla="*/ 687963 h 1038225"/>
                  <a:gd name="connsiteX23" fmla="*/ 280960 w 1181100"/>
                  <a:gd name="connsiteY23" fmla="*/ 688916 h 1038225"/>
                  <a:gd name="connsiteX24" fmla="*/ 192473 w 1181100"/>
                  <a:gd name="connsiteY24" fmla="*/ 613668 h 1038225"/>
                  <a:gd name="connsiteX25" fmla="*/ 197712 w 1181100"/>
                  <a:gd name="connsiteY25" fmla="*/ 608715 h 1038225"/>
                  <a:gd name="connsiteX26" fmla="*/ 193997 w 1181100"/>
                  <a:gd name="connsiteY26" fmla="*/ 562805 h 1038225"/>
                  <a:gd name="connsiteX27" fmla="*/ 163898 w 1181100"/>
                  <a:gd name="connsiteY27" fmla="*/ 503464 h 1038225"/>
                  <a:gd name="connsiteX28" fmla="*/ 147229 w 1181100"/>
                  <a:gd name="connsiteY28" fmla="*/ 461173 h 1038225"/>
                  <a:gd name="connsiteX29" fmla="*/ 122559 w 1181100"/>
                  <a:gd name="connsiteY29" fmla="*/ 423644 h 1038225"/>
                  <a:gd name="connsiteX30" fmla="*/ 102938 w 1181100"/>
                  <a:gd name="connsiteY30" fmla="*/ 385259 h 1038225"/>
                  <a:gd name="connsiteX31" fmla="*/ 115987 w 1181100"/>
                  <a:gd name="connsiteY31" fmla="*/ 336015 h 1038225"/>
                  <a:gd name="connsiteX32" fmla="*/ 130274 w 1181100"/>
                  <a:gd name="connsiteY32" fmla="*/ 299724 h 1038225"/>
                  <a:gd name="connsiteX33" fmla="*/ 139609 w 1181100"/>
                  <a:gd name="connsiteY33" fmla="*/ 262291 h 1038225"/>
                  <a:gd name="connsiteX34" fmla="*/ 164088 w 1181100"/>
                  <a:gd name="connsiteY34" fmla="*/ 195330 h 1038225"/>
                  <a:gd name="connsiteX35" fmla="*/ 226191 w 1181100"/>
                  <a:gd name="connsiteY35" fmla="*/ 160373 h 1038225"/>
                  <a:gd name="connsiteX36" fmla="*/ 261624 w 1181100"/>
                  <a:gd name="connsiteY36" fmla="*/ 145134 h 1038225"/>
                  <a:gd name="connsiteX37" fmla="*/ 295152 w 1181100"/>
                  <a:gd name="connsiteY37" fmla="*/ 125131 h 1038225"/>
                  <a:gd name="connsiteX38" fmla="*/ 341634 w 1181100"/>
                  <a:gd name="connsiteY38" fmla="*/ 104366 h 1038225"/>
                  <a:gd name="connsiteX39" fmla="*/ 382687 w 1181100"/>
                  <a:gd name="connsiteY39" fmla="*/ 117511 h 1038225"/>
                  <a:gd name="connsiteX40" fmla="*/ 423740 w 1181100"/>
                  <a:gd name="connsiteY40" fmla="*/ 135799 h 1038225"/>
                  <a:gd name="connsiteX41" fmla="*/ 468126 w 1181100"/>
                  <a:gd name="connsiteY41" fmla="*/ 145419 h 1038225"/>
                  <a:gd name="connsiteX42" fmla="*/ 531563 w 1181100"/>
                  <a:gd name="connsiteY42" fmla="*/ 165612 h 1038225"/>
                  <a:gd name="connsiteX43" fmla="*/ 577473 w 1181100"/>
                  <a:gd name="connsiteY43" fmla="*/ 161898 h 1038225"/>
                  <a:gd name="connsiteX44" fmla="*/ 581474 w 1181100"/>
                  <a:gd name="connsiteY44" fmla="*/ 155897 h 1038225"/>
                  <a:gd name="connsiteX45" fmla="*/ 670056 w 1181100"/>
                  <a:gd name="connsiteY45" fmla="*/ 231144 h 1038225"/>
                  <a:gd name="connsiteX46" fmla="*/ 654721 w 1181100"/>
                  <a:gd name="connsiteY46" fmla="*/ 249147 h 1038225"/>
                  <a:gd name="connsiteX47" fmla="*/ 663960 w 1181100"/>
                  <a:gd name="connsiteY47" fmla="*/ 363732 h 1038225"/>
                  <a:gd name="connsiteX48" fmla="*/ 686154 w 1181100"/>
                  <a:gd name="connsiteY48" fmla="*/ 382592 h 1038225"/>
                  <a:gd name="connsiteX49" fmla="*/ 737684 w 1181100"/>
                  <a:gd name="connsiteY49" fmla="*/ 461173 h 1038225"/>
                  <a:gd name="connsiteX50" fmla="*/ 745494 w 1181100"/>
                  <a:gd name="connsiteY50" fmla="*/ 467840 h 1038225"/>
                  <a:gd name="connsiteX51" fmla="*/ 831315 w 1181100"/>
                  <a:gd name="connsiteY51" fmla="*/ 506036 h 1038225"/>
                  <a:gd name="connsiteX52" fmla="*/ 853508 w 1181100"/>
                  <a:gd name="connsiteY52" fmla="*/ 524895 h 1038225"/>
                  <a:gd name="connsiteX53" fmla="*/ 968094 w 1181100"/>
                  <a:gd name="connsiteY53" fmla="*/ 515656 h 1038225"/>
                  <a:gd name="connsiteX54" fmla="*/ 1031530 w 1181100"/>
                  <a:gd name="connsiteY54" fmla="*/ 441075 h 1038225"/>
                  <a:gd name="connsiteX55" fmla="*/ 1014290 w 1181100"/>
                  <a:gd name="connsiteY55" fmla="*/ 351636 h 1038225"/>
                  <a:gd name="connsiteX56" fmla="*/ 1123637 w 1181100"/>
                  <a:gd name="connsiteY56" fmla="*/ 444599 h 1038225"/>
                  <a:gd name="connsiteX57" fmla="*/ 1135162 w 1181100"/>
                  <a:gd name="connsiteY57" fmla="*/ 586427 h 1038225"/>
                  <a:gd name="connsiteX58" fmla="*/ 1083346 w 1181100"/>
                  <a:gd name="connsiteY58" fmla="*/ 647387 h 1038225"/>
                  <a:gd name="connsiteX59" fmla="*/ 1016099 w 1181100"/>
                  <a:gd name="connsiteY59" fmla="*/ 660531 h 1038225"/>
                  <a:gd name="connsiteX60" fmla="*/ 979143 w 1181100"/>
                  <a:gd name="connsiteY60" fmla="*/ 703965 h 1038225"/>
                  <a:gd name="connsiteX61" fmla="*/ 985429 w 1181100"/>
                  <a:gd name="connsiteY61" fmla="*/ 781499 h 1038225"/>
                  <a:gd name="connsiteX62" fmla="*/ 1062963 w 1181100"/>
                  <a:gd name="connsiteY62" fmla="*/ 775212 h 1038225"/>
                  <a:gd name="connsiteX63" fmla="*/ 1099920 w 1181100"/>
                  <a:gd name="connsiteY63" fmla="*/ 731778 h 1038225"/>
                  <a:gd name="connsiteX64" fmla="*/ 1104491 w 1181100"/>
                  <a:gd name="connsiteY64" fmla="*/ 666723 h 1038225"/>
                  <a:gd name="connsiteX65" fmla="*/ 1156974 w 1181100"/>
                  <a:gd name="connsiteY65" fmla="*/ 605000 h 1038225"/>
                  <a:gd name="connsiteX66" fmla="*/ 1187454 w 1181100"/>
                  <a:gd name="connsiteY66" fmla="*/ 510703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181100" h="1038225">
                    <a:moveTo>
                      <a:pt x="1187454" y="510703"/>
                    </a:moveTo>
                    <a:cubicBezTo>
                      <a:pt x="1184692" y="476318"/>
                      <a:pt x="1168690" y="445076"/>
                      <a:pt x="1142401" y="422692"/>
                    </a:cubicBezTo>
                    <a:lnTo>
                      <a:pt x="978095" y="283056"/>
                    </a:lnTo>
                    <a:cubicBezTo>
                      <a:pt x="981048" y="274578"/>
                      <a:pt x="978666" y="264863"/>
                      <a:pt x="971427" y="258672"/>
                    </a:cubicBezTo>
                    <a:lnTo>
                      <a:pt x="913991" y="209903"/>
                    </a:lnTo>
                    <a:cubicBezTo>
                      <a:pt x="904562" y="201902"/>
                      <a:pt x="890465" y="203045"/>
                      <a:pt x="882369" y="212475"/>
                    </a:cubicBezTo>
                    <a:cubicBezTo>
                      <a:pt x="880940" y="214190"/>
                      <a:pt x="879892" y="216095"/>
                      <a:pt x="879035" y="218095"/>
                    </a:cubicBezTo>
                    <a:cubicBezTo>
                      <a:pt x="812169" y="170756"/>
                      <a:pt x="744161" y="143990"/>
                      <a:pt x="718253" y="174470"/>
                    </a:cubicBezTo>
                    <a:lnTo>
                      <a:pt x="716253" y="176757"/>
                    </a:lnTo>
                    <a:lnTo>
                      <a:pt x="612335" y="88365"/>
                    </a:lnTo>
                    <a:cubicBezTo>
                      <a:pt x="456220" y="-44414"/>
                      <a:pt x="221143" y="-25364"/>
                      <a:pt x="88364" y="130751"/>
                    </a:cubicBezTo>
                    <a:cubicBezTo>
                      <a:pt x="-44414" y="286865"/>
                      <a:pt x="-25364" y="521943"/>
                      <a:pt x="130751" y="654721"/>
                    </a:cubicBezTo>
                    <a:lnTo>
                      <a:pt x="234669" y="743113"/>
                    </a:lnTo>
                    <a:lnTo>
                      <a:pt x="218190" y="762544"/>
                    </a:lnTo>
                    <a:cubicBezTo>
                      <a:pt x="154849" y="837030"/>
                      <a:pt x="468317" y="1103539"/>
                      <a:pt x="531658" y="1029054"/>
                    </a:cubicBezTo>
                    <a:lnTo>
                      <a:pt x="595095" y="954473"/>
                    </a:lnTo>
                    <a:cubicBezTo>
                      <a:pt x="624146" y="920278"/>
                      <a:pt x="620050" y="868938"/>
                      <a:pt x="585855" y="839887"/>
                    </a:cubicBezTo>
                    <a:lnTo>
                      <a:pt x="563662" y="821028"/>
                    </a:lnTo>
                    <a:cubicBezTo>
                      <a:pt x="554709" y="791405"/>
                      <a:pt x="537373" y="763973"/>
                      <a:pt x="512132" y="742446"/>
                    </a:cubicBezTo>
                    <a:lnTo>
                      <a:pt x="504321" y="735779"/>
                    </a:lnTo>
                    <a:cubicBezTo>
                      <a:pt x="478985" y="714252"/>
                      <a:pt x="449076" y="701679"/>
                      <a:pt x="418501" y="697583"/>
                    </a:cubicBezTo>
                    <a:lnTo>
                      <a:pt x="396308" y="678724"/>
                    </a:lnTo>
                    <a:cubicBezTo>
                      <a:pt x="362113" y="649673"/>
                      <a:pt x="310773" y="653768"/>
                      <a:pt x="281722" y="687963"/>
                    </a:cubicBezTo>
                    <a:lnTo>
                      <a:pt x="280960" y="688916"/>
                    </a:lnTo>
                    <a:lnTo>
                      <a:pt x="192473" y="613668"/>
                    </a:lnTo>
                    <a:cubicBezTo>
                      <a:pt x="194378" y="612240"/>
                      <a:pt x="196092" y="610620"/>
                      <a:pt x="197712" y="608715"/>
                    </a:cubicBezTo>
                    <a:cubicBezTo>
                      <a:pt x="209332" y="594999"/>
                      <a:pt x="207713" y="574425"/>
                      <a:pt x="193997" y="562805"/>
                    </a:cubicBezTo>
                    <a:cubicBezTo>
                      <a:pt x="180186" y="551089"/>
                      <a:pt x="171899" y="526895"/>
                      <a:pt x="163898" y="503464"/>
                    </a:cubicBezTo>
                    <a:cubicBezTo>
                      <a:pt x="159040" y="489177"/>
                      <a:pt x="153992" y="474508"/>
                      <a:pt x="147229" y="461173"/>
                    </a:cubicBezTo>
                    <a:cubicBezTo>
                      <a:pt x="139514" y="445933"/>
                      <a:pt x="130560" y="434027"/>
                      <a:pt x="122559" y="423644"/>
                    </a:cubicBezTo>
                    <a:cubicBezTo>
                      <a:pt x="110463" y="407643"/>
                      <a:pt x="104081" y="398689"/>
                      <a:pt x="102938" y="385259"/>
                    </a:cubicBezTo>
                    <a:cubicBezTo>
                      <a:pt x="101604" y="368399"/>
                      <a:pt x="107605" y="354874"/>
                      <a:pt x="115987" y="336015"/>
                    </a:cubicBezTo>
                    <a:cubicBezTo>
                      <a:pt x="120654" y="325442"/>
                      <a:pt x="125988" y="313440"/>
                      <a:pt x="130274" y="299724"/>
                    </a:cubicBezTo>
                    <a:cubicBezTo>
                      <a:pt x="134085" y="287628"/>
                      <a:pt x="136942" y="274673"/>
                      <a:pt x="139609" y="262291"/>
                    </a:cubicBezTo>
                    <a:cubicBezTo>
                      <a:pt x="145134" y="237050"/>
                      <a:pt x="150848" y="210951"/>
                      <a:pt x="164088" y="195330"/>
                    </a:cubicBezTo>
                    <a:cubicBezTo>
                      <a:pt x="177328" y="179805"/>
                      <a:pt x="202188" y="169898"/>
                      <a:pt x="226191" y="160373"/>
                    </a:cubicBezTo>
                    <a:cubicBezTo>
                      <a:pt x="238002" y="155706"/>
                      <a:pt x="250289" y="150753"/>
                      <a:pt x="261624" y="145134"/>
                    </a:cubicBezTo>
                    <a:cubicBezTo>
                      <a:pt x="274483" y="138657"/>
                      <a:pt x="285437" y="131513"/>
                      <a:pt x="295152" y="125131"/>
                    </a:cubicBezTo>
                    <a:cubicBezTo>
                      <a:pt x="312393" y="113891"/>
                      <a:pt x="324870" y="105700"/>
                      <a:pt x="341634" y="104366"/>
                    </a:cubicBezTo>
                    <a:cubicBezTo>
                      <a:pt x="355065" y="103319"/>
                      <a:pt x="364971" y="108177"/>
                      <a:pt x="382687" y="117511"/>
                    </a:cubicBezTo>
                    <a:cubicBezTo>
                      <a:pt x="394307" y="123702"/>
                      <a:pt x="407452" y="130656"/>
                      <a:pt x="423740" y="135799"/>
                    </a:cubicBezTo>
                    <a:cubicBezTo>
                      <a:pt x="437932" y="140276"/>
                      <a:pt x="453267" y="142848"/>
                      <a:pt x="468126" y="145419"/>
                    </a:cubicBezTo>
                    <a:cubicBezTo>
                      <a:pt x="492510" y="149610"/>
                      <a:pt x="517752" y="153897"/>
                      <a:pt x="531563" y="165612"/>
                    </a:cubicBezTo>
                    <a:cubicBezTo>
                      <a:pt x="545279" y="177233"/>
                      <a:pt x="565853" y="175614"/>
                      <a:pt x="577473" y="161898"/>
                    </a:cubicBezTo>
                    <a:cubicBezTo>
                      <a:pt x="579093" y="159993"/>
                      <a:pt x="580426" y="157992"/>
                      <a:pt x="581474" y="155897"/>
                    </a:cubicBezTo>
                    <a:lnTo>
                      <a:pt x="670056" y="231144"/>
                    </a:lnTo>
                    <a:lnTo>
                      <a:pt x="654721" y="249147"/>
                    </a:lnTo>
                    <a:cubicBezTo>
                      <a:pt x="625670" y="283341"/>
                      <a:pt x="629765" y="334681"/>
                      <a:pt x="663960" y="363732"/>
                    </a:cubicBezTo>
                    <a:lnTo>
                      <a:pt x="686154" y="382592"/>
                    </a:lnTo>
                    <a:cubicBezTo>
                      <a:pt x="695107" y="412215"/>
                      <a:pt x="712443" y="439647"/>
                      <a:pt x="737684" y="461173"/>
                    </a:cubicBezTo>
                    <a:lnTo>
                      <a:pt x="745494" y="467840"/>
                    </a:lnTo>
                    <a:cubicBezTo>
                      <a:pt x="770831" y="489367"/>
                      <a:pt x="800739" y="501940"/>
                      <a:pt x="831315" y="506036"/>
                    </a:cubicBezTo>
                    <a:lnTo>
                      <a:pt x="853508" y="524895"/>
                    </a:lnTo>
                    <a:cubicBezTo>
                      <a:pt x="887703" y="553947"/>
                      <a:pt x="939042" y="549851"/>
                      <a:pt x="968094" y="515656"/>
                    </a:cubicBezTo>
                    <a:lnTo>
                      <a:pt x="1031530" y="441075"/>
                    </a:lnTo>
                    <a:cubicBezTo>
                      <a:pt x="1048294" y="421359"/>
                      <a:pt x="1038674" y="388307"/>
                      <a:pt x="1014290" y="351636"/>
                    </a:cubicBezTo>
                    <a:lnTo>
                      <a:pt x="1123637" y="444599"/>
                    </a:lnTo>
                    <a:cubicBezTo>
                      <a:pt x="1165928" y="480509"/>
                      <a:pt x="1171071" y="544136"/>
                      <a:pt x="1135162" y="586427"/>
                    </a:cubicBezTo>
                    <a:lnTo>
                      <a:pt x="1083346" y="647387"/>
                    </a:lnTo>
                    <a:cubicBezTo>
                      <a:pt x="1061058" y="635766"/>
                      <a:pt x="1032959" y="640529"/>
                      <a:pt x="1016099" y="660531"/>
                    </a:cubicBezTo>
                    <a:lnTo>
                      <a:pt x="979143" y="703965"/>
                    </a:lnTo>
                    <a:cubicBezTo>
                      <a:pt x="959426" y="727111"/>
                      <a:pt x="962283" y="761782"/>
                      <a:pt x="985429" y="781499"/>
                    </a:cubicBezTo>
                    <a:cubicBezTo>
                      <a:pt x="1008575" y="801216"/>
                      <a:pt x="1043246" y="798358"/>
                      <a:pt x="1062963" y="775212"/>
                    </a:cubicBezTo>
                    <a:lnTo>
                      <a:pt x="1099920" y="731778"/>
                    </a:lnTo>
                    <a:cubicBezTo>
                      <a:pt x="1115922" y="712919"/>
                      <a:pt x="1117065" y="686534"/>
                      <a:pt x="1104491" y="666723"/>
                    </a:cubicBezTo>
                    <a:lnTo>
                      <a:pt x="1156974" y="605000"/>
                    </a:lnTo>
                    <a:cubicBezTo>
                      <a:pt x="1179453" y="578521"/>
                      <a:pt x="1190216" y="545088"/>
                      <a:pt x="1187454" y="51070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E78E609-07D1-47E3-9F5F-F33B75537A89}"/>
                  </a:ext>
                </a:extLst>
              </p:cNvPr>
              <p:cNvSpPr/>
              <p:nvPr/>
            </p:nvSpPr>
            <p:spPr>
              <a:xfrm>
                <a:off x="6852358" y="2929327"/>
                <a:ext cx="542925" cy="581025"/>
              </a:xfrm>
              <a:custGeom>
                <a:avLst/>
                <a:gdLst>
                  <a:gd name="connsiteX0" fmla="*/ 135180 w 542925"/>
                  <a:gd name="connsiteY0" fmla="*/ 581204 h 581025"/>
                  <a:gd name="connsiteX1" fmla="*/ 114130 w 542925"/>
                  <a:gd name="connsiteY1" fmla="*/ 573488 h 581025"/>
                  <a:gd name="connsiteX2" fmla="*/ 64599 w 542925"/>
                  <a:gd name="connsiteY2" fmla="*/ 485668 h 581025"/>
                  <a:gd name="connsiteX3" fmla="*/ 51360 w 542925"/>
                  <a:gd name="connsiteY3" fmla="*/ 451473 h 581025"/>
                  <a:gd name="connsiteX4" fmla="*/ 33072 w 542925"/>
                  <a:gd name="connsiteY4" fmla="*/ 424041 h 581025"/>
                  <a:gd name="connsiteX5" fmla="*/ 401 w 542925"/>
                  <a:gd name="connsiteY5" fmla="*/ 351556 h 581025"/>
                  <a:gd name="connsiteX6" fmla="*/ 18784 w 542925"/>
                  <a:gd name="connsiteY6" fmla="*/ 270593 h 581025"/>
                  <a:gd name="connsiteX7" fmla="*/ 30500 w 542925"/>
                  <a:gd name="connsiteY7" fmla="*/ 241256 h 581025"/>
                  <a:gd name="connsiteX8" fmla="*/ 38406 w 542925"/>
                  <a:gd name="connsiteY8" fmla="*/ 209348 h 581025"/>
                  <a:gd name="connsiteX9" fmla="*/ 76887 w 542925"/>
                  <a:gd name="connsiteY9" fmla="*/ 114193 h 581025"/>
                  <a:gd name="connsiteX10" fmla="*/ 164612 w 542925"/>
                  <a:gd name="connsiteY10" fmla="*/ 60853 h 581025"/>
                  <a:gd name="connsiteX11" fmla="*/ 194806 w 542925"/>
                  <a:gd name="connsiteY11" fmla="*/ 47899 h 581025"/>
                  <a:gd name="connsiteX12" fmla="*/ 221857 w 542925"/>
                  <a:gd name="connsiteY12" fmla="*/ 31611 h 581025"/>
                  <a:gd name="connsiteX13" fmla="*/ 298819 w 542925"/>
                  <a:gd name="connsiteY13" fmla="*/ 369 h 581025"/>
                  <a:gd name="connsiteX14" fmla="*/ 375686 w 542925"/>
                  <a:gd name="connsiteY14" fmla="*/ 20943 h 581025"/>
                  <a:gd name="connsiteX15" fmla="*/ 405690 w 542925"/>
                  <a:gd name="connsiteY15" fmla="*/ 34564 h 581025"/>
                  <a:gd name="connsiteX16" fmla="*/ 441504 w 542925"/>
                  <a:gd name="connsiteY16" fmla="*/ 42089 h 581025"/>
                  <a:gd name="connsiteX17" fmla="*/ 536182 w 542925"/>
                  <a:gd name="connsiteY17" fmla="*/ 76855 h 581025"/>
                  <a:gd name="connsiteX18" fmla="*/ 539897 w 542925"/>
                  <a:gd name="connsiteY18" fmla="*/ 122765 h 581025"/>
                  <a:gd name="connsiteX19" fmla="*/ 493986 w 542925"/>
                  <a:gd name="connsiteY19" fmla="*/ 126480 h 581025"/>
                  <a:gd name="connsiteX20" fmla="*/ 430550 w 542925"/>
                  <a:gd name="connsiteY20" fmla="*/ 106287 h 581025"/>
                  <a:gd name="connsiteX21" fmla="*/ 386164 w 542925"/>
                  <a:gd name="connsiteY21" fmla="*/ 96667 h 581025"/>
                  <a:gd name="connsiteX22" fmla="*/ 345111 w 542925"/>
                  <a:gd name="connsiteY22" fmla="*/ 78379 h 581025"/>
                  <a:gd name="connsiteX23" fmla="*/ 304058 w 542925"/>
                  <a:gd name="connsiteY23" fmla="*/ 65234 h 581025"/>
                  <a:gd name="connsiteX24" fmla="*/ 257576 w 542925"/>
                  <a:gd name="connsiteY24" fmla="*/ 85999 h 581025"/>
                  <a:gd name="connsiteX25" fmla="*/ 224048 w 542925"/>
                  <a:gd name="connsiteY25" fmla="*/ 106001 h 581025"/>
                  <a:gd name="connsiteX26" fmla="*/ 188615 w 542925"/>
                  <a:gd name="connsiteY26" fmla="*/ 121241 h 581025"/>
                  <a:gd name="connsiteX27" fmla="*/ 126512 w 542925"/>
                  <a:gd name="connsiteY27" fmla="*/ 156198 h 581025"/>
                  <a:gd name="connsiteX28" fmla="*/ 102033 w 542925"/>
                  <a:gd name="connsiteY28" fmla="*/ 223159 h 581025"/>
                  <a:gd name="connsiteX29" fmla="*/ 92698 w 542925"/>
                  <a:gd name="connsiteY29" fmla="*/ 260592 h 581025"/>
                  <a:gd name="connsiteX30" fmla="*/ 78411 w 542925"/>
                  <a:gd name="connsiteY30" fmla="*/ 296883 h 581025"/>
                  <a:gd name="connsiteX31" fmla="*/ 65361 w 542925"/>
                  <a:gd name="connsiteY31" fmla="*/ 346127 h 581025"/>
                  <a:gd name="connsiteX32" fmla="*/ 84983 w 542925"/>
                  <a:gd name="connsiteY32" fmla="*/ 384512 h 581025"/>
                  <a:gd name="connsiteX33" fmla="*/ 109653 w 542925"/>
                  <a:gd name="connsiteY33" fmla="*/ 422041 h 581025"/>
                  <a:gd name="connsiteX34" fmla="*/ 126322 w 542925"/>
                  <a:gd name="connsiteY34" fmla="*/ 464332 h 581025"/>
                  <a:gd name="connsiteX35" fmla="*/ 156420 w 542925"/>
                  <a:gd name="connsiteY35" fmla="*/ 523673 h 581025"/>
                  <a:gd name="connsiteX36" fmla="*/ 160135 w 542925"/>
                  <a:gd name="connsiteY36" fmla="*/ 569583 h 581025"/>
                  <a:gd name="connsiteX37" fmla="*/ 135180 w 542925"/>
                  <a:gd name="connsiteY37" fmla="*/ 58120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42925" h="581025">
                    <a:moveTo>
                      <a:pt x="135180" y="581204"/>
                    </a:moveTo>
                    <a:cubicBezTo>
                      <a:pt x="127750" y="581204"/>
                      <a:pt x="120225" y="578632"/>
                      <a:pt x="114130" y="573488"/>
                    </a:cubicBezTo>
                    <a:cubicBezTo>
                      <a:pt x="86697" y="550152"/>
                      <a:pt x="74982" y="515862"/>
                      <a:pt x="64599" y="485668"/>
                    </a:cubicBezTo>
                    <a:cubicBezTo>
                      <a:pt x="60218" y="472904"/>
                      <a:pt x="56122" y="460903"/>
                      <a:pt x="51360" y="451473"/>
                    </a:cubicBezTo>
                    <a:cubicBezTo>
                      <a:pt x="46407" y="441567"/>
                      <a:pt x="39930" y="433090"/>
                      <a:pt x="33072" y="424041"/>
                    </a:cubicBezTo>
                    <a:cubicBezTo>
                      <a:pt x="18975" y="405563"/>
                      <a:pt x="3068" y="384608"/>
                      <a:pt x="401" y="351556"/>
                    </a:cubicBezTo>
                    <a:cubicBezTo>
                      <a:pt x="-2266" y="318218"/>
                      <a:pt x="8878" y="292882"/>
                      <a:pt x="18784" y="270593"/>
                    </a:cubicBezTo>
                    <a:cubicBezTo>
                      <a:pt x="23166" y="260783"/>
                      <a:pt x="27261" y="251448"/>
                      <a:pt x="30500" y="241256"/>
                    </a:cubicBezTo>
                    <a:cubicBezTo>
                      <a:pt x="33453" y="231922"/>
                      <a:pt x="35834" y="220968"/>
                      <a:pt x="38406" y="209348"/>
                    </a:cubicBezTo>
                    <a:cubicBezTo>
                      <a:pt x="45359" y="177820"/>
                      <a:pt x="53169" y="142101"/>
                      <a:pt x="76887" y="114193"/>
                    </a:cubicBezTo>
                    <a:cubicBezTo>
                      <a:pt x="100604" y="86285"/>
                      <a:pt x="134608" y="72759"/>
                      <a:pt x="164612" y="60853"/>
                    </a:cubicBezTo>
                    <a:cubicBezTo>
                      <a:pt x="175661" y="56471"/>
                      <a:pt x="186043" y="52376"/>
                      <a:pt x="194806" y="47899"/>
                    </a:cubicBezTo>
                    <a:cubicBezTo>
                      <a:pt x="204331" y="43137"/>
                      <a:pt x="212904" y="37517"/>
                      <a:pt x="221857" y="31611"/>
                    </a:cubicBezTo>
                    <a:cubicBezTo>
                      <a:pt x="242241" y="18276"/>
                      <a:pt x="265386" y="3131"/>
                      <a:pt x="298819" y="369"/>
                    </a:cubicBezTo>
                    <a:cubicBezTo>
                      <a:pt x="331966" y="-2298"/>
                      <a:pt x="355112" y="9989"/>
                      <a:pt x="375686" y="20943"/>
                    </a:cubicBezTo>
                    <a:cubicBezTo>
                      <a:pt x="385687" y="26277"/>
                      <a:pt x="395117" y="31230"/>
                      <a:pt x="405690" y="34564"/>
                    </a:cubicBezTo>
                    <a:cubicBezTo>
                      <a:pt x="415691" y="37707"/>
                      <a:pt x="428264" y="39803"/>
                      <a:pt x="441504" y="42089"/>
                    </a:cubicBezTo>
                    <a:cubicBezTo>
                      <a:pt x="473031" y="47518"/>
                      <a:pt x="508750" y="53614"/>
                      <a:pt x="536182" y="76855"/>
                    </a:cubicBezTo>
                    <a:cubicBezTo>
                      <a:pt x="549898" y="88475"/>
                      <a:pt x="551517" y="109050"/>
                      <a:pt x="539897" y="122765"/>
                    </a:cubicBezTo>
                    <a:cubicBezTo>
                      <a:pt x="528276" y="136481"/>
                      <a:pt x="507702" y="138101"/>
                      <a:pt x="493986" y="126480"/>
                    </a:cubicBezTo>
                    <a:cubicBezTo>
                      <a:pt x="480175" y="114764"/>
                      <a:pt x="454934" y="110478"/>
                      <a:pt x="430550" y="106287"/>
                    </a:cubicBezTo>
                    <a:cubicBezTo>
                      <a:pt x="415691" y="103715"/>
                      <a:pt x="400356" y="101144"/>
                      <a:pt x="386164" y="96667"/>
                    </a:cubicBezTo>
                    <a:cubicBezTo>
                      <a:pt x="369876" y="91523"/>
                      <a:pt x="356731" y="84570"/>
                      <a:pt x="345111" y="78379"/>
                    </a:cubicBezTo>
                    <a:cubicBezTo>
                      <a:pt x="327394" y="68949"/>
                      <a:pt x="317583" y="64187"/>
                      <a:pt x="304058" y="65234"/>
                    </a:cubicBezTo>
                    <a:cubicBezTo>
                      <a:pt x="287199" y="66568"/>
                      <a:pt x="274816" y="74759"/>
                      <a:pt x="257576" y="85999"/>
                    </a:cubicBezTo>
                    <a:cubicBezTo>
                      <a:pt x="247860" y="92285"/>
                      <a:pt x="236907" y="99525"/>
                      <a:pt x="224048" y="106001"/>
                    </a:cubicBezTo>
                    <a:cubicBezTo>
                      <a:pt x="212713" y="111716"/>
                      <a:pt x="200426" y="116574"/>
                      <a:pt x="188615" y="121241"/>
                    </a:cubicBezTo>
                    <a:cubicBezTo>
                      <a:pt x="164612" y="130766"/>
                      <a:pt x="139752" y="140672"/>
                      <a:pt x="126512" y="156198"/>
                    </a:cubicBezTo>
                    <a:cubicBezTo>
                      <a:pt x="113272" y="171724"/>
                      <a:pt x="107557" y="197822"/>
                      <a:pt x="102033" y="223159"/>
                    </a:cubicBezTo>
                    <a:cubicBezTo>
                      <a:pt x="99270" y="235637"/>
                      <a:pt x="96508" y="248496"/>
                      <a:pt x="92698" y="260592"/>
                    </a:cubicBezTo>
                    <a:cubicBezTo>
                      <a:pt x="88412" y="274308"/>
                      <a:pt x="83078" y="286310"/>
                      <a:pt x="78411" y="296883"/>
                    </a:cubicBezTo>
                    <a:cubicBezTo>
                      <a:pt x="70029" y="315742"/>
                      <a:pt x="64028" y="329267"/>
                      <a:pt x="65361" y="346127"/>
                    </a:cubicBezTo>
                    <a:cubicBezTo>
                      <a:pt x="66409" y="359557"/>
                      <a:pt x="72791" y="368510"/>
                      <a:pt x="84983" y="384512"/>
                    </a:cubicBezTo>
                    <a:cubicBezTo>
                      <a:pt x="92889" y="394990"/>
                      <a:pt x="101937" y="406801"/>
                      <a:pt x="109653" y="422041"/>
                    </a:cubicBezTo>
                    <a:cubicBezTo>
                      <a:pt x="116320" y="435376"/>
                      <a:pt x="121368" y="450044"/>
                      <a:pt x="126322" y="464332"/>
                    </a:cubicBezTo>
                    <a:cubicBezTo>
                      <a:pt x="134322" y="487763"/>
                      <a:pt x="142705" y="511957"/>
                      <a:pt x="156420" y="523673"/>
                    </a:cubicBezTo>
                    <a:cubicBezTo>
                      <a:pt x="170136" y="535293"/>
                      <a:pt x="171756" y="555867"/>
                      <a:pt x="160135" y="569583"/>
                    </a:cubicBezTo>
                    <a:cubicBezTo>
                      <a:pt x="153563" y="577394"/>
                      <a:pt x="144419" y="581204"/>
                      <a:pt x="135180" y="581204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CB2A686-94FD-4BB3-B3D3-26AE39F214EC}"/>
                  </a:ext>
                </a:extLst>
              </p:cNvPr>
              <p:cNvSpPr/>
              <p:nvPr/>
            </p:nvSpPr>
            <p:spPr>
              <a:xfrm>
                <a:off x="6814781" y="2890481"/>
                <a:ext cx="933450" cy="923924"/>
              </a:xfrm>
              <a:custGeom>
                <a:avLst/>
                <a:gdLst>
                  <a:gd name="connsiteX0" fmla="*/ 455077 w 933450"/>
                  <a:gd name="connsiteY0" fmla="*/ 930470 h 923925"/>
                  <a:gd name="connsiteX1" fmla="*/ 130751 w 933450"/>
                  <a:gd name="connsiteY1" fmla="*/ 654721 h 923925"/>
                  <a:gd name="connsiteX2" fmla="*/ 88364 w 933450"/>
                  <a:gd name="connsiteY2" fmla="*/ 130751 h 923925"/>
                  <a:gd name="connsiteX3" fmla="*/ 612335 w 933450"/>
                  <a:gd name="connsiteY3" fmla="*/ 88365 h 923925"/>
                  <a:gd name="connsiteX4" fmla="*/ 936661 w 933450"/>
                  <a:gd name="connsiteY4" fmla="*/ 364113 h 923925"/>
                  <a:gd name="connsiteX5" fmla="*/ 890465 w 933450"/>
                  <a:gd name="connsiteY5" fmla="*/ 418406 h 923925"/>
                  <a:gd name="connsiteX6" fmla="*/ 566139 w 933450"/>
                  <a:gd name="connsiteY6" fmla="*/ 142657 h 923925"/>
                  <a:gd name="connsiteX7" fmla="*/ 142657 w 933450"/>
                  <a:gd name="connsiteY7" fmla="*/ 176947 h 923925"/>
                  <a:gd name="connsiteX8" fmla="*/ 176947 w 933450"/>
                  <a:gd name="connsiteY8" fmla="*/ 600428 h 923925"/>
                  <a:gd name="connsiteX9" fmla="*/ 501273 w 933450"/>
                  <a:gd name="connsiteY9" fmla="*/ 876177 h 923925"/>
                  <a:gd name="connsiteX10" fmla="*/ 455077 w 933450"/>
                  <a:gd name="connsiteY10" fmla="*/ 930470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450" h="923925">
                    <a:moveTo>
                      <a:pt x="455077" y="930470"/>
                    </a:moveTo>
                    <a:lnTo>
                      <a:pt x="130751" y="654721"/>
                    </a:lnTo>
                    <a:cubicBezTo>
                      <a:pt x="-25364" y="521942"/>
                      <a:pt x="-44414" y="286961"/>
                      <a:pt x="88364" y="130751"/>
                    </a:cubicBezTo>
                    <a:cubicBezTo>
                      <a:pt x="221143" y="-25364"/>
                      <a:pt x="456125" y="-44414"/>
                      <a:pt x="612335" y="88365"/>
                    </a:cubicBezTo>
                    <a:lnTo>
                      <a:pt x="936661" y="364113"/>
                    </a:lnTo>
                    <a:lnTo>
                      <a:pt x="890465" y="418406"/>
                    </a:lnTo>
                    <a:lnTo>
                      <a:pt x="566139" y="142657"/>
                    </a:lnTo>
                    <a:cubicBezTo>
                      <a:pt x="439932" y="35405"/>
                      <a:pt x="250004" y="50741"/>
                      <a:pt x="142657" y="176947"/>
                    </a:cubicBezTo>
                    <a:cubicBezTo>
                      <a:pt x="35406" y="303153"/>
                      <a:pt x="50741" y="493082"/>
                      <a:pt x="176947" y="600428"/>
                    </a:cubicBezTo>
                    <a:lnTo>
                      <a:pt x="501273" y="876177"/>
                    </a:lnTo>
                    <a:lnTo>
                      <a:pt x="455077" y="930470"/>
                    </a:ln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CF70209-A1B8-45C3-95F9-895366E8A8AB}"/>
                  </a:ext>
                </a:extLst>
              </p:cNvPr>
              <p:cNvSpPr/>
              <p:nvPr/>
            </p:nvSpPr>
            <p:spPr>
              <a:xfrm>
                <a:off x="7736976" y="3142592"/>
                <a:ext cx="257175" cy="485774"/>
              </a:xfrm>
              <a:custGeom>
                <a:avLst/>
                <a:gdLst>
                  <a:gd name="connsiteX0" fmla="*/ 109716 w 257175"/>
                  <a:gd name="connsiteY0" fmla="*/ 491954 h 485775"/>
                  <a:gd name="connsiteX1" fmla="*/ 100477 w 257175"/>
                  <a:gd name="connsiteY1" fmla="*/ 488525 h 485775"/>
                  <a:gd name="connsiteX2" fmla="*/ 98858 w 257175"/>
                  <a:gd name="connsiteY2" fmla="*/ 468427 h 485775"/>
                  <a:gd name="connsiteX3" fmla="*/ 213062 w 257175"/>
                  <a:gd name="connsiteY3" fmla="*/ 334030 h 485775"/>
                  <a:gd name="connsiteX4" fmla="*/ 201537 w 257175"/>
                  <a:gd name="connsiteY4" fmla="*/ 192203 h 485775"/>
                  <a:gd name="connsiteX5" fmla="*/ 5036 w 257175"/>
                  <a:gd name="connsiteY5" fmla="*/ 25134 h 485775"/>
                  <a:gd name="connsiteX6" fmla="*/ 3417 w 257175"/>
                  <a:gd name="connsiteY6" fmla="*/ 5036 h 485775"/>
                  <a:gd name="connsiteX7" fmla="*/ 23515 w 257175"/>
                  <a:gd name="connsiteY7" fmla="*/ 3417 h 485775"/>
                  <a:gd name="connsiteX8" fmla="*/ 220016 w 257175"/>
                  <a:gd name="connsiteY8" fmla="*/ 170486 h 485775"/>
                  <a:gd name="connsiteX9" fmla="*/ 265069 w 257175"/>
                  <a:gd name="connsiteY9" fmla="*/ 258497 h 485775"/>
                  <a:gd name="connsiteX10" fmla="*/ 234779 w 257175"/>
                  <a:gd name="connsiteY10" fmla="*/ 352604 h 485775"/>
                  <a:gd name="connsiteX11" fmla="*/ 120575 w 257175"/>
                  <a:gd name="connsiteY11" fmla="*/ 487001 h 485775"/>
                  <a:gd name="connsiteX12" fmla="*/ 109716 w 257175"/>
                  <a:gd name="connsiteY12" fmla="*/ 491954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175" h="485775">
                    <a:moveTo>
                      <a:pt x="109716" y="491954"/>
                    </a:moveTo>
                    <a:cubicBezTo>
                      <a:pt x="106477" y="491954"/>
                      <a:pt x="103144" y="490811"/>
                      <a:pt x="100477" y="488525"/>
                    </a:cubicBezTo>
                    <a:cubicBezTo>
                      <a:pt x="94476" y="483382"/>
                      <a:pt x="93714" y="474428"/>
                      <a:pt x="98858" y="468427"/>
                    </a:cubicBezTo>
                    <a:lnTo>
                      <a:pt x="213062" y="334030"/>
                    </a:lnTo>
                    <a:cubicBezTo>
                      <a:pt x="248972" y="291739"/>
                      <a:pt x="243828" y="228112"/>
                      <a:pt x="201537" y="192203"/>
                    </a:cubicBezTo>
                    <a:lnTo>
                      <a:pt x="5036" y="25134"/>
                    </a:lnTo>
                    <a:cubicBezTo>
                      <a:pt x="-965" y="19991"/>
                      <a:pt x="-1726" y="11037"/>
                      <a:pt x="3417" y="5036"/>
                    </a:cubicBezTo>
                    <a:cubicBezTo>
                      <a:pt x="8560" y="-964"/>
                      <a:pt x="17514" y="-1726"/>
                      <a:pt x="23515" y="3417"/>
                    </a:cubicBezTo>
                    <a:lnTo>
                      <a:pt x="220016" y="170486"/>
                    </a:lnTo>
                    <a:cubicBezTo>
                      <a:pt x="246305" y="192869"/>
                      <a:pt x="262307" y="224111"/>
                      <a:pt x="265069" y="258497"/>
                    </a:cubicBezTo>
                    <a:cubicBezTo>
                      <a:pt x="267831" y="292882"/>
                      <a:pt x="257068" y="326315"/>
                      <a:pt x="234779" y="352604"/>
                    </a:cubicBezTo>
                    <a:lnTo>
                      <a:pt x="120575" y="487001"/>
                    </a:lnTo>
                    <a:cubicBezTo>
                      <a:pt x="117812" y="490240"/>
                      <a:pt x="113812" y="491954"/>
                      <a:pt x="109716" y="491954"/>
                    </a:cubicBezTo>
                    <a:close/>
                  </a:path>
                </a:pathLst>
              </a:custGeom>
              <a:solidFill>
                <a:srgbClr val="3838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D650EA6-8BE0-4945-B89A-EC539BE29EA4}"/>
                  </a:ext>
                </a:extLst>
              </p:cNvPr>
              <p:cNvSpPr/>
              <p:nvPr/>
            </p:nvSpPr>
            <p:spPr>
              <a:xfrm>
                <a:off x="7780946" y="3531461"/>
                <a:ext cx="142875" cy="152400"/>
              </a:xfrm>
              <a:custGeom>
                <a:avLst/>
                <a:gdLst>
                  <a:gd name="connsiteX0" fmla="*/ 133851 w 142875"/>
                  <a:gd name="connsiteY0" fmla="*/ 90607 h 152400"/>
                  <a:gd name="connsiteX1" fmla="*/ 96894 w 142875"/>
                  <a:gd name="connsiteY1" fmla="*/ 134041 h 152400"/>
                  <a:gd name="connsiteX2" fmla="*/ 19360 w 142875"/>
                  <a:gd name="connsiteY2" fmla="*/ 140328 h 152400"/>
                  <a:gd name="connsiteX3" fmla="*/ 19360 w 142875"/>
                  <a:gd name="connsiteY3" fmla="*/ 140328 h 152400"/>
                  <a:gd name="connsiteX4" fmla="*/ 13074 w 142875"/>
                  <a:gd name="connsiteY4" fmla="*/ 62794 h 152400"/>
                  <a:gd name="connsiteX5" fmla="*/ 50031 w 142875"/>
                  <a:gd name="connsiteY5" fmla="*/ 19360 h 152400"/>
                  <a:gd name="connsiteX6" fmla="*/ 127564 w 142875"/>
                  <a:gd name="connsiteY6" fmla="*/ 13074 h 152400"/>
                  <a:gd name="connsiteX7" fmla="*/ 127564 w 142875"/>
                  <a:gd name="connsiteY7" fmla="*/ 13074 h 152400"/>
                  <a:gd name="connsiteX8" fmla="*/ 133851 w 142875"/>
                  <a:gd name="connsiteY8" fmla="*/ 90607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52400">
                    <a:moveTo>
                      <a:pt x="133851" y="90607"/>
                    </a:moveTo>
                    <a:lnTo>
                      <a:pt x="96894" y="134041"/>
                    </a:lnTo>
                    <a:cubicBezTo>
                      <a:pt x="77177" y="157187"/>
                      <a:pt x="42506" y="159949"/>
                      <a:pt x="19360" y="140328"/>
                    </a:cubicBezTo>
                    <a:lnTo>
                      <a:pt x="19360" y="140328"/>
                    </a:lnTo>
                    <a:cubicBezTo>
                      <a:pt x="-3786" y="120611"/>
                      <a:pt x="-6548" y="85940"/>
                      <a:pt x="13074" y="62794"/>
                    </a:cubicBezTo>
                    <a:lnTo>
                      <a:pt x="50031" y="19360"/>
                    </a:lnTo>
                    <a:cubicBezTo>
                      <a:pt x="69747" y="-3786"/>
                      <a:pt x="104418" y="-6548"/>
                      <a:pt x="127564" y="13074"/>
                    </a:cubicBezTo>
                    <a:lnTo>
                      <a:pt x="127564" y="13074"/>
                    </a:lnTo>
                    <a:cubicBezTo>
                      <a:pt x="150710" y="32695"/>
                      <a:pt x="153472" y="67461"/>
                      <a:pt x="133851" y="9060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7A73E97-7552-431F-89C7-C47381594502}"/>
                  </a:ext>
                </a:extLst>
              </p:cNvPr>
              <p:cNvSpPr/>
              <p:nvPr/>
            </p:nvSpPr>
            <p:spPr>
              <a:xfrm>
                <a:off x="7691825" y="3094965"/>
                <a:ext cx="95250" cy="85725"/>
              </a:xfrm>
              <a:custGeom>
                <a:avLst/>
                <a:gdLst>
                  <a:gd name="connsiteX0" fmla="*/ 96955 w 95250"/>
                  <a:gd name="connsiteY0" fmla="*/ 85716 h 85725"/>
                  <a:gd name="connsiteX1" fmla="*/ 96955 w 95250"/>
                  <a:gd name="connsiteY1" fmla="*/ 85716 h 85725"/>
                  <a:gd name="connsiteX2" fmla="*/ 65332 w 95250"/>
                  <a:gd name="connsiteY2" fmla="*/ 88287 h 85725"/>
                  <a:gd name="connsiteX3" fmla="*/ 7896 w 95250"/>
                  <a:gd name="connsiteY3" fmla="*/ 39520 h 85725"/>
                  <a:gd name="connsiteX4" fmla="*/ 5325 w 95250"/>
                  <a:gd name="connsiteY4" fmla="*/ 7896 h 85725"/>
                  <a:gd name="connsiteX5" fmla="*/ 5325 w 95250"/>
                  <a:gd name="connsiteY5" fmla="*/ 7896 h 85725"/>
                  <a:gd name="connsiteX6" fmla="*/ 36948 w 95250"/>
                  <a:gd name="connsiteY6" fmla="*/ 5325 h 85725"/>
                  <a:gd name="connsiteX7" fmla="*/ 94384 w 95250"/>
                  <a:gd name="connsiteY7" fmla="*/ 54093 h 85725"/>
                  <a:gd name="connsiteX8" fmla="*/ 96955 w 95250"/>
                  <a:gd name="connsiteY8" fmla="*/ 8571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85725">
                    <a:moveTo>
                      <a:pt x="96955" y="85716"/>
                    </a:moveTo>
                    <a:lnTo>
                      <a:pt x="96955" y="85716"/>
                    </a:lnTo>
                    <a:cubicBezTo>
                      <a:pt x="88954" y="95145"/>
                      <a:pt x="74762" y="96288"/>
                      <a:pt x="65332" y="88287"/>
                    </a:cubicBezTo>
                    <a:lnTo>
                      <a:pt x="7896" y="39520"/>
                    </a:lnTo>
                    <a:cubicBezTo>
                      <a:pt x="-1533" y="31519"/>
                      <a:pt x="-2676" y="17326"/>
                      <a:pt x="5325" y="7896"/>
                    </a:cubicBezTo>
                    <a:lnTo>
                      <a:pt x="5325" y="7896"/>
                    </a:lnTo>
                    <a:cubicBezTo>
                      <a:pt x="13326" y="-1533"/>
                      <a:pt x="27518" y="-2676"/>
                      <a:pt x="36948" y="5325"/>
                    </a:cubicBezTo>
                    <a:lnTo>
                      <a:pt x="94384" y="54093"/>
                    </a:lnTo>
                    <a:cubicBezTo>
                      <a:pt x="103813" y="62189"/>
                      <a:pt x="104956" y="76286"/>
                      <a:pt x="96955" y="85716"/>
                    </a:cubicBezTo>
                    <a:close/>
                  </a:path>
                </a:pathLst>
              </a:custGeom>
              <a:solidFill>
                <a:srgbClr val="D4446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E3F64D7-2A8E-4951-AC6C-D5501AD55CD9}"/>
                  </a:ext>
                </a:extLst>
              </p:cNvPr>
              <p:cNvSpPr/>
              <p:nvPr/>
            </p:nvSpPr>
            <p:spPr>
              <a:xfrm>
                <a:off x="7493829" y="3116100"/>
                <a:ext cx="295275" cy="276225"/>
              </a:xfrm>
              <a:custGeom>
                <a:avLst/>
                <a:gdLst>
                  <a:gd name="connsiteX0" fmla="*/ 302000 w 295275"/>
                  <a:gd name="connsiteY0" fmla="*/ 222980 h 276225"/>
                  <a:gd name="connsiteX1" fmla="*/ 302000 w 295275"/>
                  <a:gd name="connsiteY1" fmla="*/ 222980 h 276225"/>
                  <a:gd name="connsiteX2" fmla="*/ 39777 w 295275"/>
                  <a:gd name="connsiteY2" fmla="*/ 0 h 276225"/>
                  <a:gd name="connsiteX3" fmla="*/ 39777 w 295275"/>
                  <a:gd name="connsiteY3" fmla="*/ 0 h 276225"/>
                  <a:gd name="connsiteX4" fmla="*/ 58827 w 295275"/>
                  <a:gd name="connsiteY4" fmla="*/ 235458 h 276225"/>
                  <a:gd name="connsiteX5" fmla="*/ 66637 w 295275"/>
                  <a:gd name="connsiteY5" fmla="*/ 242126 h 276225"/>
                  <a:gd name="connsiteX6" fmla="*/ 302000 w 295275"/>
                  <a:gd name="connsiteY6" fmla="*/ 2229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276225">
                    <a:moveTo>
                      <a:pt x="302000" y="222980"/>
                    </a:moveTo>
                    <a:lnTo>
                      <a:pt x="302000" y="222980"/>
                    </a:lnTo>
                    <a:lnTo>
                      <a:pt x="39777" y="0"/>
                    </a:lnTo>
                    <a:lnTo>
                      <a:pt x="39777" y="0"/>
                    </a:lnTo>
                    <a:cubicBezTo>
                      <a:pt x="-19945" y="70295"/>
                      <a:pt x="-11468" y="175641"/>
                      <a:pt x="58827" y="235458"/>
                    </a:cubicBezTo>
                    <a:lnTo>
                      <a:pt x="66637" y="242126"/>
                    </a:lnTo>
                    <a:cubicBezTo>
                      <a:pt x="136836" y="301847"/>
                      <a:pt x="242278" y="293275"/>
                      <a:pt x="302000" y="222980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71E704C-7B72-419E-9256-B46C0010094B}"/>
                  </a:ext>
                </a:extLst>
              </p:cNvPr>
              <p:cNvSpPr/>
              <p:nvPr/>
            </p:nvSpPr>
            <p:spPr>
              <a:xfrm>
                <a:off x="7450236" y="3051946"/>
                <a:ext cx="400050" cy="381000"/>
              </a:xfrm>
              <a:custGeom>
                <a:avLst/>
                <a:gdLst>
                  <a:gd name="connsiteX0" fmla="*/ 218243 w 400050"/>
                  <a:gd name="connsiteY0" fmla="*/ 363335 h 381000"/>
                  <a:gd name="connsiteX1" fmla="*/ 332829 w 400050"/>
                  <a:gd name="connsiteY1" fmla="*/ 354095 h 381000"/>
                  <a:gd name="connsiteX2" fmla="*/ 396265 w 400050"/>
                  <a:gd name="connsiteY2" fmla="*/ 279515 h 381000"/>
                  <a:gd name="connsiteX3" fmla="*/ 82797 w 400050"/>
                  <a:gd name="connsiteY3" fmla="*/ 13005 h 381000"/>
                  <a:gd name="connsiteX4" fmla="*/ 19361 w 400050"/>
                  <a:gd name="connsiteY4" fmla="*/ 87586 h 381000"/>
                  <a:gd name="connsiteX5" fmla="*/ 28600 w 400050"/>
                  <a:gd name="connsiteY5" fmla="*/ 202172 h 381000"/>
                  <a:gd name="connsiteX6" fmla="*/ 218243 w 400050"/>
                  <a:gd name="connsiteY6" fmla="*/ 363335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381000">
                    <a:moveTo>
                      <a:pt x="218243" y="363335"/>
                    </a:moveTo>
                    <a:cubicBezTo>
                      <a:pt x="252437" y="392386"/>
                      <a:pt x="303777" y="388290"/>
                      <a:pt x="332829" y="354095"/>
                    </a:cubicBezTo>
                    <a:lnTo>
                      <a:pt x="396265" y="279515"/>
                    </a:lnTo>
                    <a:cubicBezTo>
                      <a:pt x="459606" y="205029"/>
                      <a:pt x="146138" y="-61480"/>
                      <a:pt x="82797" y="13005"/>
                    </a:cubicBezTo>
                    <a:lnTo>
                      <a:pt x="19361" y="87586"/>
                    </a:lnTo>
                    <a:cubicBezTo>
                      <a:pt x="-9690" y="121781"/>
                      <a:pt x="-5595" y="173120"/>
                      <a:pt x="28600" y="202172"/>
                    </a:cubicBezTo>
                    <a:lnTo>
                      <a:pt x="218243" y="363335"/>
                    </a:ln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3DF3BD1-F997-4641-B2CD-1FEBEBD31674}"/>
                  </a:ext>
                </a:extLst>
              </p:cNvPr>
              <p:cNvSpPr/>
              <p:nvPr/>
            </p:nvSpPr>
            <p:spPr>
              <a:xfrm>
                <a:off x="7083739" y="3586387"/>
                <a:ext cx="295275" cy="276225"/>
              </a:xfrm>
              <a:custGeom>
                <a:avLst/>
                <a:gdLst>
                  <a:gd name="connsiteX0" fmla="*/ 262223 w 295275"/>
                  <a:gd name="connsiteY0" fmla="*/ 281807 h 276225"/>
                  <a:gd name="connsiteX1" fmla="*/ 262223 w 295275"/>
                  <a:gd name="connsiteY1" fmla="*/ 281807 h 276225"/>
                  <a:gd name="connsiteX2" fmla="*/ 0 w 295275"/>
                  <a:gd name="connsiteY2" fmla="*/ 58827 h 276225"/>
                  <a:gd name="connsiteX3" fmla="*/ 0 w 295275"/>
                  <a:gd name="connsiteY3" fmla="*/ 58827 h 276225"/>
                  <a:gd name="connsiteX4" fmla="*/ 235458 w 295275"/>
                  <a:gd name="connsiteY4" fmla="*/ 39777 h 276225"/>
                  <a:gd name="connsiteX5" fmla="*/ 243268 w 295275"/>
                  <a:gd name="connsiteY5" fmla="*/ 46444 h 276225"/>
                  <a:gd name="connsiteX6" fmla="*/ 262223 w 295275"/>
                  <a:gd name="connsiteY6" fmla="*/ 281807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276225">
                    <a:moveTo>
                      <a:pt x="262223" y="281807"/>
                    </a:moveTo>
                    <a:lnTo>
                      <a:pt x="262223" y="281807"/>
                    </a:lnTo>
                    <a:lnTo>
                      <a:pt x="0" y="58827"/>
                    </a:lnTo>
                    <a:lnTo>
                      <a:pt x="0" y="58827"/>
                    </a:lnTo>
                    <a:cubicBezTo>
                      <a:pt x="59722" y="-11468"/>
                      <a:pt x="165163" y="-19945"/>
                      <a:pt x="235458" y="39777"/>
                    </a:cubicBezTo>
                    <a:lnTo>
                      <a:pt x="243268" y="46444"/>
                    </a:lnTo>
                    <a:cubicBezTo>
                      <a:pt x="313468" y="106166"/>
                      <a:pt x="321945" y="211607"/>
                      <a:pt x="262223" y="28180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56E60F-E676-4DFA-8631-CD94704EEF8C}"/>
                  </a:ext>
                </a:extLst>
              </p:cNvPr>
              <p:cNvSpPr/>
              <p:nvPr/>
            </p:nvSpPr>
            <p:spPr>
              <a:xfrm>
                <a:off x="7024568" y="3549709"/>
                <a:ext cx="400050" cy="381000"/>
              </a:xfrm>
              <a:custGeom>
                <a:avLst/>
                <a:gdLst>
                  <a:gd name="connsiteX0" fmla="*/ 376069 w 400050"/>
                  <a:gd name="connsiteY0" fmla="*/ 180563 h 381000"/>
                  <a:gd name="connsiteX1" fmla="*/ 385308 w 400050"/>
                  <a:gd name="connsiteY1" fmla="*/ 295149 h 381000"/>
                  <a:gd name="connsiteX2" fmla="*/ 321871 w 400050"/>
                  <a:gd name="connsiteY2" fmla="*/ 369729 h 381000"/>
                  <a:gd name="connsiteX3" fmla="*/ 8404 w 400050"/>
                  <a:gd name="connsiteY3" fmla="*/ 103220 h 381000"/>
                  <a:gd name="connsiteX4" fmla="*/ 71840 w 400050"/>
                  <a:gd name="connsiteY4" fmla="*/ 28639 h 381000"/>
                  <a:gd name="connsiteX5" fmla="*/ 186426 w 400050"/>
                  <a:gd name="connsiteY5" fmla="*/ 19400 h 381000"/>
                  <a:gd name="connsiteX6" fmla="*/ 376069 w 400050"/>
                  <a:gd name="connsiteY6" fmla="*/ 1805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381000">
                    <a:moveTo>
                      <a:pt x="376069" y="180563"/>
                    </a:moveTo>
                    <a:cubicBezTo>
                      <a:pt x="410263" y="209614"/>
                      <a:pt x="414454" y="260954"/>
                      <a:pt x="385308" y="295149"/>
                    </a:cubicBezTo>
                    <a:lnTo>
                      <a:pt x="321871" y="369729"/>
                    </a:lnTo>
                    <a:cubicBezTo>
                      <a:pt x="258530" y="444215"/>
                      <a:pt x="-54938" y="177705"/>
                      <a:pt x="8404" y="103220"/>
                    </a:cubicBezTo>
                    <a:lnTo>
                      <a:pt x="71840" y="28639"/>
                    </a:lnTo>
                    <a:cubicBezTo>
                      <a:pt x="100891" y="-5556"/>
                      <a:pt x="152231" y="-9747"/>
                      <a:pt x="186426" y="19400"/>
                    </a:cubicBezTo>
                    <a:lnTo>
                      <a:pt x="376069" y="180563"/>
                    </a:ln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8D2F6E4-2A6E-42E6-A515-0EC460D71054}"/>
                  </a:ext>
                </a:extLst>
              </p:cNvPr>
              <p:cNvSpPr/>
              <p:nvPr/>
            </p:nvSpPr>
            <p:spPr>
              <a:xfrm>
                <a:off x="4760497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E6C74E8-6FE8-4C6B-88A3-0B0F0FEAC107}"/>
                  </a:ext>
                </a:extLst>
              </p:cNvPr>
              <p:cNvSpPr/>
              <p:nvPr/>
            </p:nvSpPr>
            <p:spPr>
              <a:xfrm>
                <a:off x="4800693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3B2CDE5-4F90-4C80-8C49-9415CCD1289B}"/>
                  </a:ext>
                </a:extLst>
              </p:cNvPr>
              <p:cNvSpPr/>
              <p:nvPr/>
            </p:nvSpPr>
            <p:spPr>
              <a:xfrm>
                <a:off x="4840888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09D9584-6342-4C73-9BD9-79A7DBA449EB}"/>
                  </a:ext>
                </a:extLst>
              </p:cNvPr>
              <p:cNvSpPr/>
              <p:nvPr/>
            </p:nvSpPr>
            <p:spPr>
              <a:xfrm>
                <a:off x="7399874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8C1F9F2-F7D9-4D92-BE1B-3F31CFA3EE72}"/>
                  </a:ext>
                </a:extLst>
              </p:cNvPr>
              <p:cNvSpPr/>
              <p:nvPr/>
            </p:nvSpPr>
            <p:spPr>
              <a:xfrm>
                <a:off x="7439974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193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FA5DBCC-6175-45DD-A4C4-632AF429AA14}"/>
                  </a:ext>
                </a:extLst>
              </p:cNvPr>
              <p:cNvSpPr/>
              <p:nvPr/>
            </p:nvSpPr>
            <p:spPr>
              <a:xfrm>
                <a:off x="7480170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BDB4129-B273-46C7-B116-30DB9C54F62D}"/>
                  </a:ext>
                </a:extLst>
              </p:cNvPr>
              <p:cNvSpPr/>
              <p:nvPr/>
            </p:nvSpPr>
            <p:spPr>
              <a:xfrm>
                <a:off x="6119142" y="1056511"/>
                <a:ext cx="266700" cy="1323974"/>
              </a:xfrm>
              <a:custGeom>
                <a:avLst/>
                <a:gdLst>
                  <a:gd name="connsiteX0" fmla="*/ 233458 w 266700"/>
                  <a:gd name="connsiteY0" fmla="*/ 883063 h 1323975"/>
                  <a:gd name="connsiteX1" fmla="*/ 178022 w 266700"/>
                  <a:gd name="connsiteY1" fmla="*/ 938498 h 1323975"/>
                  <a:gd name="connsiteX2" fmla="*/ 95155 w 266700"/>
                  <a:gd name="connsiteY2" fmla="*/ 938498 h 1323975"/>
                  <a:gd name="connsiteX3" fmla="*/ 0 w 266700"/>
                  <a:gd name="connsiteY3" fmla="*/ 1033653 h 1323975"/>
                  <a:gd name="connsiteX4" fmla="*/ 0 w 266700"/>
                  <a:gd name="connsiteY4" fmla="*/ 1333024 h 1323975"/>
                  <a:gd name="connsiteX5" fmla="*/ 39719 w 266700"/>
                  <a:gd name="connsiteY5" fmla="*/ 1333024 h 1323975"/>
                  <a:gd name="connsiteX6" fmla="*/ 39719 w 266700"/>
                  <a:gd name="connsiteY6" fmla="*/ 1033653 h 1323975"/>
                  <a:gd name="connsiteX7" fmla="*/ 95155 w 266700"/>
                  <a:gd name="connsiteY7" fmla="*/ 978218 h 1323975"/>
                  <a:gd name="connsiteX8" fmla="*/ 178022 w 266700"/>
                  <a:gd name="connsiteY8" fmla="*/ 978218 h 1323975"/>
                  <a:gd name="connsiteX9" fmla="*/ 273177 w 266700"/>
                  <a:gd name="connsiteY9" fmla="*/ 882968 h 1323975"/>
                  <a:gd name="connsiteX10" fmla="*/ 270986 w 266700"/>
                  <a:gd name="connsiteY10" fmla="*/ 4572 h 1323975"/>
                  <a:gd name="connsiteX11" fmla="*/ 231267 w 266700"/>
                  <a:gd name="connsiteY11" fmla="*/ 0 h 1323975"/>
                  <a:gd name="connsiteX12" fmla="*/ 233458 w 266700"/>
                  <a:gd name="connsiteY12" fmla="*/ 883063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323975">
                    <a:moveTo>
                      <a:pt x="233458" y="883063"/>
                    </a:moveTo>
                    <a:cubicBezTo>
                      <a:pt x="233458" y="913638"/>
                      <a:pt x="208597" y="938498"/>
                      <a:pt x="178022" y="938498"/>
                    </a:cubicBezTo>
                    <a:lnTo>
                      <a:pt x="95155" y="938498"/>
                    </a:lnTo>
                    <a:cubicBezTo>
                      <a:pt x="42672" y="938498"/>
                      <a:pt x="0" y="981170"/>
                      <a:pt x="0" y="1033653"/>
                    </a:cubicBezTo>
                    <a:lnTo>
                      <a:pt x="0" y="1333024"/>
                    </a:lnTo>
                    <a:lnTo>
                      <a:pt x="39719" y="1333024"/>
                    </a:lnTo>
                    <a:lnTo>
                      <a:pt x="39719" y="1033653"/>
                    </a:lnTo>
                    <a:cubicBezTo>
                      <a:pt x="39719" y="1003078"/>
                      <a:pt x="64579" y="978218"/>
                      <a:pt x="95155" y="978218"/>
                    </a:cubicBezTo>
                    <a:lnTo>
                      <a:pt x="178022" y="978218"/>
                    </a:lnTo>
                    <a:cubicBezTo>
                      <a:pt x="230505" y="978218"/>
                      <a:pt x="273177" y="935546"/>
                      <a:pt x="273177" y="882968"/>
                    </a:cubicBezTo>
                    <a:lnTo>
                      <a:pt x="270986" y="4572"/>
                    </a:lnTo>
                    <a:cubicBezTo>
                      <a:pt x="257746" y="2953"/>
                      <a:pt x="244507" y="1429"/>
                      <a:pt x="231267" y="0"/>
                    </a:cubicBezTo>
                    <a:lnTo>
                      <a:pt x="233458" y="883063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E133C44-1653-4320-AA60-B9FCF307C443}"/>
                  </a:ext>
                </a:extLst>
              </p:cNvPr>
              <p:cNvSpPr/>
              <p:nvPr/>
            </p:nvSpPr>
            <p:spPr>
              <a:xfrm>
                <a:off x="5688136" y="2870355"/>
                <a:ext cx="885825" cy="428624"/>
              </a:xfrm>
              <a:custGeom>
                <a:avLst/>
                <a:gdLst>
                  <a:gd name="connsiteX0" fmla="*/ 886396 w 885825"/>
                  <a:gd name="connsiteY0" fmla="*/ 217742 h 428625"/>
                  <a:gd name="connsiteX1" fmla="*/ 443198 w 885825"/>
                  <a:gd name="connsiteY1" fmla="*/ 435483 h 428625"/>
                  <a:gd name="connsiteX2" fmla="*/ 0 w 885825"/>
                  <a:gd name="connsiteY2" fmla="*/ 217742 h 428625"/>
                  <a:gd name="connsiteX3" fmla="*/ 443198 w 885825"/>
                  <a:gd name="connsiteY3" fmla="*/ 0 h 428625"/>
                  <a:gd name="connsiteX4" fmla="*/ 886396 w 885825"/>
                  <a:gd name="connsiteY4" fmla="*/ 217742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428625">
                    <a:moveTo>
                      <a:pt x="886396" y="217742"/>
                    </a:moveTo>
                    <a:cubicBezTo>
                      <a:pt x="886396" y="337997"/>
                      <a:pt x="687970" y="435483"/>
                      <a:pt x="443198" y="435483"/>
                    </a:cubicBezTo>
                    <a:cubicBezTo>
                      <a:pt x="198426" y="435483"/>
                      <a:pt x="0" y="337997"/>
                      <a:pt x="0" y="217742"/>
                    </a:cubicBezTo>
                    <a:cubicBezTo>
                      <a:pt x="0" y="97486"/>
                      <a:pt x="198426" y="0"/>
                      <a:pt x="443198" y="0"/>
                    </a:cubicBezTo>
                    <a:cubicBezTo>
                      <a:pt x="687970" y="0"/>
                      <a:pt x="886396" y="97486"/>
                      <a:pt x="886396" y="217742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78A2266-8C87-4B94-9B14-3E69D77B8559}"/>
                  </a:ext>
                </a:extLst>
              </p:cNvPr>
              <p:cNvSpPr/>
              <p:nvPr/>
            </p:nvSpPr>
            <p:spPr>
              <a:xfrm>
                <a:off x="5688136" y="2887405"/>
                <a:ext cx="885825" cy="361950"/>
              </a:xfrm>
              <a:custGeom>
                <a:avLst/>
                <a:gdLst>
                  <a:gd name="connsiteX0" fmla="*/ 886396 w 885825"/>
                  <a:gd name="connsiteY0" fmla="*/ 184785 h 361950"/>
                  <a:gd name="connsiteX1" fmla="*/ 443198 w 885825"/>
                  <a:gd name="connsiteY1" fmla="*/ 369570 h 361950"/>
                  <a:gd name="connsiteX2" fmla="*/ 0 w 885825"/>
                  <a:gd name="connsiteY2" fmla="*/ 184785 h 361950"/>
                  <a:gd name="connsiteX3" fmla="*/ 443198 w 885825"/>
                  <a:gd name="connsiteY3" fmla="*/ 0 h 361950"/>
                  <a:gd name="connsiteX4" fmla="*/ 886396 w 885825"/>
                  <a:gd name="connsiteY4" fmla="*/ 18478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361950">
                    <a:moveTo>
                      <a:pt x="886396" y="184785"/>
                    </a:moveTo>
                    <a:cubicBezTo>
                      <a:pt x="886396" y="286839"/>
                      <a:pt x="687970" y="369570"/>
                      <a:pt x="443198" y="369570"/>
                    </a:cubicBezTo>
                    <a:cubicBezTo>
                      <a:pt x="198426" y="369570"/>
                      <a:pt x="0" y="286839"/>
                      <a:pt x="0" y="184785"/>
                    </a:cubicBezTo>
                    <a:cubicBezTo>
                      <a:pt x="0" y="82731"/>
                      <a:pt x="198426" y="0"/>
                      <a:pt x="443198" y="0"/>
                    </a:cubicBezTo>
                    <a:cubicBezTo>
                      <a:pt x="687970" y="0"/>
                      <a:pt x="886396" y="82731"/>
                      <a:pt x="886396" y="1847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53462A3-8C39-41F9-82F6-43B128534574}"/>
                  </a:ext>
                </a:extLst>
              </p:cNvPr>
              <p:cNvSpPr/>
              <p:nvPr/>
            </p:nvSpPr>
            <p:spPr>
              <a:xfrm>
                <a:off x="5688041" y="3072189"/>
                <a:ext cx="885825" cy="180975"/>
              </a:xfrm>
              <a:custGeom>
                <a:avLst/>
                <a:gdLst>
                  <a:gd name="connsiteX0" fmla="*/ 886397 w 885825"/>
                  <a:gd name="connsiteY0" fmla="*/ 0 h 180975"/>
                  <a:gd name="connsiteX1" fmla="*/ 443198 w 885825"/>
                  <a:gd name="connsiteY1" fmla="*/ 184785 h 180975"/>
                  <a:gd name="connsiteX2" fmla="*/ 0 w 885825"/>
                  <a:gd name="connsiteY2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180975">
                    <a:moveTo>
                      <a:pt x="886397" y="0"/>
                    </a:moveTo>
                    <a:cubicBezTo>
                      <a:pt x="886397" y="102013"/>
                      <a:pt x="687991" y="184785"/>
                      <a:pt x="443198" y="184785"/>
                    </a:cubicBezTo>
                    <a:cubicBezTo>
                      <a:pt x="198406" y="184785"/>
                      <a:pt x="0" y="102013"/>
                      <a:pt x="0" y="0"/>
                    </a:cubicBezTo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74B9473-230D-4D82-A352-D81062E3B588}"/>
                  </a:ext>
                </a:extLst>
              </p:cNvPr>
              <p:cNvSpPr/>
              <p:nvPr/>
            </p:nvSpPr>
            <p:spPr>
              <a:xfrm>
                <a:off x="5688136" y="2887404"/>
                <a:ext cx="885825" cy="219075"/>
              </a:xfrm>
              <a:custGeom>
                <a:avLst/>
                <a:gdLst>
                  <a:gd name="connsiteX0" fmla="*/ 443198 w 885825"/>
                  <a:gd name="connsiteY0" fmla="*/ 0 h 219075"/>
                  <a:gd name="connsiteX1" fmla="*/ 0 w 885825"/>
                  <a:gd name="connsiteY1" fmla="*/ 184785 h 219075"/>
                  <a:gd name="connsiteX2" fmla="*/ 4763 w 885825"/>
                  <a:gd name="connsiteY2" fmla="*/ 211646 h 219075"/>
                  <a:gd name="connsiteX3" fmla="*/ 876681 w 885825"/>
                  <a:gd name="connsiteY3" fmla="*/ 223266 h 219075"/>
                  <a:gd name="connsiteX4" fmla="*/ 886397 w 885825"/>
                  <a:gd name="connsiteY4" fmla="*/ 184785 h 219075"/>
                  <a:gd name="connsiteX5" fmla="*/ 443198 w 885825"/>
                  <a:gd name="connsiteY5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25" h="219075">
                    <a:moveTo>
                      <a:pt x="443198" y="0"/>
                    </a:moveTo>
                    <a:cubicBezTo>
                      <a:pt x="198406" y="0"/>
                      <a:pt x="0" y="82772"/>
                      <a:pt x="0" y="184785"/>
                    </a:cubicBezTo>
                    <a:cubicBezTo>
                      <a:pt x="0" y="193929"/>
                      <a:pt x="1619" y="202883"/>
                      <a:pt x="4763" y="211646"/>
                    </a:cubicBezTo>
                    <a:lnTo>
                      <a:pt x="876681" y="223266"/>
                    </a:lnTo>
                    <a:cubicBezTo>
                      <a:pt x="882968" y="210884"/>
                      <a:pt x="886397" y="197929"/>
                      <a:pt x="886397" y="184785"/>
                    </a:cubicBezTo>
                    <a:cubicBezTo>
                      <a:pt x="886301" y="82677"/>
                      <a:pt x="687896" y="0"/>
                      <a:pt x="443198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3D24398-183E-4BD0-97E4-80A2EC4CB309}"/>
                  </a:ext>
                </a:extLst>
              </p:cNvPr>
              <p:cNvSpPr/>
              <p:nvPr/>
            </p:nvSpPr>
            <p:spPr>
              <a:xfrm>
                <a:off x="5703568" y="2902833"/>
                <a:ext cx="847725" cy="190500"/>
              </a:xfrm>
              <a:custGeom>
                <a:avLst/>
                <a:gdLst>
                  <a:gd name="connsiteX0" fmla="*/ 1143 w 847725"/>
                  <a:gd name="connsiteY0" fmla="*/ 180975 h 190500"/>
                  <a:gd name="connsiteX1" fmla="*/ 0 w 847725"/>
                  <a:gd name="connsiteY1" fmla="*/ 169354 h 190500"/>
                  <a:gd name="connsiteX2" fmla="*/ 427768 w 847725"/>
                  <a:gd name="connsiteY2" fmla="*/ 0 h 190500"/>
                  <a:gd name="connsiteX3" fmla="*/ 855535 w 847725"/>
                  <a:gd name="connsiteY3" fmla="*/ 169354 h 190500"/>
                  <a:gd name="connsiteX4" fmla="*/ 851249 w 847725"/>
                  <a:gd name="connsiteY4" fmla="*/ 192310 h 190500"/>
                  <a:gd name="connsiteX5" fmla="*/ 1143 w 847725"/>
                  <a:gd name="connsiteY5" fmla="*/ 18097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725" h="190500">
                    <a:moveTo>
                      <a:pt x="1143" y="180975"/>
                    </a:moveTo>
                    <a:cubicBezTo>
                      <a:pt x="381" y="177070"/>
                      <a:pt x="0" y="173165"/>
                      <a:pt x="0" y="169354"/>
                    </a:cubicBezTo>
                    <a:cubicBezTo>
                      <a:pt x="0" y="77533"/>
                      <a:pt x="195929" y="0"/>
                      <a:pt x="427768" y="0"/>
                    </a:cubicBezTo>
                    <a:cubicBezTo>
                      <a:pt x="659606" y="0"/>
                      <a:pt x="855535" y="77533"/>
                      <a:pt x="855535" y="169354"/>
                    </a:cubicBezTo>
                    <a:cubicBezTo>
                      <a:pt x="855535" y="176975"/>
                      <a:pt x="854107" y="184690"/>
                      <a:pt x="851249" y="192310"/>
                    </a:cubicBezTo>
                    <a:lnTo>
                      <a:pt x="1143" y="180975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6A2504D-82D6-488F-9010-929FCB370C05}"/>
                  </a:ext>
                </a:extLst>
              </p:cNvPr>
              <p:cNvSpPr/>
              <p:nvPr/>
            </p:nvSpPr>
            <p:spPr>
              <a:xfrm>
                <a:off x="4576094" y="2139115"/>
                <a:ext cx="3105149" cy="57150"/>
              </a:xfrm>
              <a:custGeom>
                <a:avLst/>
                <a:gdLst>
                  <a:gd name="connsiteX0" fmla="*/ 3110103 w 3105150"/>
                  <a:gd name="connsiteY0" fmla="*/ 59442 h 57150"/>
                  <a:gd name="connsiteX1" fmla="*/ 3110103 w 3105150"/>
                  <a:gd name="connsiteY1" fmla="*/ 59442 h 57150"/>
                  <a:gd name="connsiteX2" fmla="*/ 3024283 w 3105150"/>
                  <a:gd name="connsiteY2" fmla="*/ 1244 h 57150"/>
                  <a:gd name="connsiteX3" fmla="*/ 87249 w 3105150"/>
                  <a:gd name="connsiteY3" fmla="*/ 6 h 57150"/>
                  <a:gd name="connsiteX4" fmla="*/ 4096 w 3105150"/>
                  <a:gd name="connsiteY4" fmla="*/ 48774 h 57150"/>
                  <a:gd name="connsiteX5" fmla="*/ 0 w 3105150"/>
                  <a:gd name="connsiteY5" fmla="*/ 55822 h 57150"/>
                  <a:gd name="connsiteX6" fmla="*/ 3110103 w 3105150"/>
                  <a:gd name="connsiteY6" fmla="*/ 5944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150" h="57150">
                    <a:moveTo>
                      <a:pt x="3110103" y="59442"/>
                    </a:moveTo>
                    <a:lnTo>
                      <a:pt x="3110103" y="59442"/>
                    </a:lnTo>
                    <a:cubicBezTo>
                      <a:pt x="3094958" y="24961"/>
                      <a:pt x="3060668" y="1720"/>
                      <a:pt x="3024283" y="1244"/>
                    </a:cubicBezTo>
                    <a:lnTo>
                      <a:pt x="87249" y="6"/>
                    </a:lnTo>
                    <a:cubicBezTo>
                      <a:pt x="53911" y="-375"/>
                      <a:pt x="21527" y="18579"/>
                      <a:pt x="4096" y="48774"/>
                    </a:cubicBezTo>
                    <a:lnTo>
                      <a:pt x="0" y="55822"/>
                    </a:lnTo>
                    <a:lnTo>
                      <a:pt x="3110103" y="59442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C9B2FDA-FB50-431C-9B66-C505C94421AD}"/>
                  </a:ext>
                </a:extLst>
              </p:cNvPr>
              <p:cNvSpPr/>
              <p:nvPr/>
            </p:nvSpPr>
            <p:spPr>
              <a:xfrm>
                <a:off x="4575428" y="2191985"/>
                <a:ext cx="3105149" cy="838199"/>
              </a:xfrm>
              <a:custGeom>
                <a:avLst/>
                <a:gdLst>
                  <a:gd name="connsiteX0" fmla="*/ 3111627 w 3105150"/>
                  <a:gd name="connsiteY0" fmla="*/ 3524 h 838200"/>
                  <a:gd name="connsiteX1" fmla="*/ 0 w 3105150"/>
                  <a:gd name="connsiteY1" fmla="*/ 0 h 838200"/>
                  <a:gd name="connsiteX2" fmla="*/ 4381 w 3105150"/>
                  <a:gd name="connsiteY2" fmla="*/ 18002 h 838200"/>
                  <a:gd name="connsiteX3" fmla="*/ 167640 w 3105150"/>
                  <a:gd name="connsiteY3" fmla="*/ 675132 h 838200"/>
                  <a:gd name="connsiteX4" fmla="*/ 167354 w 3105150"/>
                  <a:gd name="connsiteY4" fmla="*/ 675132 h 838200"/>
                  <a:gd name="connsiteX5" fmla="*/ 190881 w 3105150"/>
                  <a:gd name="connsiteY5" fmla="*/ 770668 h 838200"/>
                  <a:gd name="connsiteX6" fmla="*/ 278035 w 3105150"/>
                  <a:gd name="connsiteY6" fmla="*/ 841248 h 838200"/>
                  <a:gd name="connsiteX7" fmla="*/ 2793968 w 3105150"/>
                  <a:gd name="connsiteY7" fmla="*/ 838867 h 838200"/>
                  <a:gd name="connsiteX8" fmla="*/ 2884551 w 3105150"/>
                  <a:gd name="connsiteY8" fmla="*/ 771049 h 838200"/>
                  <a:gd name="connsiteX9" fmla="*/ 2912745 w 3105150"/>
                  <a:gd name="connsiteY9" fmla="*/ 675513 h 838200"/>
                  <a:gd name="connsiteX10" fmla="*/ 2913126 w 3105150"/>
                  <a:gd name="connsiteY10" fmla="*/ 675513 h 838200"/>
                  <a:gd name="connsiteX11" fmla="*/ 3111627 w 3105150"/>
                  <a:gd name="connsiteY11" fmla="*/ 3524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50" h="838200">
                    <a:moveTo>
                      <a:pt x="3111627" y="3524"/>
                    </a:moveTo>
                    <a:lnTo>
                      <a:pt x="0" y="0"/>
                    </a:lnTo>
                    <a:cubicBezTo>
                      <a:pt x="1333" y="5715"/>
                      <a:pt x="2762" y="11716"/>
                      <a:pt x="4381" y="18002"/>
                    </a:cubicBezTo>
                    <a:lnTo>
                      <a:pt x="167640" y="675132"/>
                    </a:lnTo>
                    <a:lnTo>
                      <a:pt x="167354" y="675132"/>
                    </a:lnTo>
                    <a:lnTo>
                      <a:pt x="190881" y="770668"/>
                    </a:lnTo>
                    <a:cubicBezTo>
                      <a:pt x="200311" y="808958"/>
                      <a:pt x="239554" y="840772"/>
                      <a:pt x="278035" y="841248"/>
                    </a:cubicBezTo>
                    <a:lnTo>
                      <a:pt x="2793968" y="838867"/>
                    </a:lnTo>
                    <a:cubicBezTo>
                      <a:pt x="2832640" y="839343"/>
                      <a:pt x="2873407" y="808768"/>
                      <a:pt x="2884551" y="771049"/>
                    </a:cubicBezTo>
                    <a:lnTo>
                      <a:pt x="2912745" y="675513"/>
                    </a:lnTo>
                    <a:lnTo>
                      <a:pt x="2913126" y="675513"/>
                    </a:lnTo>
                    <a:lnTo>
                      <a:pt x="3111627" y="352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C812188-2CC9-4A33-9D52-A1BEB0D11930}"/>
                  </a:ext>
                </a:extLst>
              </p:cNvPr>
              <p:cNvSpPr/>
              <p:nvPr/>
            </p:nvSpPr>
            <p:spPr>
              <a:xfrm>
                <a:off x="4623118" y="2223796"/>
                <a:ext cx="3009899" cy="666749"/>
              </a:xfrm>
              <a:custGeom>
                <a:avLst/>
                <a:gdLst>
                  <a:gd name="connsiteX0" fmla="*/ 1744 w 3009900"/>
                  <a:gd name="connsiteY0" fmla="*/ 79347 h 666750"/>
                  <a:gd name="connsiteX1" fmla="*/ 139762 w 3009900"/>
                  <a:gd name="connsiteY1" fmla="*/ 631131 h 666750"/>
                  <a:gd name="connsiteX2" fmla="*/ 193959 w 3009900"/>
                  <a:gd name="connsiteY2" fmla="*/ 674565 h 666750"/>
                  <a:gd name="connsiteX3" fmla="*/ 2792093 w 3009900"/>
                  <a:gd name="connsiteY3" fmla="*/ 673803 h 666750"/>
                  <a:gd name="connsiteX4" fmla="*/ 2847338 w 3009900"/>
                  <a:gd name="connsiteY4" fmla="*/ 632750 h 666750"/>
                  <a:gd name="connsiteX5" fmla="*/ 3010597 w 3009900"/>
                  <a:gd name="connsiteY5" fmla="*/ 83634 h 666750"/>
                  <a:gd name="connsiteX6" fmla="*/ 2948399 w 3009900"/>
                  <a:gd name="connsiteY6" fmla="*/ 1433 h 666750"/>
                  <a:gd name="connsiteX7" fmla="*/ 65848 w 3009900"/>
                  <a:gd name="connsiteY7" fmla="*/ 4 h 666750"/>
                  <a:gd name="connsiteX8" fmla="*/ 1744 w 3009900"/>
                  <a:gd name="connsiteY8" fmla="*/ 79347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09900" h="666750">
                    <a:moveTo>
                      <a:pt x="1744" y="79347"/>
                    </a:moveTo>
                    <a:cubicBezTo>
                      <a:pt x="37368" y="221937"/>
                      <a:pt x="111758" y="519212"/>
                      <a:pt x="139762" y="631131"/>
                    </a:cubicBezTo>
                    <a:cubicBezTo>
                      <a:pt x="146239" y="656848"/>
                      <a:pt x="167860" y="674184"/>
                      <a:pt x="193959" y="674565"/>
                    </a:cubicBezTo>
                    <a:lnTo>
                      <a:pt x="2792093" y="673803"/>
                    </a:lnTo>
                    <a:cubicBezTo>
                      <a:pt x="2817906" y="674184"/>
                      <a:pt x="2839909" y="657801"/>
                      <a:pt x="2847338" y="632750"/>
                    </a:cubicBezTo>
                    <a:lnTo>
                      <a:pt x="3010597" y="83634"/>
                    </a:lnTo>
                    <a:cubicBezTo>
                      <a:pt x="3022313" y="44391"/>
                      <a:pt x="2990118" y="2004"/>
                      <a:pt x="2948399" y="1433"/>
                    </a:cubicBezTo>
                    <a:lnTo>
                      <a:pt x="65848" y="4"/>
                    </a:lnTo>
                    <a:cubicBezTo>
                      <a:pt x="24890" y="-472"/>
                      <a:pt x="-8066" y="40104"/>
                      <a:pt x="1744" y="7934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9BA792F-E2BC-47D3-9BA3-D7C242D4290A}"/>
                  </a:ext>
                </a:extLst>
              </p:cNvPr>
              <p:cNvSpPr/>
              <p:nvPr/>
            </p:nvSpPr>
            <p:spPr>
              <a:xfrm>
                <a:off x="4700873" y="2299811"/>
                <a:ext cx="2838450" cy="533400"/>
              </a:xfrm>
              <a:custGeom>
                <a:avLst/>
                <a:gdLst>
                  <a:gd name="connsiteX0" fmla="*/ 2845880 w 2838450"/>
                  <a:gd name="connsiteY0" fmla="*/ 381 h 533400"/>
                  <a:gd name="connsiteX1" fmla="*/ 2695099 w 2838450"/>
                  <a:gd name="connsiteY1" fmla="*/ 539306 h 533400"/>
                  <a:gd name="connsiteX2" fmla="*/ 138208 w 2838450"/>
                  <a:gd name="connsiteY2" fmla="*/ 541592 h 533400"/>
                  <a:gd name="connsiteX3" fmla="*/ 0 w 2838450"/>
                  <a:gd name="connsiteY3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8450" h="533400">
                    <a:moveTo>
                      <a:pt x="2845880" y="381"/>
                    </a:moveTo>
                    <a:lnTo>
                      <a:pt x="2695099" y="539306"/>
                    </a:lnTo>
                    <a:lnTo>
                      <a:pt x="138208" y="54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ACF601-B1F7-42AA-BBCF-21FA2984F24A}"/>
                </a:ext>
              </a:extLst>
            </p:cNvPr>
            <p:cNvSpPr/>
            <p:nvPr/>
          </p:nvSpPr>
          <p:spPr>
            <a:xfrm>
              <a:off x="2802805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9E34BF-E8B1-4367-B136-A85E21B73AF9}"/>
                </a:ext>
              </a:extLst>
            </p:cNvPr>
            <p:cNvSpPr/>
            <p:nvPr/>
          </p:nvSpPr>
          <p:spPr>
            <a:xfrm>
              <a:off x="1913658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0335C3-CDFB-42BD-9C5F-855E7AF5F5F4}"/>
                </a:ext>
              </a:extLst>
            </p:cNvPr>
            <p:cNvSpPr/>
            <p:nvPr/>
          </p:nvSpPr>
          <p:spPr>
            <a:xfrm>
              <a:off x="1499641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A20426-9DCD-4BE6-BBCF-5934C199B5C9}"/>
              </a:ext>
            </a:extLst>
          </p:cNvPr>
          <p:cNvCxnSpPr>
            <a:cxnSpLocks/>
          </p:cNvCxnSpPr>
          <p:nvPr/>
        </p:nvCxnSpPr>
        <p:spPr>
          <a:xfrm>
            <a:off x="5136559" y="3457962"/>
            <a:ext cx="63079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F8ACB4F-F577-4E93-B2E1-99FAF7368C66}"/>
              </a:ext>
            </a:extLst>
          </p:cNvPr>
          <p:cNvGrpSpPr/>
          <p:nvPr/>
        </p:nvGrpSpPr>
        <p:grpSpPr>
          <a:xfrm>
            <a:off x="5136559" y="3651900"/>
            <a:ext cx="2062499" cy="585140"/>
            <a:chOff x="740548" y="3043269"/>
            <a:chExt cx="2647950" cy="751235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2D729F-5813-47BC-8D27-82B363F7A17C}"/>
                </a:ext>
              </a:extLst>
            </p:cNvPr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7278AB-9FBF-41ED-826B-9EBFCD248293}"/>
                </a:ext>
              </a:extLst>
            </p:cNvPr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74BE8B-D070-4E89-8F40-007221D5ACFE}"/>
                </a:ext>
              </a:extLst>
            </p:cNvPr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avLst/>
              <a:gdLst>
                <a:gd name="connsiteX0" fmla="*/ 145629 w 454784"/>
                <a:gd name="connsiteY0" fmla="*/ 0 h 426145"/>
                <a:gd name="connsiteX1" fmla="*/ 391013 w 454784"/>
                <a:gd name="connsiteY1" fmla="*/ 0 h 426145"/>
                <a:gd name="connsiteX2" fmla="*/ 397540 w 454784"/>
                <a:gd name="connsiteY2" fmla="*/ 341 h 426145"/>
                <a:gd name="connsiteX3" fmla="*/ 426437 w 454784"/>
                <a:gd name="connsiteY3" fmla="*/ 55255 h 426145"/>
                <a:gd name="connsiteX4" fmla="*/ 391002 w 454784"/>
                <a:gd name="connsiteY4" fmla="*/ 413956 h 426145"/>
                <a:gd name="connsiteX5" fmla="*/ 381921 w 454784"/>
                <a:gd name="connsiteY5" fmla="*/ 425073 h 426145"/>
                <a:gd name="connsiteX6" fmla="*/ 375144 w 454784"/>
                <a:gd name="connsiteY6" fmla="*/ 425166 h 426145"/>
                <a:gd name="connsiteX7" fmla="*/ 0 w 454784"/>
                <a:gd name="connsiteY7" fmla="*/ 426145 h 426145"/>
                <a:gd name="connsiteX8" fmla="*/ 196 w 454784"/>
                <a:gd name="connsiteY8" fmla="*/ 425571 h 426145"/>
                <a:gd name="connsiteX9" fmla="*/ 8736 w 454784"/>
                <a:gd name="connsiteY9" fmla="*/ 425428 h 426145"/>
                <a:gd name="connsiteX10" fmla="*/ 22934 w 454784"/>
                <a:gd name="connsiteY10" fmla="*/ 421154 h 426145"/>
                <a:gd name="connsiteX11" fmla="*/ 56931 w 454784"/>
                <a:gd name="connsiteY11" fmla="*/ 336579 h 426145"/>
                <a:gd name="connsiteX12" fmla="*/ 89558 w 454784"/>
                <a:gd name="connsiteY12" fmla="*/ 303952 h 426145"/>
                <a:gd name="connsiteX13" fmla="*/ 90310 w 454784"/>
                <a:gd name="connsiteY13" fmla="*/ 256163 h 426145"/>
                <a:gd name="connsiteX14" fmla="*/ 107043 w 454784"/>
                <a:gd name="connsiteY14" fmla="*/ 239431 h 426145"/>
                <a:gd name="connsiteX15" fmla="*/ 123623 w 454784"/>
                <a:gd name="connsiteY15" fmla="*/ 222850 h 426145"/>
                <a:gd name="connsiteX16" fmla="*/ 171412 w 454784"/>
                <a:gd name="connsiteY16" fmla="*/ 222098 h 426145"/>
                <a:gd name="connsiteX17" fmla="*/ 204191 w 454784"/>
                <a:gd name="connsiteY17" fmla="*/ 189319 h 426145"/>
                <a:gd name="connsiteX18" fmla="*/ 288766 w 454784"/>
                <a:gd name="connsiteY18" fmla="*/ 155321 h 426145"/>
                <a:gd name="connsiteX19" fmla="*/ 224711 w 454784"/>
                <a:gd name="connsiteY19" fmla="*/ 44934 h 426145"/>
                <a:gd name="connsiteX20" fmla="*/ 210063 w 454784"/>
                <a:gd name="connsiteY20" fmla="*/ 25660 h 426145"/>
                <a:gd name="connsiteX21" fmla="*/ 163765 w 454784"/>
                <a:gd name="connsiteY21" fmla="*/ 1034 h 426145"/>
                <a:gd name="connsiteX22" fmla="*/ 145572 w 454784"/>
                <a:gd name="connsiteY22" fmla="*/ 166 h 426145"/>
                <a:gd name="connsiteX23" fmla="*/ 145629 w 454784"/>
                <a:gd name="connsiteY23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4784" h="426145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Graphic 58">
              <a:extLst>
                <a:ext uri="{FF2B5EF4-FFF2-40B4-BE49-F238E27FC236}">
                  <a16:creationId xmlns:a16="http://schemas.microsoft.com/office/drawing/2014/main" id="{736E5A4D-AF22-4A64-9437-E459C1ABB7C5}"/>
                </a:ext>
              </a:extLst>
            </p:cNvPr>
            <p:cNvSpPr/>
            <p:nvPr/>
          </p:nvSpPr>
          <p:spPr>
            <a:xfrm>
              <a:off x="940324" y="3321657"/>
              <a:ext cx="351683" cy="194460"/>
            </a:xfrm>
            <a:custGeom>
              <a:avLst/>
              <a:gdLst>
                <a:gd name="connsiteX0" fmla="*/ 1270092 w 1291104"/>
                <a:gd name="connsiteY0" fmla="*/ 359078 h 713903"/>
                <a:gd name="connsiteX1" fmla="*/ 1279320 w 1291104"/>
                <a:gd name="connsiteY1" fmla="*/ 291409 h 713903"/>
                <a:gd name="connsiteX2" fmla="*/ 1124729 w 1291104"/>
                <a:gd name="connsiteY2" fmla="*/ 58252 h 713903"/>
                <a:gd name="connsiteX3" fmla="*/ 1071794 w 1291104"/>
                <a:gd name="connsiteY3" fmla="*/ 0 h 713903"/>
                <a:gd name="connsiteX4" fmla="*/ 940594 w 1291104"/>
                <a:gd name="connsiteY4" fmla="*/ 0 h 713903"/>
                <a:gd name="connsiteX5" fmla="*/ 885685 w 1291104"/>
                <a:gd name="connsiteY5" fmla="*/ 78757 h 713903"/>
                <a:gd name="connsiteX6" fmla="*/ 885761 w 1291104"/>
                <a:gd name="connsiteY6" fmla="*/ 80960 h 713903"/>
                <a:gd name="connsiteX7" fmla="*/ 881545 w 1291104"/>
                <a:gd name="connsiteY7" fmla="*/ 83884 h 713903"/>
                <a:gd name="connsiteX8" fmla="*/ 647362 w 1291104"/>
                <a:gd name="connsiteY8" fmla="*/ 83884 h 713903"/>
                <a:gd name="connsiteX9" fmla="*/ 413178 w 1291104"/>
                <a:gd name="connsiteY9" fmla="*/ 83884 h 713903"/>
                <a:gd name="connsiteX10" fmla="*/ 408963 w 1291104"/>
                <a:gd name="connsiteY10" fmla="*/ 80960 h 713903"/>
                <a:gd name="connsiteX11" fmla="*/ 409039 w 1291104"/>
                <a:gd name="connsiteY11" fmla="*/ 78757 h 713903"/>
                <a:gd name="connsiteX12" fmla="*/ 354129 w 1291104"/>
                <a:gd name="connsiteY12" fmla="*/ 0 h 713903"/>
                <a:gd name="connsiteX13" fmla="*/ 222930 w 1291104"/>
                <a:gd name="connsiteY13" fmla="*/ 0 h 713903"/>
                <a:gd name="connsiteX14" fmla="*/ 169995 w 1291104"/>
                <a:gd name="connsiteY14" fmla="*/ 58252 h 713903"/>
                <a:gd name="connsiteX15" fmla="*/ 15404 w 1291104"/>
                <a:gd name="connsiteY15" fmla="*/ 291447 h 713903"/>
                <a:gd name="connsiteX16" fmla="*/ 24632 w 1291104"/>
                <a:gd name="connsiteY16" fmla="*/ 359116 h 713903"/>
                <a:gd name="connsiteX17" fmla="*/ 117060 w 1291104"/>
                <a:gd name="connsiteY17" fmla="*/ 707068 h 713903"/>
                <a:gd name="connsiteX18" fmla="*/ 353598 w 1291104"/>
                <a:gd name="connsiteY18" fmla="*/ 606173 h 713903"/>
                <a:gd name="connsiteX19" fmla="*/ 483771 w 1291104"/>
                <a:gd name="connsiteY19" fmla="*/ 606173 h 713903"/>
                <a:gd name="connsiteX20" fmla="*/ 580604 w 1291104"/>
                <a:gd name="connsiteY20" fmla="*/ 512340 h 713903"/>
                <a:gd name="connsiteX21" fmla="*/ 647362 w 1291104"/>
                <a:gd name="connsiteY21" fmla="*/ 512340 h 713903"/>
                <a:gd name="connsiteX22" fmla="*/ 713512 w 1291104"/>
                <a:gd name="connsiteY22" fmla="*/ 512340 h 713903"/>
                <a:gd name="connsiteX23" fmla="*/ 810345 w 1291104"/>
                <a:gd name="connsiteY23" fmla="*/ 606173 h 713903"/>
                <a:gd name="connsiteX24" fmla="*/ 941126 w 1291104"/>
                <a:gd name="connsiteY24" fmla="*/ 606173 h 713903"/>
                <a:gd name="connsiteX25" fmla="*/ 1177664 w 1291104"/>
                <a:gd name="connsiteY25" fmla="*/ 707068 h 713903"/>
                <a:gd name="connsiteX26" fmla="*/ 1270092 w 1291104"/>
                <a:gd name="connsiteY26" fmla="*/ 359078 h 713903"/>
                <a:gd name="connsiteX27" fmla="*/ 358990 w 1291104"/>
                <a:gd name="connsiteY27" fmla="*/ 328737 h 713903"/>
                <a:gd name="connsiteX28" fmla="*/ 343724 w 1291104"/>
                <a:gd name="connsiteY28" fmla="*/ 328737 h 713903"/>
                <a:gd name="connsiteX29" fmla="*/ 305751 w 1291104"/>
                <a:gd name="connsiteY29" fmla="*/ 366711 h 713903"/>
                <a:gd name="connsiteX30" fmla="*/ 305751 w 1291104"/>
                <a:gd name="connsiteY30" fmla="*/ 381976 h 713903"/>
                <a:gd name="connsiteX31" fmla="*/ 268423 w 1291104"/>
                <a:gd name="connsiteY31" fmla="*/ 419950 h 713903"/>
                <a:gd name="connsiteX32" fmla="*/ 231095 w 1291104"/>
                <a:gd name="connsiteY32" fmla="*/ 381976 h 713903"/>
                <a:gd name="connsiteX33" fmla="*/ 231095 w 1291104"/>
                <a:gd name="connsiteY33" fmla="*/ 366711 h 713903"/>
                <a:gd name="connsiteX34" fmla="*/ 193121 w 1291104"/>
                <a:gd name="connsiteY34" fmla="*/ 328737 h 713903"/>
                <a:gd name="connsiteX35" fmla="*/ 177855 w 1291104"/>
                <a:gd name="connsiteY35" fmla="*/ 328737 h 713903"/>
                <a:gd name="connsiteX36" fmla="*/ 139882 w 1291104"/>
                <a:gd name="connsiteY36" fmla="*/ 291409 h 713903"/>
                <a:gd name="connsiteX37" fmla="*/ 177855 w 1291104"/>
                <a:gd name="connsiteY37" fmla="*/ 254081 h 713903"/>
                <a:gd name="connsiteX38" fmla="*/ 193121 w 1291104"/>
                <a:gd name="connsiteY38" fmla="*/ 254081 h 713903"/>
                <a:gd name="connsiteX39" fmla="*/ 231095 w 1291104"/>
                <a:gd name="connsiteY39" fmla="*/ 216108 h 713903"/>
                <a:gd name="connsiteX40" fmla="*/ 231095 w 1291104"/>
                <a:gd name="connsiteY40" fmla="*/ 200880 h 713903"/>
                <a:gd name="connsiteX41" fmla="*/ 268423 w 1291104"/>
                <a:gd name="connsiteY41" fmla="*/ 162907 h 713903"/>
                <a:gd name="connsiteX42" fmla="*/ 305751 w 1291104"/>
                <a:gd name="connsiteY42" fmla="*/ 200880 h 713903"/>
                <a:gd name="connsiteX43" fmla="*/ 305751 w 1291104"/>
                <a:gd name="connsiteY43" fmla="*/ 216146 h 713903"/>
                <a:gd name="connsiteX44" fmla="*/ 343724 w 1291104"/>
                <a:gd name="connsiteY44" fmla="*/ 254119 h 713903"/>
                <a:gd name="connsiteX45" fmla="*/ 358990 w 1291104"/>
                <a:gd name="connsiteY45" fmla="*/ 254119 h 713903"/>
                <a:gd name="connsiteX46" fmla="*/ 396963 w 1291104"/>
                <a:gd name="connsiteY46" fmla="*/ 291447 h 713903"/>
                <a:gd name="connsiteX47" fmla="*/ 358990 w 1291104"/>
                <a:gd name="connsiteY47" fmla="*/ 328737 h 713903"/>
                <a:gd name="connsiteX48" fmla="*/ 483771 w 1291104"/>
                <a:gd name="connsiteY48" fmla="*/ 578338 h 713903"/>
                <a:gd name="connsiteX49" fmla="*/ 414697 w 1291104"/>
                <a:gd name="connsiteY49" fmla="*/ 509302 h 713903"/>
                <a:gd name="connsiteX50" fmla="*/ 483771 w 1291104"/>
                <a:gd name="connsiteY50" fmla="*/ 440228 h 713903"/>
                <a:gd name="connsiteX51" fmla="*/ 552845 w 1291104"/>
                <a:gd name="connsiteY51" fmla="*/ 509302 h 713903"/>
                <a:gd name="connsiteX52" fmla="*/ 483771 w 1291104"/>
                <a:gd name="connsiteY52" fmla="*/ 578338 h 713903"/>
                <a:gd name="connsiteX53" fmla="*/ 580680 w 1291104"/>
                <a:gd name="connsiteY53" fmla="*/ 297333 h 713903"/>
                <a:gd name="connsiteX54" fmla="*/ 544529 w 1291104"/>
                <a:gd name="connsiteY54" fmla="*/ 261182 h 713903"/>
                <a:gd name="connsiteX55" fmla="*/ 580680 w 1291104"/>
                <a:gd name="connsiteY55" fmla="*/ 225032 h 713903"/>
                <a:gd name="connsiteX56" fmla="*/ 616831 w 1291104"/>
                <a:gd name="connsiteY56" fmla="*/ 261182 h 713903"/>
                <a:gd name="connsiteX57" fmla="*/ 580680 w 1291104"/>
                <a:gd name="connsiteY57" fmla="*/ 297333 h 713903"/>
                <a:gd name="connsiteX58" fmla="*/ 705120 w 1291104"/>
                <a:gd name="connsiteY58" fmla="*/ 297333 h 713903"/>
                <a:gd name="connsiteX59" fmla="*/ 668969 w 1291104"/>
                <a:gd name="connsiteY59" fmla="*/ 261182 h 713903"/>
                <a:gd name="connsiteX60" fmla="*/ 705120 w 1291104"/>
                <a:gd name="connsiteY60" fmla="*/ 225032 h 713903"/>
                <a:gd name="connsiteX61" fmla="*/ 741271 w 1291104"/>
                <a:gd name="connsiteY61" fmla="*/ 261182 h 713903"/>
                <a:gd name="connsiteX62" fmla="*/ 705120 w 1291104"/>
                <a:gd name="connsiteY62" fmla="*/ 297333 h 713903"/>
                <a:gd name="connsiteX63" fmla="*/ 810345 w 1291104"/>
                <a:gd name="connsiteY63" fmla="*/ 578338 h 713903"/>
                <a:gd name="connsiteX64" fmla="*/ 741271 w 1291104"/>
                <a:gd name="connsiteY64" fmla="*/ 509302 h 713903"/>
                <a:gd name="connsiteX65" fmla="*/ 810345 w 1291104"/>
                <a:gd name="connsiteY65" fmla="*/ 440228 h 713903"/>
                <a:gd name="connsiteX66" fmla="*/ 879419 w 1291104"/>
                <a:gd name="connsiteY66" fmla="*/ 509302 h 713903"/>
                <a:gd name="connsiteX67" fmla="*/ 810345 w 1291104"/>
                <a:gd name="connsiteY67" fmla="*/ 578338 h 713903"/>
                <a:gd name="connsiteX68" fmla="*/ 936569 w 1291104"/>
                <a:gd name="connsiteY68" fmla="*/ 332269 h 713903"/>
                <a:gd name="connsiteX69" fmla="*/ 895748 w 1291104"/>
                <a:gd name="connsiteY69" fmla="*/ 291409 h 713903"/>
                <a:gd name="connsiteX70" fmla="*/ 936569 w 1291104"/>
                <a:gd name="connsiteY70" fmla="*/ 250588 h 713903"/>
                <a:gd name="connsiteX71" fmla="*/ 977391 w 1291104"/>
                <a:gd name="connsiteY71" fmla="*/ 291409 h 713903"/>
                <a:gd name="connsiteX72" fmla="*/ 936569 w 1291104"/>
                <a:gd name="connsiteY72" fmla="*/ 332269 h 713903"/>
                <a:gd name="connsiteX73" fmla="*/ 1026263 w 1291104"/>
                <a:gd name="connsiteY73" fmla="*/ 421963 h 713903"/>
                <a:gd name="connsiteX74" fmla="*/ 985403 w 1291104"/>
                <a:gd name="connsiteY74" fmla="*/ 381141 h 713903"/>
                <a:gd name="connsiteX75" fmla="*/ 1026263 w 1291104"/>
                <a:gd name="connsiteY75" fmla="*/ 340319 h 713903"/>
                <a:gd name="connsiteX76" fmla="*/ 1067085 w 1291104"/>
                <a:gd name="connsiteY76" fmla="*/ 381141 h 713903"/>
                <a:gd name="connsiteX77" fmla="*/ 1026263 w 1291104"/>
                <a:gd name="connsiteY77" fmla="*/ 421963 h 713903"/>
                <a:gd name="connsiteX78" fmla="*/ 1026263 w 1291104"/>
                <a:gd name="connsiteY78" fmla="*/ 242575 h 713903"/>
                <a:gd name="connsiteX79" fmla="*/ 985403 w 1291104"/>
                <a:gd name="connsiteY79" fmla="*/ 201754 h 713903"/>
                <a:gd name="connsiteX80" fmla="*/ 1026263 w 1291104"/>
                <a:gd name="connsiteY80" fmla="*/ 160894 h 713903"/>
                <a:gd name="connsiteX81" fmla="*/ 1067085 w 1291104"/>
                <a:gd name="connsiteY81" fmla="*/ 201754 h 713903"/>
                <a:gd name="connsiteX82" fmla="*/ 1026263 w 1291104"/>
                <a:gd name="connsiteY82" fmla="*/ 242575 h 713903"/>
                <a:gd name="connsiteX83" fmla="*/ 1115957 w 1291104"/>
                <a:gd name="connsiteY83" fmla="*/ 332269 h 713903"/>
                <a:gd name="connsiteX84" fmla="*/ 1075135 w 1291104"/>
                <a:gd name="connsiteY84" fmla="*/ 291409 h 713903"/>
                <a:gd name="connsiteX85" fmla="*/ 1115957 w 1291104"/>
                <a:gd name="connsiteY85" fmla="*/ 250588 h 713903"/>
                <a:gd name="connsiteX86" fmla="*/ 1156779 w 1291104"/>
                <a:gd name="connsiteY86" fmla="*/ 291409 h 713903"/>
                <a:gd name="connsiteX87" fmla="*/ 1115957 w 1291104"/>
                <a:gd name="connsiteY87" fmla="*/ 332269 h 7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1104" h="713903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bg1"/>
            </a:solidFill>
            <a:ln w="3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36DE171-0494-47FE-AC10-AE5E9D95616B}"/>
                </a:ext>
              </a:extLst>
            </p:cNvPr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E3CFED3-A689-4645-B79E-0EA954896109}"/>
                </a:ext>
              </a:extLst>
            </p:cNvPr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9A6C225-36C7-4712-95AF-9BC36589457E}"/>
                  </a:ext>
                </a:extLst>
              </p:cNvPr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2A7232A-8743-4B93-9C29-B58D4B180153}"/>
                  </a:ext>
                </a:extLst>
              </p:cNvPr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E73A2F26-D840-4240-A0DE-F85959B8A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</p:spPr>
          </p:pic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9B53CA0-CB42-4B59-A394-F0ACB5D315E5}"/>
                  </a:ext>
                </a:extLst>
              </p:cNvPr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avLst/>
                <a:gdLst>
                  <a:gd name="connsiteX0" fmla="*/ 224620 w 603172"/>
                  <a:gd name="connsiteY0" fmla="*/ 1 h 554990"/>
                  <a:gd name="connsiteX1" fmla="*/ 361947 w 603172"/>
                  <a:gd name="connsiteY1" fmla="*/ 114975 h 554990"/>
                  <a:gd name="connsiteX2" fmla="*/ 329428 w 603172"/>
                  <a:gd name="connsiteY2" fmla="*/ 159502 h 554990"/>
                  <a:gd name="connsiteX3" fmla="*/ 329428 w 603172"/>
                  <a:gd name="connsiteY3" fmla="*/ 257414 h 554990"/>
                  <a:gd name="connsiteX4" fmla="*/ 336900 w 603172"/>
                  <a:gd name="connsiteY4" fmla="*/ 282760 h 554990"/>
                  <a:gd name="connsiteX5" fmla="*/ 271487 w 603172"/>
                  <a:gd name="connsiteY5" fmla="*/ 303666 h 554990"/>
                  <a:gd name="connsiteX6" fmla="*/ 217407 w 603172"/>
                  <a:gd name="connsiteY6" fmla="*/ 269661 h 554990"/>
                  <a:gd name="connsiteX7" fmla="*/ 157384 w 603172"/>
                  <a:gd name="connsiteY7" fmla="*/ 329685 h 554990"/>
                  <a:gd name="connsiteX8" fmla="*/ 217407 w 603172"/>
                  <a:gd name="connsiteY8" fmla="*/ 389708 h 554990"/>
                  <a:gd name="connsiteX9" fmla="*/ 273388 w 603172"/>
                  <a:gd name="connsiteY9" fmla="*/ 351265 h 554990"/>
                  <a:gd name="connsiteX10" fmla="*/ 355705 w 603172"/>
                  <a:gd name="connsiteY10" fmla="*/ 327049 h 554990"/>
                  <a:gd name="connsiteX11" fmla="*/ 384954 w 603172"/>
                  <a:gd name="connsiteY11" fmla="*/ 303210 h 554990"/>
                  <a:gd name="connsiteX12" fmla="*/ 392306 w 603172"/>
                  <a:gd name="connsiteY12" fmla="*/ 301149 h 554990"/>
                  <a:gd name="connsiteX13" fmla="*/ 410002 w 603172"/>
                  <a:gd name="connsiteY13" fmla="*/ 303230 h 554990"/>
                  <a:gd name="connsiteX14" fmla="*/ 486434 w 603172"/>
                  <a:gd name="connsiteY14" fmla="*/ 226798 h 554990"/>
                  <a:gd name="connsiteX15" fmla="*/ 486434 w 603172"/>
                  <a:gd name="connsiteY15" fmla="*/ 186136 h 554990"/>
                  <a:gd name="connsiteX16" fmla="*/ 410002 w 603172"/>
                  <a:gd name="connsiteY16" fmla="*/ 109704 h 554990"/>
                  <a:gd name="connsiteX17" fmla="*/ 409249 w 603172"/>
                  <a:gd name="connsiteY17" fmla="*/ 109724 h 554990"/>
                  <a:gd name="connsiteX18" fmla="*/ 393022 w 603172"/>
                  <a:gd name="connsiteY18" fmla="*/ 47407 h 554990"/>
                  <a:gd name="connsiteX19" fmla="*/ 367081 w 603172"/>
                  <a:gd name="connsiteY19" fmla="*/ 13643 h 554990"/>
                  <a:gd name="connsiteX20" fmla="*/ 603172 w 603172"/>
                  <a:gd name="connsiteY20" fmla="*/ 249734 h 554990"/>
                  <a:gd name="connsiteX21" fmla="*/ 580706 w 603172"/>
                  <a:gd name="connsiteY21" fmla="*/ 322106 h 554990"/>
                  <a:gd name="connsiteX22" fmla="*/ 302010 w 603172"/>
                  <a:gd name="connsiteY22" fmla="*/ 550690 h 554990"/>
                  <a:gd name="connsiteX23" fmla="*/ 259353 w 603172"/>
                  <a:gd name="connsiteY23" fmla="*/ 554990 h 554990"/>
                  <a:gd name="connsiteX24" fmla="*/ 0 w 603172"/>
                  <a:gd name="connsiteY24" fmla="*/ 294332 h 554990"/>
                  <a:gd name="connsiteX25" fmla="*/ 9118 w 603172"/>
                  <a:gd name="connsiteY25" fmla="*/ 300485 h 554990"/>
                  <a:gd name="connsiteX26" fmla="*/ 38842 w 603172"/>
                  <a:gd name="connsiteY26" fmla="*/ 306499 h 554990"/>
                  <a:gd name="connsiteX27" fmla="*/ 63751 w 603172"/>
                  <a:gd name="connsiteY27" fmla="*/ 302298 h 554990"/>
                  <a:gd name="connsiteX28" fmla="*/ 73699 w 603172"/>
                  <a:gd name="connsiteY28" fmla="*/ 303369 h 554990"/>
                  <a:gd name="connsiteX29" fmla="*/ 120169 w 603172"/>
                  <a:gd name="connsiteY29" fmla="*/ 256682 h 554990"/>
                  <a:gd name="connsiteX30" fmla="*/ 120169 w 603172"/>
                  <a:gd name="connsiteY30" fmla="*/ 158768 h 554990"/>
                  <a:gd name="connsiteX31" fmla="*/ 87293 w 603172"/>
                  <a:gd name="connsiteY31" fmla="*/ 114122 h 554990"/>
                  <a:gd name="connsiteX32" fmla="*/ 224620 w 603172"/>
                  <a:gd name="connsiteY32" fmla="*/ 1 h 5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3172" h="554990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571256-0101-42C8-95CB-57F54DB1B9BD}"/>
                </a:ext>
              </a:extLst>
            </p:cNvPr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FA7761-99D1-4DF4-BF16-2784820F6C59}"/>
                </a:ext>
              </a:extLst>
            </p:cNvPr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avLst/>
              <a:gdLst>
                <a:gd name="connsiteX0" fmla="*/ 0 w 500864"/>
                <a:gd name="connsiteY0" fmla="*/ 1 h 422634"/>
                <a:gd name="connsiteX1" fmla="*/ 469870 w 500864"/>
                <a:gd name="connsiteY1" fmla="*/ 0 h 422634"/>
                <a:gd name="connsiteX2" fmla="*/ 472516 w 500864"/>
                <a:gd name="connsiteY2" fmla="*/ 5030 h 422634"/>
                <a:gd name="connsiteX3" fmla="*/ 437081 w 500864"/>
                <a:gd name="connsiteY3" fmla="*/ 363732 h 422634"/>
                <a:gd name="connsiteX4" fmla="*/ 388968 w 500864"/>
                <a:gd name="connsiteY4" fmla="*/ 422634 h 422634"/>
                <a:gd name="connsiteX5" fmla="*/ 133662 w 500864"/>
                <a:gd name="connsiteY5" fmla="*/ 422634 h 422634"/>
                <a:gd name="connsiteX6" fmla="*/ 139462 w 500864"/>
                <a:gd name="connsiteY6" fmla="*/ 420247 h 422634"/>
                <a:gd name="connsiteX7" fmla="*/ 384273 w 500864"/>
                <a:gd name="connsiteY7" fmla="*/ 175436 h 422634"/>
                <a:gd name="connsiteX8" fmla="*/ 388008 w 500864"/>
                <a:gd name="connsiteY8" fmla="*/ 166583 h 422634"/>
                <a:gd name="connsiteX9" fmla="*/ 381344 w 500864"/>
                <a:gd name="connsiteY9" fmla="*/ 157814 h 422634"/>
                <a:gd name="connsiteX10" fmla="*/ 293300 w 500864"/>
                <a:gd name="connsiteY10" fmla="*/ 150014 h 422634"/>
                <a:gd name="connsiteX11" fmla="*/ 292770 w 500864"/>
                <a:gd name="connsiteY11" fmla="*/ 149451 h 422634"/>
                <a:gd name="connsiteX12" fmla="*/ 285869 w 500864"/>
                <a:gd name="connsiteY12" fmla="*/ 142550 h 422634"/>
                <a:gd name="connsiteX13" fmla="*/ 231173 w 500864"/>
                <a:gd name="connsiteY13" fmla="*/ 142550 h 422634"/>
                <a:gd name="connsiteX14" fmla="*/ 222482 w 500864"/>
                <a:gd name="connsiteY14" fmla="*/ 183892 h 422634"/>
                <a:gd name="connsiteX15" fmla="*/ 192070 w 500864"/>
                <a:gd name="connsiteY15" fmla="*/ 208043 h 422634"/>
                <a:gd name="connsiteX16" fmla="*/ 159740 w 500864"/>
                <a:gd name="connsiteY16" fmla="*/ 175713 h 422634"/>
                <a:gd name="connsiteX17" fmla="*/ 168618 w 500864"/>
                <a:gd name="connsiteY17" fmla="*/ 166835 h 422634"/>
                <a:gd name="connsiteX18" fmla="*/ 168618 w 500864"/>
                <a:gd name="connsiteY18" fmla="*/ 132031 h 422634"/>
                <a:gd name="connsiteX19" fmla="*/ 143828 w 500864"/>
                <a:gd name="connsiteY19" fmla="*/ 125973 h 422634"/>
                <a:gd name="connsiteX20" fmla="*/ 33039 w 500864"/>
                <a:gd name="connsiteY20" fmla="*/ 15184 h 422634"/>
                <a:gd name="connsiteX21" fmla="*/ 14333 w 500864"/>
                <a:gd name="connsiteY21" fmla="*/ 2782 h 42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0864" h="42263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raphic 9">
              <a:extLst>
                <a:ext uri="{FF2B5EF4-FFF2-40B4-BE49-F238E27FC236}">
                  <a16:creationId xmlns:a16="http://schemas.microsoft.com/office/drawing/2014/main" id="{F4468EF1-2ACB-4D76-ADCE-371AF2D06B94}"/>
                </a:ext>
              </a:extLst>
            </p:cNvPr>
            <p:cNvSpPr/>
            <p:nvPr/>
          </p:nvSpPr>
          <p:spPr>
            <a:xfrm>
              <a:off x="2870657" y="3257936"/>
              <a:ext cx="283491" cy="320986"/>
            </a:xfrm>
            <a:custGeom>
              <a:avLst/>
              <a:gdLst>
                <a:gd name="connsiteX0" fmla="*/ 369291 w 368907"/>
                <a:gd name="connsiteY0" fmla="*/ 403705 h 417699"/>
                <a:gd name="connsiteX1" fmla="*/ 312550 w 368907"/>
                <a:gd name="connsiteY1" fmla="*/ 335933 h 417699"/>
                <a:gd name="connsiteX2" fmla="*/ 312574 w 368907"/>
                <a:gd name="connsiteY2" fmla="*/ 335160 h 417699"/>
                <a:gd name="connsiteX3" fmla="*/ 312574 w 368907"/>
                <a:gd name="connsiteY3" fmla="*/ 325401 h 417699"/>
                <a:gd name="connsiteX4" fmla="*/ 273898 w 368907"/>
                <a:gd name="connsiteY4" fmla="*/ 286725 h 417699"/>
                <a:gd name="connsiteX5" fmla="*/ 238519 w 368907"/>
                <a:gd name="connsiteY5" fmla="*/ 309812 h 417699"/>
                <a:gd name="connsiteX6" fmla="*/ 199938 w 368907"/>
                <a:gd name="connsiteY6" fmla="*/ 305385 h 417699"/>
                <a:gd name="connsiteX7" fmla="*/ 199938 w 368907"/>
                <a:gd name="connsiteY7" fmla="*/ 259664 h 417699"/>
                <a:gd name="connsiteX8" fmla="*/ 212493 w 368907"/>
                <a:gd name="connsiteY8" fmla="*/ 259664 h 417699"/>
                <a:gd name="connsiteX9" fmla="*/ 237103 w 368907"/>
                <a:gd name="connsiteY9" fmla="*/ 235054 h 417699"/>
                <a:gd name="connsiteX10" fmla="*/ 223858 w 368907"/>
                <a:gd name="connsiteY10" fmla="*/ 213241 h 417699"/>
                <a:gd name="connsiteX11" fmla="*/ 223858 w 368907"/>
                <a:gd name="connsiteY11" fmla="*/ 56562 h 417699"/>
                <a:gd name="connsiteX12" fmla="*/ 167284 w 368907"/>
                <a:gd name="connsiteY12" fmla="*/ 0 h 417699"/>
                <a:gd name="connsiteX13" fmla="*/ 141437 w 368907"/>
                <a:gd name="connsiteY13" fmla="*/ 0 h 417699"/>
                <a:gd name="connsiteX14" fmla="*/ 100440 w 368907"/>
                <a:gd name="connsiteY14" fmla="*/ 40996 h 417699"/>
                <a:gd name="connsiteX15" fmla="*/ 141389 w 368907"/>
                <a:gd name="connsiteY15" fmla="*/ 81993 h 417699"/>
                <a:gd name="connsiteX16" fmla="*/ 141853 w 368907"/>
                <a:gd name="connsiteY16" fmla="*/ 82445 h 417699"/>
                <a:gd name="connsiteX17" fmla="*/ 141853 w 368907"/>
                <a:gd name="connsiteY17" fmla="*/ 93179 h 417699"/>
                <a:gd name="connsiteX18" fmla="*/ 141448 w 368907"/>
                <a:gd name="connsiteY18" fmla="*/ 93179 h 417699"/>
                <a:gd name="connsiteX19" fmla="*/ 126335 w 368907"/>
                <a:gd name="connsiteY19" fmla="*/ 108293 h 417699"/>
                <a:gd name="connsiteX20" fmla="*/ 126335 w 368907"/>
                <a:gd name="connsiteY20" fmla="*/ 128987 h 417699"/>
                <a:gd name="connsiteX21" fmla="*/ 141448 w 368907"/>
                <a:gd name="connsiteY21" fmla="*/ 144101 h 417699"/>
                <a:gd name="connsiteX22" fmla="*/ 141853 w 368907"/>
                <a:gd name="connsiteY22" fmla="*/ 144101 h 417699"/>
                <a:gd name="connsiteX23" fmla="*/ 141853 w 368907"/>
                <a:gd name="connsiteY23" fmla="*/ 144934 h 417699"/>
                <a:gd name="connsiteX24" fmla="*/ 141448 w 368907"/>
                <a:gd name="connsiteY24" fmla="*/ 144934 h 417699"/>
                <a:gd name="connsiteX25" fmla="*/ 126335 w 368907"/>
                <a:gd name="connsiteY25" fmla="*/ 160047 h 417699"/>
                <a:gd name="connsiteX26" fmla="*/ 126335 w 368907"/>
                <a:gd name="connsiteY26" fmla="*/ 180742 h 417699"/>
                <a:gd name="connsiteX27" fmla="*/ 141448 w 368907"/>
                <a:gd name="connsiteY27" fmla="*/ 195855 h 417699"/>
                <a:gd name="connsiteX28" fmla="*/ 141853 w 368907"/>
                <a:gd name="connsiteY28" fmla="*/ 195855 h 417699"/>
                <a:gd name="connsiteX29" fmla="*/ 141853 w 368907"/>
                <a:gd name="connsiteY29" fmla="*/ 213289 h 417699"/>
                <a:gd name="connsiteX30" fmla="*/ 128715 w 368907"/>
                <a:gd name="connsiteY30" fmla="*/ 235043 h 417699"/>
                <a:gd name="connsiteX31" fmla="*/ 153325 w 368907"/>
                <a:gd name="connsiteY31" fmla="*/ 259652 h 417699"/>
                <a:gd name="connsiteX32" fmla="*/ 162655 w 368907"/>
                <a:gd name="connsiteY32" fmla="*/ 259652 h 417699"/>
                <a:gd name="connsiteX33" fmla="*/ 162655 w 368907"/>
                <a:gd name="connsiteY33" fmla="*/ 305802 h 417699"/>
                <a:gd name="connsiteX34" fmla="*/ 131357 w 368907"/>
                <a:gd name="connsiteY34" fmla="*/ 309753 h 417699"/>
                <a:gd name="connsiteX35" fmla="*/ 96001 w 368907"/>
                <a:gd name="connsiteY35" fmla="*/ 286714 h 417699"/>
                <a:gd name="connsiteX36" fmla="*/ 57326 w 368907"/>
                <a:gd name="connsiteY36" fmla="*/ 325389 h 417699"/>
                <a:gd name="connsiteX37" fmla="*/ 57326 w 368907"/>
                <a:gd name="connsiteY37" fmla="*/ 335148 h 417699"/>
                <a:gd name="connsiteX38" fmla="*/ 57337 w 368907"/>
                <a:gd name="connsiteY38" fmla="*/ 335767 h 417699"/>
                <a:gd name="connsiteX39" fmla="*/ 276 w 368907"/>
                <a:gd name="connsiteY39" fmla="*/ 403919 h 417699"/>
                <a:gd name="connsiteX40" fmla="*/ 2465 w 368907"/>
                <a:gd name="connsiteY40" fmla="*/ 413975 h 417699"/>
                <a:gd name="connsiteX41" fmla="*/ 12688 w 368907"/>
                <a:gd name="connsiteY41" fmla="*/ 418236 h 417699"/>
                <a:gd name="connsiteX42" fmla="*/ 358902 w 368907"/>
                <a:gd name="connsiteY42" fmla="*/ 418236 h 417699"/>
                <a:gd name="connsiteX43" fmla="*/ 367803 w 368907"/>
                <a:gd name="connsiteY43" fmla="*/ 414618 h 417699"/>
                <a:gd name="connsiteX44" fmla="*/ 369291 w 368907"/>
                <a:gd name="connsiteY44" fmla="*/ 403705 h 417699"/>
                <a:gd name="connsiteX45" fmla="*/ 369291 w 368907"/>
                <a:gd name="connsiteY45" fmla="*/ 403705 h 417699"/>
                <a:gd name="connsiteX46" fmla="*/ 204960 w 368907"/>
                <a:gd name="connsiteY46" fmla="*/ 395768 h 417699"/>
                <a:gd name="connsiteX47" fmla="*/ 160656 w 368907"/>
                <a:gd name="connsiteY47" fmla="*/ 395768 h 417699"/>
                <a:gd name="connsiteX48" fmla="*/ 138140 w 368907"/>
                <a:gd name="connsiteY48" fmla="*/ 373252 h 417699"/>
                <a:gd name="connsiteX49" fmla="*/ 160656 w 368907"/>
                <a:gd name="connsiteY49" fmla="*/ 350737 h 417699"/>
                <a:gd name="connsiteX50" fmla="*/ 204960 w 368907"/>
                <a:gd name="connsiteY50" fmla="*/ 350737 h 417699"/>
                <a:gd name="connsiteX51" fmla="*/ 227475 w 368907"/>
                <a:gd name="connsiteY51" fmla="*/ 373252 h 417699"/>
                <a:gd name="connsiteX52" fmla="*/ 204960 w 368907"/>
                <a:gd name="connsiteY52" fmla="*/ 395768 h 417699"/>
                <a:gd name="connsiteX53" fmla="*/ 204960 w 368907"/>
                <a:gd name="connsiteY53" fmla="*/ 395768 h 41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8907" h="417699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bg1"/>
            </a:solidFill>
            <a:ln w="1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6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9ED5B217-D851-4B5B-B6E8-FC475EBB1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7" r="-15" b="47933"/>
          <a:stretch/>
        </p:blipFill>
        <p:spPr>
          <a:xfrm>
            <a:off x="1" y="2612571"/>
            <a:ext cx="12192000" cy="424542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E0D0DDF-ED76-4E75-A9FA-2A14CC79FB50}"/>
              </a:ext>
            </a:extLst>
          </p:cNvPr>
          <p:cNvSpPr/>
          <p:nvPr userDrawn="1"/>
        </p:nvSpPr>
        <p:spPr>
          <a:xfrm rot="10800000">
            <a:off x="1" y="0"/>
            <a:ext cx="12191999" cy="6858000"/>
          </a:xfrm>
          <a:prstGeom prst="rect">
            <a:avLst/>
          </a:prstGeom>
          <a:gradFill>
            <a:gsLst>
              <a:gs pos="57000">
                <a:srgbClr val="262626">
                  <a:alpha val="12000"/>
                </a:srgbClr>
              </a:gs>
              <a:gs pos="67000">
                <a:srgbClr val="262626"/>
              </a:gs>
              <a:gs pos="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A908F2-F18D-4868-8CF1-93695FB3F4F8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gradFill>
            <a:gsLst>
              <a:gs pos="100000">
                <a:schemeClr val="bg1">
                  <a:alpha val="0"/>
                </a:schemeClr>
              </a:gs>
              <a:gs pos="89000">
                <a:srgbClr val="FFFFFF">
                  <a:alpha val="0"/>
                </a:srgbClr>
              </a:gs>
              <a:gs pos="0">
                <a:schemeClr val="bg1">
                  <a:alpha val="6000"/>
                </a:schemeClr>
              </a:gs>
            </a:gsLst>
            <a:lin ang="5400000" scaled="0"/>
          </a:gra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A286198-760A-42B3-881C-522B64F8EB2D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473448-253E-4192-96A9-EEDAB987C98D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5BF7A6-BD10-492D-B761-A1404DB4DF26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4CC29F0-A5F9-4E07-8D4F-4BC1F2E4A1B5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42174FF-A638-4C8C-9551-10658DAB356B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47BA77F-E002-44FE-80C4-196E844C2124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EFF8B27-5FBC-48DD-A70A-684B8BA91F79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ED61B78-D4CA-44D4-BC7A-CCBE9F7B0742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EC854D9-B187-49B5-AFD5-3B6FBC78EE39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277F97-5B9B-45C3-993B-ACDBFDCFD1B7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A988D78-AD2A-46C1-A85C-D04AFD7088AA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6D66D7-76D7-4A3B-B341-3F86659B3014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61F50BA-A58A-4C0C-BF10-BB394BDC5E72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3530916-5A51-4E87-A3FA-733EF8180C25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1077D3A-889C-4AD5-8A7D-FAAC54A90892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ACB0476-1955-42D7-AA64-0B252C4A06B9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DA4D6DB-12F6-4DD9-9687-CE264E2F5548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5EE4ABB-91F7-4DDE-9613-C0D1FC05613E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473474A-C183-4D16-91BE-8FF612BC0466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4020D41-C77B-4BD5-A118-B33DE6F3594D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C3FA53F-4015-4F4F-8065-032CFAA8539D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408A4CD-3231-4843-AFE9-12A2A640F4BD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151536-09D6-4200-B60B-EAA8F73F4A7A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8F88B44-DCE2-4858-B8C1-5E12CF4183E5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CB48CB9-7DE3-45DD-8103-1855BB7923BE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E17F93-303F-4A03-86BF-30AE4B74824D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042848-753C-494B-85CE-891F00F3127C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B95171E-120A-4BE2-995A-4E6E6C848395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0DE184B-5639-4FEE-A211-0FCABD33546A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465D97-D355-40C6-9539-2D3C82928719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BA6278B-9FF9-4C4F-A217-B2D6FCCA597D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C08F692-FBD4-4C6B-B965-7188263A2230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0D42D24-923F-4818-9397-95585B87B5FB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B14FDE4-8209-4EB7-B34D-CA52EBF64B2B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84D7DD4-F598-4245-B8BC-08F4A85BE749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2E19B9E-638F-4F2C-A54E-1382F34453A4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F664EE-E612-4591-9290-CBDFB9ED4787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239E55A-634A-4036-8994-F981BA9E47CE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38FBA75-81A1-45FA-8F25-640F01E2A05B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1E70462-FD19-4312-9ECA-0A437751F828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91D4C29-3E78-4247-A15F-3E46CB925D9B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946ED6A-4295-470B-B242-E8EF206EDA4B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875794E-BE39-4B2C-96EA-84C379270579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DDDF026-1677-44E8-B491-ABE9E3AD11EB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1B24F8A-DAA7-404F-B1A7-DA661DB02D36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A4BA87-482F-47B2-BDCB-E3158D954E5B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29E5237-68C7-4BE5-B388-55F503CD0A02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D8B3654-B214-4FB2-9371-C98F17726EE8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76642A1-E003-456E-955E-500234881F9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E17AF36-590E-4602-9CB4-D4B26063B689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A40D084-FDCC-42CA-88AE-452B9BC65840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C5E56E-9E9A-4517-A5E0-3FBFC4B6CB6D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BCB4F4A-1ADE-4E4D-B897-422982FE000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0925CB3-A5B0-4A5C-A25E-070555933A5B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8D122D-55D5-457B-AA65-C9DE1576BE53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A96B23-BCB3-4846-A4B8-77C1FF1A5EB2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D8B51AE-8054-46B5-977A-994C6E458D85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7C8B9B3-9B9A-4D5B-83F7-FCBD75AE1913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700BE1E-D4C1-43BD-B5E2-E6198392AE45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1E7565-7534-411C-9B09-0F268EA57BC9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1F416F-D142-4660-A54D-B06D8C6C9B4C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02F0B4-2FB9-4708-AA75-D1021C86E794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641AE9A-E831-41F3-AC72-FE8DAC48C126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3109DD5-AF6A-4BDC-B3F2-E4B6DA412062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0D911D-ABC6-40E9-AB06-FEEE92AE0C39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627B495-74D0-4D5F-A092-DB21CBEA2667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D7693C-D6E1-41FB-B2D2-0C56F9F9AE5F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E39DB21-8942-4217-89BD-F9BC2E828572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C41224D-274B-4C10-BEBE-D8C9463AABAA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9A61AEE-70BC-4FA2-9727-3FDDA0D6094B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1D9A23-2400-490C-889E-2F2D9414652C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29EF6CA-8B4F-425E-82FB-786EFA79B197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4A3430C-77F5-44B4-B374-60FEF91805EB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DE1C10B-852C-4F03-AA8C-8B53B18D7753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CA816E6-37A0-4AC2-A0C4-CAD2FAA26C6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B70A411-86D2-4491-873F-AF84996A0CC8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FAD11E-E011-45D7-9342-D369A7AC58B1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6938E49-E3A5-4A54-A921-50B5231F6EE9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928A81E-79EF-4868-863E-50D5BB60FEB3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23FED5A-EDFC-4788-997E-D023E114676B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23ED789-22BE-498C-B3F7-FB94F23CF75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BAE7D9C-CBBE-4B60-B734-9123E0325344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6CA6557-CF52-41BD-A21F-46E05AB7EFD9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164969-5A6A-4ABB-83BF-B6A9D0A036F8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4D70093-63D7-4506-8DDB-4865318A3983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E12B414-8F8F-497D-8E51-89EA41FFB72E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4786ADB-38CB-4B0E-878C-A60510D18612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11E4A4C-A128-46DD-98C7-8EEE91F89DF0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B162BF-5F91-4915-BD9A-733F1A126397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B0B12BF-38F4-4436-AD44-375B8237D7A3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EDFC60A-27B2-4215-8562-53E118D768F4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7E4E765-595B-4F87-A3EE-F66FEF8601B9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E77C09F-185F-48D1-BDDA-FF583B56F74E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92C0CEF-EE80-4D56-BF1A-8FF31DD6F94C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22A8ADF-EB52-4C45-8FA2-49148A5675C2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A647E65-25D8-4710-9E6F-914B57D3AB1B}"/>
              </a:ext>
            </a:extLst>
          </p:cNvPr>
          <p:cNvGrpSpPr/>
          <p:nvPr userDrawn="1"/>
        </p:nvGrpSpPr>
        <p:grpSpPr>
          <a:xfrm>
            <a:off x="2031619" y="932755"/>
            <a:ext cx="8128763" cy="997196"/>
            <a:chOff x="2411017" y="932755"/>
            <a:chExt cx="8128763" cy="99719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0677D2D-3FA3-40B1-83B4-55A540AFE8BD}"/>
                </a:ext>
              </a:extLst>
            </p:cNvPr>
            <p:cNvSpPr txBox="1"/>
            <p:nvPr userDrawn="1"/>
          </p:nvSpPr>
          <p:spPr>
            <a:xfrm>
              <a:off x="6015721" y="932755"/>
              <a:ext cx="4524059" cy="99719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kumimoji="0" lang="en-US" sz="7200" b="1" i="0" u="none" strike="noStrike" kern="120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B256D09-5916-4158-9438-532BF8F6CC4D}"/>
                </a:ext>
              </a:extLst>
            </p:cNvPr>
            <p:cNvGrpSpPr/>
            <p:nvPr userDrawn="1"/>
          </p:nvGrpSpPr>
          <p:grpSpPr>
            <a:xfrm>
              <a:off x="2411017" y="1055735"/>
              <a:ext cx="2647950" cy="751235"/>
              <a:chOff x="740548" y="3043269"/>
              <a:chExt cx="2647950" cy="751235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9E624A8-20C6-4D37-A065-21D0CE382F14}"/>
                  </a:ext>
                </a:extLst>
              </p:cNvPr>
              <p:cNvSpPr/>
              <p:nvPr/>
            </p:nvSpPr>
            <p:spPr>
              <a:xfrm>
                <a:off x="740548" y="30432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34FF042-EBD3-4937-BA4C-81714076BA35}"/>
                  </a:ext>
                </a:extLst>
              </p:cNvPr>
              <p:cNvSpPr/>
              <p:nvPr/>
            </p:nvSpPr>
            <p:spPr>
              <a:xfrm>
                <a:off x="818662" y="3121383"/>
                <a:ext cx="595007" cy="595007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A003FA-93CD-4B72-A1A3-5BEF1499B426}"/>
                  </a:ext>
                </a:extLst>
              </p:cNvPr>
              <p:cNvSpPr/>
              <p:nvPr/>
            </p:nvSpPr>
            <p:spPr>
              <a:xfrm rot="2700000">
                <a:off x="1021635" y="3348549"/>
                <a:ext cx="349483" cy="327475"/>
              </a:xfrm>
              <a:custGeom>
                <a:avLst/>
                <a:gdLst>
                  <a:gd name="connsiteX0" fmla="*/ 145629 w 454784"/>
                  <a:gd name="connsiteY0" fmla="*/ 0 h 426145"/>
                  <a:gd name="connsiteX1" fmla="*/ 391013 w 454784"/>
                  <a:gd name="connsiteY1" fmla="*/ 0 h 426145"/>
                  <a:gd name="connsiteX2" fmla="*/ 397540 w 454784"/>
                  <a:gd name="connsiteY2" fmla="*/ 341 h 426145"/>
                  <a:gd name="connsiteX3" fmla="*/ 426437 w 454784"/>
                  <a:gd name="connsiteY3" fmla="*/ 55255 h 426145"/>
                  <a:gd name="connsiteX4" fmla="*/ 391002 w 454784"/>
                  <a:gd name="connsiteY4" fmla="*/ 413956 h 426145"/>
                  <a:gd name="connsiteX5" fmla="*/ 381921 w 454784"/>
                  <a:gd name="connsiteY5" fmla="*/ 425073 h 426145"/>
                  <a:gd name="connsiteX6" fmla="*/ 375144 w 454784"/>
                  <a:gd name="connsiteY6" fmla="*/ 425166 h 426145"/>
                  <a:gd name="connsiteX7" fmla="*/ 0 w 454784"/>
                  <a:gd name="connsiteY7" fmla="*/ 426145 h 426145"/>
                  <a:gd name="connsiteX8" fmla="*/ 196 w 454784"/>
                  <a:gd name="connsiteY8" fmla="*/ 425571 h 426145"/>
                  <a:gd name="connsiteX9" fmla="*/ 8736 w 454784"/>
                  <a:gd name="connsiteY9" fmla="*/ 425428 h 426145"/>
                  <a:gd name="connsiteX10" fmla="*/ 22934 w 454784"/>
                  <a:gd name="connsiteY10" fmla="*/ 421154 h 426145"/>
                  <a:gd name="connsiteX11" fmla="*/ 56931 w 454784"/>
                  <a:gd name="connsiteY11" fmla="*/ 336579 h 426145"/>
                  <a:gd name="connsiteX12" fmla="*/ 89558 w 454784"/>
                  <a:gd name="connsiteY12" fmla="*/ 303952 h 426145"/>
                  <a:gd name="connsiteX13" fmla="*/ 90310 w 454784"/>
                  <a:gd name="connsiteY13" fmla="*/ 256163 h 426145"/>
                  <a:gd name="connsiteX14" fmla="*/ 107043 w 454784"/>
                  <a:gd name="connsiteY14" fmla="*/ 239431 h 426145"/>
                  <a:gd name="connsiteX15" fmla="*/ 123623 w 454784"/>
                  <a:gd name="connsiteY15" fmla="*/ 222850 h 426145"/>
                  <a:gd name="connsiteX16" fmla="*/ 171412 w 454784"/>
                  <a:gd name="connsiteY16" fmla="*/ 222098 h 426145"/>
                  <a:gd name="connsiteX17" fmla="*/ 204191 w 454784"/>
                  <a:gd name="connsiteY17" fmla="*/ 189319 h 426145"/>
                  <a:gd name="connsiteX18" fmla="*/ 288766 w 454784"/>
                  <a:gd name="connsiteY18" fmla="*/ 155321 h 426145"/>
                  <a:gd name="connsiteX19" fmla="*/ 224711 w 454784"/>
                  <a:gd name="connsiteY19" fmla="*/ 44934 h 426145"/>
                  <a:gd name="connsiteX20" fmla="*/ 210063 w 454784"/>
                  <a:gd name="connsiteY20" fmla="*/ 25660 h 426145"/>
                  <a:gd name="connsiteX21" fmla="*/ 163765 w 454784"/>
                  <a:gd name="connsiteY21" fmla="*/ 1034 h 426145"/>
                  <a:gd name="connsiteX22" fmla="*/ 145572 w 454784"/>
                  <a:gd name="connsiteY22" fmla="*/ 166 h 426145"/>
                  <a:gd name="connsiteX23" fmla="*/ 145629 w 454784"/>
                  <a:gd name="connsiteY23" fmla="*/ 0 h 42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784" h="426145">
                    <a:moveTo>
                      <a:pt x="145629" y="0"/>
                    </a:moveTo>
                    <a:lnTo>
                      <a:pt x="391013" y="0"/>
                    </a:lnTo>
                    <a:lnTo>
                      <a:pt x="397540" y="341"/>
                    </a:lnTo>
                    <a:lnTo>
                      <a:pt x="426437" y="55255"/>
                    </a:lnTo>
                    <a:cubicBezTo>
                      <a:pt x="473683" y="171764"/>
                      <a:pt x="461872" y="306621"/>
                      <a:pt x="391002" y="413956"/>
                    </a:cubicBezTo>
                    <a:lnTo>
                      <a:pt x="381921" y="425073"/>
                    </a:lnTo>
                    <a:lnTo>
                      <a:pt x="375144" y="425166"/>
                    </a:lnTo>
                    <a:lnTo>
                      <a:pt x="0" y="426145"/>
                    </a:lnTo>
                    <a:lnTo>
                      <a:pt x="196" y="425571"/>
                    </a:lnTo>
                    <a:lnTo>
                      <a:pt x="8736" y="425428"/>
                    </a:lnTo>
                    <a:cubicBezTo>
                      <a:pt x="13621" y="424687"/>
                      <a:pt x="18378" y="423277"/>
                      <a:pt x="22934" y="421154"/>
                    </a:cubicBezTo>
                    <a:cubicBezTo>
                      <a:pt x="49859" y="408600"/>
                      <a:pt x="62147" y="374631"/>
                      <a:pt x="56931" y="336579"/>
                    </a:cubicBezTo>
                    <a:lnTo>
                      <a:pt x="89558" y="303952"/>
                    </a:lnTo>
                    <a:cubicBezTo>
                      <a:pt x="102712" y="290798"/>
                      <a:pt x="102960" y="269631"/>
                      <a:pt x="90310" y="256163"/>
                    </a:cubicBezTo>
                    <a:lnTo>
                      <a:pt x="107043" y="239431"/>
                    </a:lnTo>
                    <a:lnTo>
                      <a:pt x="123623" y="222850"/>
                    </a:lnTo>
                    <a:cubicBezTo>
                      <a:pt x="137090" y="235499"/>
                      <a:pt x="158258" y="235252"/>
                      <a:pt x="171412" y="222098"/>
                    </a:cubicBezTo>
                    <a:lnTo>
                      <a:pt x="204191" y="189319"/>
                    </a:lnTo>
                    <a:cubicBezTo>
                      <a:pt x="242253" y="194525"/>
                      <a:pt x="276203" y="182238"/>
                      <a:pt x="288766" y="155321"/>
                    </a:cubicBezTo>
                    <a:cubicBezTo>
                      <a:pt x="305755" y="118878"/>
                      <a:pt x="277088" y="69519"/>
                      <a:pt x="224711" y="44934"/>
                    </a:cubicBezTo>
                    <a:cubicBezTo>
                      <a:pt x="220809" y="38043"/>
                      <a:pt x="215945" y="31543"/>
                      <a:pt x="210063" y="25660"/>
                    </a:cubicBezTo>
                    <a:cubicBezTo>
                      <a:pt x="196929" y="12526"/>
                      <a:pt x="180729" y="4317"/>
                      <a:pt x="163765" y="1034"/>
                    </a:cubicBezTo>
                    <a:lnTo>
                      <a:pt x="145572" y="166"/>
                    </a:lnTo>
                    <a:cubicBezTo>
                      <a:pt x="145591" y="111"/>
                      <a:pt x="145610" y="55"/>
                      <a:pt x="145629" y="0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Graphic 58">
                <a:extLst>
                  <a:ext uri="{FF2B5EF4-FFF2-40B4-BE49-F238E27FC236}">
                    <a16:creationId xmlns:a16="http://schemas.microsoft.com/office/drawing/2014/main" id="{42CBB2EB-FF41-4FD2-B9C0-4CDCF2CB47BE}"/>
                  </a:ext>
                </a:extLst>
              </p:cNvPr>
              <p:cNvSpPr/>
              <p:nvPr/>
            </p:nvSpPr>
            <p:spPr>
              <a:xfrm>
                <a:off x="940324" y="3321657"/>
                <a:ext cx="351683" cy="194460"/>
              </a:xfrm>
              <a:custGeom>
                <a:avLst/>
                <a:gdLst>
                  <a:gd name="connsiteX0" fmla="*/ 1270092 w 1291104"/>
                  <a:gd name="connsiteY0" fmla="*/ 359078 h 713903"/>
                  <a:gd name="connsiteX1" fmla="*/ 1279320 w 1291104"/>
                  <a:gd name="connsiteY1" fmla="*/ 291409 h 713903"/>
                  <a:gd name="connsiteX2" fmla="*/ 1124729 w 1291104"/>
                  <a:gd name="connsiteY2" fmla="*/ 58252 h 713903"/>
                  <a:gd name="connsiteX3" fmla="*/ 1071794 w 1291104"/>
                  <a:gd name="connsiteY3" fmla="*/ 0 h 713903"/>
                  <a:gd name="connsiteX4" fmla="*/ 940594 w 1291104"/>
                  <a:gd name="connsiteY4" fmla="*/ 0 h 713903"/>
                  <a:gd name="connsiteX5" fmla="*/ 885685 w 1291104"/>
                  <a:gd name="connsiteY5" fmla="*/ 78757 h 713903"/>
                  <a:gd name="connsiteX6" fmla="*/ 885761 w 1291104"/>
                  <a:gd name="connsiteY6" fmla="*/ 80960 h 713903"/>
                  <a:gd name="connsiteX7" fmla="*/ 881545 w 1291104"/>
                  <a:gd name="connsiteY7" fmla="*/ 83884 h 713903"/>
                  <a:gd name="connsiteX8" fmla="*/ 647362 w 1291104"/>
                  <a:gd name="connsiteY8" fmla="*/ 83884 h 713903"/>
                  <a:gd name="connsiteX9" fmla="*/ 413178 w 1291104"/>
                  <a:gd name="connsiteY9" fmla="*/ 83884 h 713903"/>
                  <a:gd name="connsiteX10" fmla="*/ 408963 w 1291104"/>
                  <a:gd name="connsiteY10" fmla="*/ 80960 h 713903"/>
                  <a:gd name="connsiteX11" fmla="*/ 409039 w 1291104"/>
                  <a:gd name="connsiteY11" fmla="*/ 78757 h 713903"/>
                  <a:gd name="connsiteX12" fmla="*/ 354129 w 1291104"/>
                  <a:gd name="connsiteY12" fmla="*/ 0 h 713903"/>
                  <a:gd name="connsiteX13" fmla="*/ 222930 w 1291104"/>
                  <a:gd name="connsiteY13" fmla="*/ 0 h 713903"/>
                  <a:gd name="connsiteX14" fmla="*/ 169995 w 1291104"/>
                  <a:gd name="connsiteY14" fmla="*/ 58252 h 713903"/>
                  <a:gd name="connsiteX15" fmla="*/ 15404 w 1291104"/>
                  <a:gd name="connsiteY15" fmla="*/ 291447 h 713903"/>
                  <a:gd name="connsiteX16" fmla="*/ 24632 w 1291104"/>
                  <a:gd name="connsiteY16" fmla="*/ 359116 h 713903"/>
                  <a:gd name="connsiteX17" fmla="*/ 117060 w 1291104"/>
                  <a:gd name="connsiteY17" fmla="*/ 707068 h 713903"/>
                  <a:gd name="connsiteX18" fmla="*/ 353598 w 1291104"/>
                  <a:gd name="connsiteY18" fmla="*/ 606173 h 713903"/>
                  <a:gd name="connsiteX19" fmla="*/ 483771 w 1291104"/>
                  <a:gd name="connsiteY19" fmla="*/ 606173 h 713903"/>
                  <a:gd name="connsiteX20" fmla="*/ 580604 w 1291104"/>
                  <a:gd name="connsiteY20" fmla="*/ 512340 h 713903"/>
                  <a:gd name="connsiteX21" fmla="*/ 647362 w 1291104"/>
                  <a:gd name="connsiteY21" fmla="*/ 512340 h 713903"/>
                  <a:gd name="connsiteX22" fmla="*/ 713512 w 1291104"/>
                  <a:gd name="connsiteY22" fmla="*/ 512340 h 713903"/>
                  <a:gd name="connsiteX23" fmla="*/ 810345 w 1291104"/>
                  <a:gd name="connsiteY23" fmla="*/ 606173 h 713903"/>
                  <a:gd name="connsiteX24" fmla="*/ 941126 w 1291104"/>
                  <a:gd name="connsiteY24" fmla="*/ 606173 h 713903"/>
                  <a:gd name="connsiteX25" fmla="*/ 1177664 w 1291104"/>
                  <a:gd name="connsiteY25" fmla="*/ 707068 h 713903"/>
                  <a:gd name="connsiteX26" fmla="*/ 1270092 w 1291104"/>
                  <a:gd name="connsiteY26" fmla="*/ 359078 h 713903"/>
                  <a:gd name="connsiteX27" fmla="*/ 358990 w 1291104"/>
                  <a:gd name="connsiteY27" fmla="*/ 328737 h 713903"/>
                  <a:gd name="connsiteX28" fmla="*/ 343724 w 1291104"/>
                  <a:gd name="connsiteY28" fmla="*/ 328737 h 713903"/>
                  <a:gd name="connsiteX29" fmla="*/ 305751 w 1291104"/>
                  <a:gd name="connsiteY29" fmla="*/ 366711 h 713903"/>
                  <a:gd name="connsiteX30" fmla="*/ 305751 w 1291104"/>
                  <a:gd name="connsiteY30" fmla="*/ 381976 h 713903"/>
                  <a:gd name="connsiteX31" fmla="*/ 268423 w 1291104"/>
                  <a:gd name="connsiteY31" fmla="*/ 419950 h 713903"/>
                  <a:gd name="connsiteX32" fmla="*/ 231095 w 1291104"/>
                  <a:gd name="connsiteY32" fmla="*/ 381976 h 713903"/>
                  <a:gd name="connsiteX33" fmla="*/ 231095 w 1291104"/>
                  <a:gd name="connsiteY33" fmla="*/ 366711 h 713903"/>
                  <a:gd name="connsiteX34" fmla="*/ 193121 w 1291104"/>
                  <a:gd name="connsiteY34" fmla="*/ 328737 h 713903"/>
                  <a:gd name="connsiteX35" fmla="*/ 177855 w 1291104"/>
                  <a:gd name="connsiteY35" fmla="*/ 328737 h 713903"/>
                  <a:gd name="connsiteX36" fmla="*/ 139882 w 1291104"/>
                  <a:gd name="connsiteY36" fmla="*/ 291409 h 713903"/>
                  <a:gd name="connsiteX37" fmla="*/ 177855 w 1291104"/>
                  <a:gd name="connsiteY37" fmla="*/ 254081 h 713903"/>
                  <a:gd name="connsiteX38" fmla="*/ 193121 w 1291104"/>
                  <a:gd name="connsiteY38" fmla="*/ 254081 h 713903"/>
                  <a:gd name="connsiteX39" fmla="*/ 231095 w 1291104"/>
                  <a:gd name="connsiteY39" fmla="*/ 216108 h 713903"/>
                  <a:gd name="connsiteX40" fmla="*/ 231095 w 1291104"/>
                  <a:gd name="connsiteY40" fmla="*/ 200880 h 713903"/>
                  <a:gd name="connsiteX41" fmla="*/ 268423 w 1291104"/>
                  <a:gd name="connsiteY41" fmla="*/ 162907 h 713903"/>
                  <a:gd name="connsiteX42" fmla="*/ 305751 w 1291104"/>
                  <a:gd name="connsiteY42" fmla="*/ 200880 h 713903"/>
                  <a:gd name="connsiteX43" fmla="*/ 305751 w 1291104"/>
                  <a:gd name="connsiteY43" fmla="*/ 216146 h 713903"/>
                  <a:gd name="connsiteX44" fmla="*/ 343724 w 1291104"/>
                  <a:gd name="connsiteY44" fmla="*/ 254119 h 713903"/>
                  <a:gd name="connsiteX45" fmla="*/ 358990 w 1291104"/>
                  <a:gd name="connsiteY45" fmla="*/ 254119 h 713903"/>
                  <a:gd name="connsiteX46" fmla="*/ 396963 w 1291104"/>
                  <a:gd name="connsiteY46" fmla="*/ 291447 h 713903"/>
                  <a:gd name="connsiteX47" fmla="*/ 358990 w 1291104"/>
                  <a:gd name="connsiteY47" fmla="*/ 328737 h 713903"/>
                  <a:gd name="connsiteX48" fmla="*/ 483771 w 1291104"/>
                  <a:gd name="connsiteY48" fmla="*/ 578338 h 713903"/>
                  <a:gd name="connsiteX49" fmla="*/ 414697 w 1291104"/>
                  <a:gd name="connsiteY49" fmla="*/ 509302 h 713903"/>
                  <a:gd name="connsiteX50" fmla="*/ 483771 w 1291104"/>
                  <a:gd name="connsiteY50" fmla="*/ 440228 h 713903"/>
                  <a:gd name="connsiteX51" fmla="*/ 552845 w 1291104"/>
                  <a:gd name="connsiteY51" fmla="*/ 509302 h 713903"/>
                  <a:gd name="connsiteX52" fmla="*/ 483771 w 1291104"/>
                  <a:gd name="connsiteY52" fmla="*/ 578338 h 713903"/>
                  <a:gd name="connsiteX53" fmla="*/ 580680 w 1291104"/>
                  <a:gd name="connsiteY53" fmla="*/ 297333 h 713903"/>
                  <a:gd name="connsiteX54" fmla="*/ 544529 w 1291104"/>
                  <a:gd name="connsiteY54" fmla="*/ 261182 h 713903"/>
                  <a:gd name="connsiteX55" fmla="*/ 580680 w 1291104"/>
                  <a:gd name="connsiteY55" fmla="*/ 225032 h 713903"/>
                  <a:gd name="connsiteX56" fmla="*/ 616831 w 1291104"/>
                  <a:gd name="connsiteY56" fmla="*/ 261182 h 713903"/>
                  <a:gd name="connsiteX57" fmla="*/ 580680 w 1291104"/>
                  <a:gd name="connsiteY57" fmla="*/ 297333 h 713903"/>
                  <a:gd name="connsiteX58" fmla="*/ 705120 w 1291104"/>
                  <a:gd name="connsiteY58" fmla="*/ 297333 h 713903"/>
                  <a:gd name="connsiteX59" fmla="*/ 668969 w 1291104"/>
                  <a:gd name="connsiteY59" fmla="*/ 261182 h 713903"/>
                  <a:gd name="connsiteX60" fmla="*/ 705120 w 1291104"/>
                  <a:gd name="connsiteY60" fmla="*/ 225032 h 713903"/>
                  <a:gd name="connsiteX61" fmla="*/ 741271 w 1291104"/>
                  <a:gd name="connsiteY61" fmla="*/ 261182 h 713903"/>
                  <a:gd name="connsiteX62" fmla="*/ 705120 w 1291104"/>
                  <a:gd name="connsiteY62" fmla="*/ 297333 h 713903"/>
                  <a:gd name="connsiteX63" fmla="*/ 810345 w 1291104"/>
                  <a:gd name="connsiteY63" fmla="*/ 578338 h 713903"/>
                  <a:gd name="connsiteX64" fmla="*/ 741271 w 1291104"/>
                  <a:gd name="connsiteY64" fmla="*/ 509302 h 713903"/>
                  <a:gd name="connsiteX65" fmla="*/ 810345 w 1291104"/>
                  <a:gd name="connsiteY65" fmla="*/ 440228 h 713903"/>
                  <a:gd name="connsiteX66" fmla="*/ 879419 w 1291104"/>
                  <a:gd name="connsiteY66" fmla="*/ 509302 h 713903"/>
                  <a:gd name="connsiteX67" fmla="*/ 810345 w 1291104"/>
                  <a:gd name="connsiteY67" fmla="*/ 578338 h 713903"/>
                  <a:gd name="connsiteX68" fmla="*/ 936569 w 1291104"/>
                  <a:gd name="connsiteY68" fmla="*/ 332269 h 713903"/>
                  <a:gd name="connsiteX69" fmla="*/ 895748 w 1291104"/>
                  <a:gd name="connsiteY69" fmla="*/ 291409 h 713903"/>
                  <a:gd name="connsiteX70" fmla="*/ 936569 w 1291104"/>
                  <a:gd name="connsiteY70" fmla="*/ 250588 h 713903"/>
                  <a:gd name="connsiteX71" fmla="*/ 977391 w 1291104"/>
                  <a:gd name="connsiteY71" fmla="*/ 291409 h 713903"/>
                  <a:gd name="connsiteX72" fmla="*/ 936569 w 1291104"/>
                  <a:gd name="connsiteY72" fmla="*/ 332269 h 713903"/>
                  <a:gd name="connsiteX73" fmla="*/ 1026263 w 1291104"/>
                  <a:gd name="connsiteY73" fmla="*/ 421963 h 713903"/>
                  <a:gd name="connsiteX74" fmla="*/ 985403 w 1291104"/>
                  <a:gd name="connsiteY74" fmla="*/ 381141 h 713903"/>
                  <a:gd name="connsiteX75" fmla="*/ 1026263 w 1291104"/>
                  <a:gd name="connsiteY75" fmla="*/ 340319 h 713903"/>
                  <a:gd name="connsiteX76" fmla="*/ 1067085 w 1291104"/>
                  <a:gd name="connsiteY76" fmla="*/ 381141 h 713903"/>
                  <a:gd name="connsiteX77" fmla="*/ 1026263 w 1291104"/>
                  <a:gd name="connsiteY77" fmla="*/ 421963 h 713903"/>
                  <a:gd name="connsiteX78" fmla="*/ 1026263 w 1291104"/>
                  <a:gd name="connsiteY78" fmla="*/ 242575 h 713903"/>
                  <a:gd name="connsiteX79" fmla="*/ 985403 w 1291104"/>
                  <a:gd name="connsiteY79" fmla="*/ 201754 h 713903"/>
                  <a:gd name="connsiteX80" fmla="*/ 1026263 w 1291104"/>
                  <a:gd name="connsiteY80" fmla="*/ 160894 h 713903"/>
                  <a:gd name="connsiteX81" fmla="*/ 1067085 w 1291104"/>
                  <a:gd name="connsiteY81" fmla="*/ 201754 h 713903"/>
                  <a:gd name="connsiteX82" fmla="*/ 1026263 w 1291104"/>
                  <a:gd name="connsiteY82" fmla="*/ 242575 h 713903"/>
                  <a:gd name="connsiteX83" fmla="*/ 1115957 w 1291104"/>
                  <a:gd name="connsiteY83" fmla="*/ 332269 h 713903"/>
                  <a:gd name="connsiteX84" fmla="*/ 1075135 w 1291104"/>
                  <a:gd name="connsiteY84" fmla="*/ 291409 h 713903"/>
                  <a:gd name="connsiteX85" fmla="*/ 1115957 w 1291104"/>
                  <a:gd name="connsiteY85" fmla="*/ 250588 h 713903"/>
                  <a:gd name="connsiteX86" fmla="*/ 1156779 w 1291104"/>
                  <a:gd name="connsiteY86" fmla="*/ 291409 h 713903"/>
                  <a:gd name="connsiteX87" fmla="*/ 1115957 w 1291104"/>
                  <a:gd name="connsiteY87" fmla="*/ 332269 h 7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291104" h="713903">
                    <a:moveTo>
                      <a:pt x="1270092" y="359078"/>
                    </a:moveTo>
                    <a:cubicBezTo>
                      <a:pt x="1276054" y="337547"/>
                      <a:pt x="1279320" y="314877"/>
                      <a:pt x="1279320" y="291409"/>
                    </a:cubicBezTo>
                    <a:cubicBezTo>
                      <a:pt x="1279320" y="186602"/>
                      <a:pt x="1215562" y="96643"/>
                      <a:pt x="1124729" y="58252"/>
                    </a:cubicBezTo>
                    <a:cubicBezTo>
                      <a:pt x="1118425" y="24721"/>
                      <a:pt x="1097160" y="0"/>
                      <a:pt x="1071794" y="0"/>
                    </a:cubicBezTo>
                    <a:lnTo>
                      <a:pt x="940594" y="0"/>
                    </a:lnTo>
                    <a:cubicBezTo>
                      <a:pt x="910292" y="0"/>
                      <a:pt x="885685" y="35277"/>
                      <a:pt x="885685" y="78757"/>
                    </a:cubicBezTo>
                    <a:cubicBezTo>
                      <a:pt x="885685" y="79517"/>
                      <a:pt x="885761" y="80200"/>
                      <a:pt x="885761" y="80960"/>
                    </a:cubicBezTo>
                    <a:cubicBezTo>
                      <a:pt x="884356" y="81909"/>
                      <a:pt x="882950" y="82896"/>
                      <a:pt x="881545" y="83884"/>
                    </a:cubicBezTo>
                    <a:lnTo>
                      <a:pt x="647362" y="83884"/>
                    </a:lnTo>
                    <a:lnTo>
                      <a:pt x="413178" y="83884"/>
                    </a:lnTo>
                    <a:cubicBezTo>
                      <a:pt x="411773" y="82896"/>
                      <a:pt x="410406" y="81909"/>
                      <a:pt x="408963" y="80960"/>
                    </a:cubicBezTo>
                    <a:cubicBezTo>
                      <a:pt x="408963" y="80238"/>
                      <a:pt x="409039" y="79517"/>
                      <a:pt x="409039" y="78757"/>
                    </a:cubicBezTo>
                    <a:cubicBezTo>
                      <a:pt x="409039" y="35277"/>
                      <a:pt x="384432" y="0"/>
                      <a:pt x="354129" y="0"/>
                    </a:cubicBezTo>
                    <a:lnTo>
                      <a:pt x="222930" y="0"/>
                    </a:lnTo>
                    <a:cubicBezTo>
                      <a:pt x="197564" y="0"/>
                      <a:pt x="176261" y="24721"/>
                      <a:pt x="169995" y="58252"/>
                    </a:cubicBezTo>
                    <a:cubicBezTo>
                      <a:pt x="79124" y="96681"/>
                      <a:pt x="15404" y="186602"/>
                      <a:pt x="15404" y="291447"/>
                    </a:cubicBezTo>
                    <a:cubicBezTo>
                      <a:pt x="15404" y="314877"/>
                      <a:pt x="18670" y="337547"/>
                      <a:pt x="24632" y="359116"/>
                    </a:cubicBezTo>
                    <a:cubicBezTo>
                      <a:pt x="-30810" y="512644"/>
                      <a:pt x="10468" y="668259"/>
                      <a:pt x="117060" y="707068"/>
                    </a:cubicBezTo>
                    <a:cubicBezTo>
                      <a:pt x="195817" y="735738"/>
                      <a:pt x="288093" y="692487"/>
                      <a:pt x="353598" y="606173"/>
                    </a:cubicBezTo>
                    <a:lnTo>
                      <a:pt x="483771" y="606173"/>
                    </a:lnTo>
                    <a:cubicBezTo>
                      <a:pt x="536251" y="606173"/>
                      <a:pt x="578971" y="564440"/>
                      <a:pt x="580604" y="512340"/>
                    </a:cubicBezTo>
                    <a:lnTo>
                      <a:pt x="647362" y="512340"/>
                    </a:lnTo>
                    <a:lnTo>
                      <a:pt x="713512" y="512340"/>
                    </a:lnTo>
                    <a:cubicBezTo>
                      <a:pt x="715145" y="564440"/>
                      <a:pt x="757865" y="606173"/>
                      <a:pt x="810345" y="606173"/>
                    </a:cubicBezTo>
                    <a:lnTo>
                      <a:pt x="941126" y="606173"/>
                    </a:lnTo>
                    <a:cubicBezTo>
                      <a:pt x="1006669" y="692487"/>
                      <a:pt x="1098907" y="735701"/>
                      <a:pt x="1177664" y="707068"/>
                    </a:cubicBezTo>
                    <a:cubicBezTo>
                      <a:pt x="1284256" y="668259"/>
                      <a:pt x="1325534" y="512606"/>
                      <a:pt x="1270092" y="359078"/>
                    </a:cubicBezTo>
                    <a:close/>
                    <a:moveTo>
                      <a:pt x="358990" y="328737"/>
                    </a:moveTo>
                    <a:lnTo>
                      <a:pt x="343724" y="328737"/>
                    </a:lnTo>
                    <a:cubicBezTo>
                      <a:pt x="322839" y="328737"/>
                      <a:pt x="305751" y="345826"/>
                      <a:pt x="305751" y="366711"/>
                    </a:cubicBezTo>
                    <a:lnTo>
                      <a:pt x="305751" y="381976"/>
                    </a:lnTo>
                    <a:cubicBezTo>
                      <a:pt x="305751" y="402862"/>
                      <a:pt x="288966" y="419950"/>
                      <a:pt x="268423" y="419950"/>
                    </a:cubicBezTo>
                    <a:cubicBezTo>
                      <a:pt x="247879" y="419950"/>
                      <a:pt x="231095" y="402862"/>
                      <a:pt x="231095" y="381976"/>
                    </a:cubicBezTo>
                    <a:lnTo>
                      <a:pt x="231095" y="366711"/>
                    </a:lnTo>
                    <a:cubicBezTo>
                      <a:pt x="231095" y="345826"/>
                      <a:pt x="214006" y="328737"/>
                      <a:pt x="193121" y="328737"/>
                    </a:cubicBezTo>
                    <a:lnTo>
                      <a:pt x="177855" y="328737"/>
                    </a:lnTo>
                    <a:cubicBezTo>
                      <a:pt x="156970" y="328737"/>
                      <a:pt x="139882" y="311953"/>
                      <a:pt x="139882" y="291409"/>
                    </a:cubicBezTo>
                    <a:cubicBezTo>
                      <a:pt x="139882" y="270904"/>
                      <a:pt x="156970" y="254081"/>
                      <a:pt x="177855" y="254081"/>
                    </a:cubicBezTo>
                    <a:lnTo>
                      <a:pt x="193121" y="254081"/>
                    </a:lnTo>
                    <a:cubicBezTo>
                      <a:pt x="214006" y="254081"/>
                      <a:pt x="231095" y="236993"/>
                      <a:pt x="231095" y="216108"/>
                    </a:cubicBezTo>
                    <a:lnTo>
                      <a:pt x="231095" y="200880"/>
                    </a:lnTo>
                    <a:cubicBezTo>
                      <a:pt x="231095" y="179995"/>
                      <a:pt x="247879" y="162907"/>
                      <a:pt x="268423" y="162907"/>
                    </a:cubicBezTo>
                    <a:cubicBezTo>
                      <a:pt x="288928" y="162907"/>
                      <a:pt x="305751" y="179995"/>
                      <a:pt x="305751" y="200880"/>
                    </a:cubicBezTo>
                    <a:lnTo>
                      <a:pt x="305751" y="216146"/>
                    </a:lnTo>
                    <a:cubicBezTo>
                      <a:pt x="305751" y="237031"/>
                      <a:pt x="322839" y="254119"/>
                      <a:pt x="343724" y="254119"/>
                    </a:cubicBezTo>
                    <a:lnTo>
                      <a:pt x="358990" y="254119"/>
                    </a:lnTo>
                    <a:cubicBezTo>
                      <a:pt x="379875" y="254119"/>
                      <a:pt x="396963" y="270904"/>
                      <a:pt x="396963" y="291447"/>
                    </a:cubicBezTo>
                    <a:cubicBezTo>
                      <a:pt x="396963" y="311953"/>
                      <a:pt x="379875" y="328737"/>
                      <a:pt x="358990" y="328737"/>
                    </a:cubicBezTo>
                    <a:close/>
                    <a:moveTo>
                      <a:pt x="483771" y="578338"/>
                    </a:moveTo>
                    <a:cubicBezTo>
                      <a:pt x="445608" y="578338"/>
                      <a:pt x="414697" y="547427"/>
                      <a:pt x="414697" y="509302"/>
                    </a:cubicBezTo>
                    <a:cubicBezTo>
                      <a:pt x="414697" y="471138"/>
                      <a:pt x="445608" y="440228"/>
                      <a:pt x="483771" y="440228"/>
                    </a:cubicBezTo>
                    <a:cubicBezTo>
                      <a:pt x="521897" y="440228"/>
                      <a:pt x="552845" y="471138"/>
                      <a:pt x="552845" y="509302"/>
                    </a:cubicBezTo>
                    <a:cubicBezTo>
                      <a:pt x="552807" y="547389"/>
                      <a:pt x="521897" y="578338"/>
                      <a:pt x="483771" y="578338"/>
                    </a:cubicBezTo>
                    <a:close/>
                    <a:moveTo>
                      <a:pt x="580680" y="297333"/>
                    </a:moveTo>
                    <a:cubicBezTo>
                      <a:pt x="560706" y="297333"/>
                      <a:pt x="544529" y="281157"/>
                      <a:pt x="544529" y="261182"/>
                    </a:cubicBezTo>
                    <a:cubicBezTo>
                      <a:pt x="544529" y="241208"/>
                      <a:pt x="560706" y="225032"/>
                      <a:pt x="580680" y="225032"/>
                    </a:cubicBezTo>
                    <a:cubicBezTo>
                      <a:pt x="600654" y="225032"/>
                      <a:pt x="616831" y="241208"/>
                      <a:pt x="616831" y="261182"/>
                    </a:cubicBezTo>
                    <a:cubicBezTo>
                      <a:pt x="616831" y="281119"/>
                      <a:pt x="600654" y="297333"/>
                      <a:pt x="580680" y="297333"/>
                    </a:cubicBezTo>
                    <a:close/>
                    <a:moveTo>
                      <a:pt x="705120" y="297333"/>
                    </a:moveTo>
                    <a:cubicBezTo>
                      <a:pt x="685146" y="297333"/>
                      <a:pt x="668969" y="281157"/>
                      <a:pt x="668969" y="261182"/>
                    </a:cubicBezTo>
                    <a:cubicBezTo>
                      <a:pt x="668969" y="241208"/>
                      <a:pt x="685146" y="225032"/>
                      <a:pt x="705120" y="225032"/>
                    </a:cubicBezTo>
                    <a:cubicBezTo>
                      <a:pt x="725094" y="225032"/>
                      <a:pt x="741271" y="241208"/>
                      <a:pt x="741271" y="261182"/>
                    </a:cubicBezTo>
                    <a:cubicBezTo>
                      <a:pt x="741271" y="281119"/>
                      <a:pt x="725094" y="297333"/>
                      <a:pt x="705120" y="297333"/>
                    </a:cubicBezTo>
                    <a:close/>
                    <a:moveTo>
                      <a:pt x="810345" y="578338"/>
                    </a:moveTo>
                    <a:cubicBezTo>
                      <a:pt x="772181" y="578338"/>
                      <a:pt x="741271" y="547427"/>
                      <a:pt x="741271" y="509302"/>
                    </a:cubicBezTo>
                    <a:cubicBezTo>
                      <a:pt x="741271" y="471138"/>
                      <a:pt x="772181" y="440228"/>
                      <a:pt x="810345" y="440228"/>
                    </a:cubicBezTo>
                    <a:cubicBezTo>
                      <a:pt x="848470" y="440228"/>
                      <a:pt x="879419" y="471138"/>
                      <a:pt x="879419" y="509302"/>
                    </a:cubicBezTo>
                    <a:cubicBezTo>
                      <a:pt x="879419" y="547389"/>
                      <a:pt x="848470" y="578338"/>
                      <a:pt x="810345" y="578338"/>
                    </a:cubicBezTo>
                    <a:close/>
                    <a:moveTo>
                      <a:pt x="936569" y="332269"/>
                    </a:moveTo>
                    <a:cubicBezTo>
                      <a:pt x="914013" y="332269"/>
                      <a:pt x="895748" y="313966"/>
                      <a:pt x="895748" y="291409"/>
                    </a:cubicBezTo>
                    <a:cubicBezTo>
                      <a:pt x="895748" y="268853"/>
                      <a:pt x="914013" y="250588"/>
                      <a:pt x="936569" y="250588"/>
                    </a:cubicBezTo>
                    <a:cubicBezTo>
                      <a:pt x="959126" y="250588"/>
                      <a:pt x="977391" y="268853"/>
                      <a:pt x="977391" y="291409"/>
                    </a:cubicBezTo>
                    <a:cubicBezTo>
                      <a:pt x="977391" y="313966"/>
                      <a:pt x="959126" y="332269"/>
                      <a:pt x="936569" y="332269"/>
                    </a:cubicBezTo>
                    <a:close/>
                    <a:moveTo>
                      <a:pt x="1026263" y="421963"/>
                    </a:moveTo>
                    <a:cubicBezTo>
                      <a:pt x="1003707" y="421963"/>
                      <a:pt x="985403" y="403697"/>
                      <a:pt x="985403" y="381141"/>
                    </a:cubicBezTo>
                    <a:cubicBezTo>
                      <a:pt x="985403" y="358585"/>
                      <a:pt x="1003669" y="340319"/>
                      <a:pt x="1026263" y="340319"/>
                    </a:cubicBezTo>
                    <a:cubicBezTo>
                      <a:pt x="1048820" y="340319"/>
                      <a:pt x="1067085" y="358585"/>
                      <a:pt x="1067085" y="381141"/>
                    </a:cubicBezTo>
                    <a:cubicBezTo>
                      <a:pt x="1067085" y="403697"/>
                      <a:pt x="1048820" y="421963"/>
                      <a:pt x="1026263" y="421963"/>
                    </a:cubicBezTo>
                    <a:close/>
                    <a:moveTo>
                      <a:pt x="1026263" y="242575"/>
                    </a:moveTo>
                    <a:cubicBezTo>
                      <a:pt x="1003707" y="242575"/>
                      <a:pt x="985403" y="224310"/>
                      <a:pt x="985403" y="201754"/>
                    </a:cubicBezTo>
                    <a:cubicBezTo>
                      <a:pt x="985403" y="179197"/>
                      <a:pt x="1003669" y="160894"/>
                      <a:pt x="1026263" y="160894"/>
                    </a:cubicBezTo>
                    <a:cubicBezTo>
                      <a:pt x="1048820" y="160894"/>
                      <a:pt x="1067085" y="179197"/>
                      <a:pt x="1067085" y="201754"/>
                    </a:cubicBezTo>
                    <a:cubicBezTo>
                      <a:pt x="1067085" y="224310"/>
                      <a:pt x="1048820" y="242575"/>
                      <a:pt x="1026263" y="242575"/>
                    </a:cubicBezTo>
                    <a:close/>
                    <a:moveTo>
                      <a:pt x="1115957" y="332269"/>
                    </a:moveTo>
                    <a:cubicBezTo>
                      <a:pt x="1093401" y="332269"/>
                      <a:pt x="1075135" y="313966"/>
                      <a:pt x="1075135" y="291409"/>
                    </a:cubicBezTo>
                    <a:cubicBezTo>
                      <a:pt x="1075135" y="268853"/>
                      <a:pt x="1093401" y="250588"/>
                      <a:pt x="1115957" y="250588"/>
                    </a:cubicBezTo>
                    <a:cubicBezTo>
                      <a:pt x="1138513" y="250588"/>
                      <a:pt x="1156779" y="268853"/>
                      <a:pt x="1156779" y="291409"/>
                    </a:cubicBezTo>
                    <a:cubicBezTo>
                      <a:pt x="1156817" y="313966"/>
                      <a:pt x="1138513" y="332269"/>
                      <a:pt x="1115957" y="332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3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8CB7A06-EAE4-4068-82DF-F2BB9794674C}"/>
                  </a:ext>
                </a:extLst>
              </p:cNvPr>
              <p:cNvSpPr/>
              <p:nvPr/>
            </p:nvSpPr>
            <p:spPr>
              <a:xfrm>
                <a:off x="2637263" y="30432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3AFF351-E1F0-49D3-B8B4-CCC5BDE27DAD}"/>
                  </a:ext>
                </a:extLst>
              </p:cNvPr>
              <p:cNvGrpSpPr/>
              <p:nvPr/>
            </p:nvGrpSpPr>
            <p:grpSpPr>
              <a:xfrm>
                <a:off x="1669540" y="3043269"/>
                <a:ext cx="751235" cy="751235"/>
                <a:chOff x="2183363" y="1824069"/>
                <a:chExt cx="751235" cy="751235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61F24FD-B625-4FF2-8F22-D7E8B0C03BC7}"/>
                    </a:ext>
                  </a:extLst>
                </p:cNvPr>
                <p:cNvSpPr/>
                <p:nvPr/>
              </p:nvSpPr>
              <p:spPr>
                <a:xfrm>
                  <a:off x="2183363" y="1824069"/>
                  <a:ext cx="751235" cy="7512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57D08677-F67D-41A1-9F9B-1B7EE7EE917D}"/>
                    </a:ext>
                  </a:extLst>
                </p:cNvPr>
                <p:cNvSpPr/>
                <p:nvPr/>
              </p:nvSpPr>
              <p:spPr>
                <a:xfrm>
                  <a:off x="2261477" y="1902183"/>
                  <a:ext cx="595007" cy="595007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148A59B8-71D6-487A-B2DA-63572A45F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7970" y="2031416"/>
                  <a:ext cx="402020" cy="336539"/>
                </a:xfrm>
                <a:prstGeom prst="rect">
                  <a:avLst/>
                </a:prstGeom>
              </p:spPr>
            </p:pic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DD9A7C7C-26E0-4985-ADB1-8D5F896AA077}"/>
                    </a:ext>
                  </a:extLst>
                </p:cNvPr>
                <p:cNvSpPr/>
                <p:nvPr/>
              </p:nvSpPr>
              <p:spPr>
                <a:xfrm>
                  <a:off x="2386856" y="2067964"/>
                  <a:ext cx="463514" cy="426488"/>
                </a:xfrm>
                <a:custGeom>
                  <a:avLst/>
                  <a:gdLst>
                    <a:gd name="connsiteX0" fmla="*/ 224620 w 603172"/>
                    <a:gd name="connsiteY0" fmla="*/ 1 h 554990"/>
                    <a:gd name="connsiteX1" fmla="*/ 361947 w 603172"/>
                    <a:gd name="connsiteY1" fmla="*/ 114975 h 554990"/>
                    <a:gd name="connsiteX2" fmla="*/ 329428 w 603172"/>
                    <a:gd name="connsiteY2" fmla="*/ 159502 h 554990"/>
                    <a:gd name="connsiteX3" fmla="*/ 329428 w 603172"/>
                    <a:gd name="connsiteY3" fmla="*/ 257414 h 554990"/>
                    <a:gd name="connsiteX4" fmla="*/ 336900 w 603172"/>
                    <a:gd name="connsiteY4" fmla="*/ 282760 h 554990"/>
                    <a:gd name="connsiteX5" fmla="*/ 271487 w 603172"/>
                    <a:gd name="connsiteY5" fmla="*/ 303666 h 554990"/>
                    <a:gd name="connsiteX6" fmla="*/ 217407 w 603172"/>
                    <a:gd name="connsiteY6" fmla="*/ 269661 h 554990"/>
                    <a:gd name="connsiteX7" fmla="*/ 157384 w 603172"/>
                    <a:gd name="connsiteY7" fmla="*/ 329685 h 554990"/>
                    <a:gd name="connsiteX8" fmla="*/ 217407 w 603172"/>
                    <a:gd name="connsiteY8" fmla="*/ 389708 h 554990"/>
                    <a:gd name="connsiteX9" fmla="*/ 273388 w 603172"/>
                    <a:gd name="connsiteY9" fmla="*/ 351265 h 554990"/>
                    <a:gd name="connsiteX10" fmla="*/ 355705 w 603172"/>
                    <a:gd name="connsiteY10" fmla="*/ 327049 h 554990"/>
                    <a:gd name="connsiteX11" fmla="*/ 384954 w 603172"/>
                    <a:gd name="connsiteY11" fmla="*/ 303210 h 554990"/>
                    <a:gd name="connsiteX12" fmla="*/ 392306 w 603172"/>
                    <a:gd name="connsiteY12" fmla="*/ 301149 h 554990"/>
                    <a:gd name="connsiteX13" fmla="*/ 410002 w 603172"/>
                    <a:gd name="connsiteY13" fmla="*/ 303230 h 554990"/>
                    <a:gd name="connsiteX14" fmla="*/ 486434 w 603172"/>
                    <a:gd name="connsiteY14" fmla="*/ 226798 h 554990"/>
                    <a:gd name="connsiteX15" fmla="*/ 486434 w 603172"/>
                    <a:gd name="connsiteY15" fmla="*/ 186136 h 554990"/>
                    <a:gd name="connsiteX16" fmla="*/ 410002 w 603172"/>
                    <a:gd name="connsiteY16" fmla="*/ 109704 h 554990"/>
                    <a:gd name="connsiteX17" fmla="*/ 409249 w 603172"/>
                    <a:gd name="connsiteY17" fmla="*/ 109724 h 554990"/>
                    <a:gd name="connsiteX18" fmla="*/ 393022 w 603172"/>
                    <a:gd name="connsiteY18" fmla="*/ 47407 h 554990"/>
                    <a:gd name="connsiteX19" fmla="*/ 367081 w 603172"/>
                    <a:gd name="connsiteY19" fmla="*/ 13643 h 554990"/>
                    <a:gd name="connsiteX20" fmla="*/ 603172 w 603172"/>
                    <a:gd name="connsiteY20" fmla="*/ 249734 h 554990"/>
                    <a:gd name="connsiteX21" fmla="*/ 580706 w 603172"/>
                    <a:gd name="connsiteY21" fmla="*/ 322106 h 554990"/>
                    <a:gd name="connsiteX22" fmla="*/ 302010 w 603172"/>
                    <a:gd name="connsiteY22" fmla="*/ 550690 h 554990"/>
                    <a:gd name="connsiteX23" fmla="*/ 259353 w 603172"/>
                    <a:gd name="connsiteY23" fmla="*/ 554990 h 554990"/>
                    <a:gd name="connsiteX24" fmla="*/ 0 w 603172"/>
                    <a:gd name="connsiteY24" fmla="*/ 294332 h 554990"/>
                    <a:gd name="connsiteX25" fmla="*/ 9118 w 603172"/>
                    <a:gd name="connsiteY25" fmla="*/ 300485 h 554990"/>
                    <a:gd name="connsiteX26" fmla="*/ 38842 w 603172"/>
                    <a:gd name="connsiteY26" fmla="*/ 306499 h 554990"/>
                    <a:gd name="connsiteX27" fmla="*/ 63751 w 603172"/>
                    <a:gd name="connsiteY27" fmla="*/ 302298 h 554990"/>
                    <a:gd name="connsiteX28" fmla="*/ 73699 w 603172"/>
                    <a:gd name="connsiteY28" fmla="*/ 303369 h 554990"/>
                    <a:gd name="connsiteX29" fmla="*/ 120169 w 603172"/>
                    <a:gd name="connsiteY29" fmla="*/ 256682 h 554990"/>
                    <a:gd name="connsiteX30" fmla="*/ 120169 w 603172"/>
                    <a:gd name="connsiteY30" fmla="*/ 158768 h 554990"/>
                    <a:gd name="connsiteX31" fmla="*/ 87293 w 603172"/>
                    <a:gd name="connsiteY31" fmla="*/ 114122 h 554990"/>
                    <a:gd name="connsiteX32" fmla="*/ 224620 w 603172"/>
                    <a:gd name="connsiteY32" fmla="*/ 1 h 55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3172" h="554990">
                      <a:moveTo>
                        <a:pt x="224620" y="1"/>
                      </a:moveTo>
                      <a:cubicBezTo>
                        <a:pt x="291143" y="1"/>
                        <a:pt x="358241" y="35631"/>
                        <a:pt x="361947" y="114975"/>
                      </a:cubicBezTo>
                      <a:cubicBezTo>
                        <a:pt x="343122" y="120940"/>
                        <a:pt x="329428" y="138636"/>
                        <a:pt x="329428" y="159502"/>
                      </a:cubicBezTo>
                      <a:lnTo>
                        <a:pt x="329428" y="257414"/>
                      </a:lnTo>
                      <a:cubicBezTo>
                        <a:pt x="329428" y="266748"/>
                        <a:pt x="332183" y="275448"/>
                        <a:pt x="336900" y="282760"/>
                      </a:cubicBezTo>
                      <a:cubicBezTo>
                        <a:pt x="322592" y="292687"/>
                        <a:pt x="301725" y="300139"/>
                        <a:pt x="271487" y="303666"/>
                      </a:cubicBezTo>
                      <a:cubicBezTo>
                        <a:pt x="261777" y="283552"/>
                        <a:pt x="241187" y="269661"/>
                        <a:pt x="217407" y="269661"/>
                      </a:cubicBezTo>
                      <a:cubicBezTo>
                        <a:pt x="184314" y="269661"/>
                        <a:pt x="157384" y="296592"/>
                        <a:pt x="157384" y="329685"/>
                      </a:cubicBezTo>
                      <a:cubicBezTo>
                        <a:pt x="157383" y="362778"/>
                        <a:pt x="184314" y="389708"/>
                        <a:pt x="217407" y="389708"/>
                      </a:cubicBezTo>
                      <a:cubicBezTo>
                        <a:pt x="242891" y="389708"/>
                        <a:pt x="264708" y="373736"/>
                        <a:pt x="273388" y="351265"/>
                      </a:cubicBezTo>
                      <a:cubicBezTo>
                        <a:pt x="307096" y="347697"/>
                        <a:pt x="334283" y="339692"/>
                        <a:pt x="355705" y="327049"/>
                      </a:cubicBezTo>
                      <a:cubicBezTo>
                        <a:pt x="367099" y="320330"/>
                        <a:pt x="376850" y="312365"/>
                        <a:pt x="384954" y="303210"/>
                      </a:cubicBezTo>
                      <a:cubicBezTo>
                        <a:pt x="387470" y="302715"/>
                        <a:pt x="389928" y="302041"/>
                        <a:pt x="392306" y="301149"/>
                      </a:cubicBezTo>
                      <a:cubicBezTo>
                        <a:pt x="397994" y="302496"/>
                        <a:pt x="403918" y="303230"/>
                        <a:pt x="410002" y="303230"/>
                      </a:cubicBezTo>
                      <a:cubicBezTo>
                        <a:pt x="452152" y="303230"/>
                        <a:pt x="486434" y="268948"/>
                        <a:pt x="486434" y="226798"/>
                      </a:cubicBezTo>
                      <a:lnTo>
                        <a:pt x="486434" y="186136"/>
                      </a:lnTo>
                      <a:cubicBezTo>
                        <a:pt x="486433" y="143986"/>
                        <a:pt x="452151" y="109704"/>
                        <a:pt x="410002" y="109704"/>
                      </a:cubicBezTo>
                      <a:cubicBezTo>
                        <a:pt x="409744" y="109704"/>
                        <a:pt x="409507" y="109724"/>
                        <a:pt x="409249" y="109724"/>
                      </a:cubicBezTo>
                      <a:cubicBezTo>
                        <a:pt x="407773" y="87430"/>
                        <a:pt x="402249" y="66395"/>
                        <a:pt x="393022" y="47407"/>
                      </a:cubicBezTo>
                      <a:lnTo>
                        <a:pt x="367081" y="13643"/>
                      </a:lnTo>
                      <a:lnTo>
                        <a:pt x="603172" y="249734"/>
                      </a:lnTo>
                      <a:lnTo>
                        <a:pt x="580706" y="322106"/>
                      </a:lnTo>
                      <a:cubicBezTo>
                        <a:pt x="531730" y="437898"/>
                        <a:pt x="428020" y="524904"/>
                        <a:pt x="302010" y="550690"/>
                      </a:cubicBezTo>
                      <a:lnTo>
                        <a:pt x="259353" y="554990"/>
                      </a:lnTo>
                      <a:lnTo>
                        <a:pt x="0" y="294332"/>
                      </a:lnTo>
                      <a:lnTo>
                        <a:pt x="9118" y="300485"/>
                      </a:lnTo>
                      <a:cubicBezTo>
                        <a:pt x="18260" y="304357"/>
                        <a:pt x="28305" y="306500"/>
                        <a:pt x="38842" y="306499"/>
                      </a:cubicBezTo>
                      <a:cubicBezTo>
                        <a:pt x="47562" y="306499"/>
                        <a:pt x="55944" y="305013"/>
                        <a:pt x="63751" y="302298"/>
                      </a:cubicBezTo>
                      <a:cubicBezTo>
                        <a:pt x="66982" y="302992"/>
                        <a:pt x="70311" y="303368"/>
                        <a:pt x="73699" y="303369"/>
                      </a:cubicBezTo>
                      <a:cubicBezTo>
                        <a:pt x="99322" y="303368"/>
                        <a:pt x="120169" y="282423"/>
                        <a:pt x="120169" y="256682"/>
                      </a:cubicBezTo>
                      <a:lnTo>
                        <a:pt x="120169" y="158768"/>
                      </a:lnTo>
                      <a:cubicBezTo>
                        <a:pt x="120168" y="137784"/>
                        <a:pt x="106297" y="119989"/>
                        <a:pt x="87293" y="114122"/>
                      </a:cubicBezTo>
                      <a:cubicBezTo>
                        <a:pt x="91435" y="35373"/>
                        <a:pt x="158316" y="0"/>
                        <a:pt x="224620" y="1"/>
                      </a:cubicBezTo>
                      <a:close/>
                    </a:path>
                  </a:pathLst>
                </a:custGeom>
                <a:solidFill>
                  <a:schemeClr val="tx1">
                    <a:alpha val="1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9F4C61-100C-4709-87EF-9B24317A0193}"/>
                  </a:ext>
                </a:extLst>
              </p:cNvPr>
              <p:cNvSpPr/>
              <p:nvPr/>
            </p:nvSpPr>
            <p:spPr>
              <a:xfrm>
                <a:off x="2715377" y="3121383"/>
                <a:ext cx="595007" cy="59500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299773A-4417-4DD8-A807-C2A478BB5B61}"/>
                  </a:ext>
                </a:extLst>
              </p:cNvPr>
              <p:cNvSpPr/>
              <p:nvPr/>
            </p:nvSpPr>
            <p:spPr>
              <a:xfrm rot="2700000">
                <a:off x="2861789" y="3363716"/>
                <a:ext cx="384894" cy="324777"/>
              </a:xfrm>
              <a:custGeom>
                <a:avLst/>
                <a:gdLst>
                  <a:gd name="connsiteX0" fmla="*/ 0 w 500864"/>
                  <a:gd name="connsiteY0" fmla="*/ 1 h 422634"/>
                  <a:gd name="connsiteX1" fmla="*/ 469870 w 500864"/>
                  <a:gd name="connsiteY1" fmla="*/ 0 h 422634"/>
                  <a:gd name="connsiteX2" fmla="*/ 472516 w 500864"/>
                  <a:gd name="connsiteY2" fmla="*/ 5030 h 422634"/>
                  <a:gd name="connsiteX3" fmla="*/ 437081 w 500864"/>
                  <a:gd name="connsiteY3" fmla="*/ 363732 h 422634"/>
                  <a:gd name="connsiteX4" fmla="*/ 388968 w 500864"/>
                  <a:gd name="connsiteY4" fmla="*/ 422634 h 422634"/>
                  <a:gd name="connsiteX5" fmla="*/ 133662 w 500864"/>
                  <a:gd name="connsiteY5" fmla="*/ 422634 h 422634"/>
                  <a:gd name="connsiteX6" fmla="*/ 139462 w 500864"/>
                  <a:gd name="connsiteY6" fmla="*/ 420247 h 422634"/>
                  <a:gd name="connsiteX7" fmla="*/ 384273 w 500864"/>
                  <a:gd name="connsiteY7" fmla="*/ 175436 h 422634"/>
                  <a:gd name="connsiteX8" fmla="*/ 388008 w 500864"/>
                  <a:gd name="connsiteY8" fmla="*/ 166583 h 422634"/>
                  <a:gd name="connsiteX9" fmla="*/ 381344 w 500864"/>
                  <a:gd name="connsiteY9" fmla="*/ 157814 h 422634"/>
                  <a:gd name="connsiteX10" fmla="*/ 293300 w 500864"/>
                  <a:gd name="connsiteY10" fmla="*/ 150014 h 422634"/>
                  <a:gd name="connsiteX11" fmla="*/ 292770 w 500864"/>
                  <a:gd name="connsiteY11" fmla="*/ 149451 h 422634"/>
                  <a:gd name="connsiteX12" fmla="*/ 285869 w 500864"/>
                  <a:gd name="connsiteY12" fmla="*/ 142550 h 422634"/>
                  <a:gd name="connsiteX13" fmla="*/ 231173 w 500864"/>
                  <a:gd name="connsiteY13" fmla="*/ 142550 h 422634"/>
                  <a:gd name="connsiteX14" fmla="*/ 222482 w 500864"/>
                  <a:gd name="connsiteY14" fmla="*/ 183892 h 422634"/>
                  <a:gd name="connsiteX15" fmla="*/ 192070 w 500864"/>
                  <a:gd name="connsiteY15" fmla="*/ 208043 h 422634"/>
                  <a:gd name="connsiteX16" fmla="*/ 159740 w 500864"/>
                  <a:gd name="connsiteY16" fmla="*/ 175713 h 422634"/>
                  <a:gd name="connsiteX17" fmla="*/ 168618 w 500864"/>
                  <a:gd name="connsiteY17" fmla="*/ 166835 h 422634"/>
                  <a:gd name="connsiteX18" fmla="*/ 168618 w 500864"/>
                  <a:gd name="connsiteY18" fmla="*/ 132031 h 422634"/>
                  <a:gd name="connsiteX19" fmla="*/ 143828 w 500864"/>
                  <a:gd name="connsiteY19" fmla="*/ 125973 h 422634"/>
                  <a:gd name="connsiteX20" fmla="*/ 33039 w 500864"/>
                  <a:gd name="connsiteY20" fmla="*/ 15184 h 422634"/>
                  <a:gd name="connsiteX21" fmla="*/ 14333 w 500864"/>
                  <a:gd name="connsiteY21" fmla="*/ 2782 h 42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0864" h="422634">
                    <a:moveTo>
                      <a:pt x="0" y="1"/>
                    </a:moveTo>
                    <a:lnTo>
                      <a:pt x="469870" y="0"/>
                    </a:lnTo>
                    <a:lnTo>
                      <a:pt x="472516" y="5030"/>
                    </a:lnTo>
                    <a:cubicBezTo>
                      <a:pt x="519763" y="121539"/>
                      <a:pt x="507951" y="256396"/>
                      <a:pt x="437081" y="363732"/>
                    </a:cubicBezTo>
                    <a:lnTo>
                      <a:pt x="388968" y="422634"/>
                    </a:lnTo>
                    <a:lnTo>
                      <a:pt x="133662" y="422634"/>
                    </a:lnTo>
                    <a:lnTo>
                      <a:pt x="139462" y="420247"/>
                    </a:lnTo>
                    <a:lnTo>
                      <a:pt x="384273" y="175436"/>
                    </a:lnTo>
                    <a:cubicBezTo>
                      <a:pt x="387075" y="172633"/>
                      <a:pt x="388337" y="169654"/>
                      <a:pt x="388008" y="166583"/>
                    </a:cubicBezTo>
                    <a:cubicBezTo>
                      <a:pt x="387521" y="161786"/>
                      <a:pt x="383347" y="159111"/>
                      <a:pt x="381344" y="157814"/>
                    </a:cubicBezTo>
                    <a:cubicBezTo>
                      <a:pt x="358994" y="143426"/>
                      <a:pt x="327910" y="140716"/>
                      <a:pt x="293300" y="150014"/>
                    </a:cubicBezTo>
                    <a:cubicBezTo>
                      <a:pt x="293114" y="149829"/>
                      <a:pt x="292955" y="149635"/>
                      <a:pt x="292770" y="149451"/>
                    </a:cubicBezTo>
                    <a:lnTo>
                      <a:pt x="285869" y="142550"/>
                    </a:lnTo>
                    <a:cubicBezTo>
                      <a:pt x="270790" y="127471"/>
                      <a:pt x="246253" y="127470"/>
                      <a:pt x="231173" y="142550"/>
                    </a:cubicBezTo>
                    <a:cubicBezTo>
                      <a:pt x="220016" y="153708"/>
                      <a:pt x="217122" y="170033"/>
                      <a:pt x="222482" y="183892"/>
                    </a:cubicBezTo>
                    <a:cubicBezTo>
                      <a:pt x="212022" y="191120"/>
                      <a:pt x="201823" y="199199"/>
                      <a:pt x="192070" y="208043"/>
                    </a:cubicBezTo>
                    <a:lnTo>
                      <a:pt x="159740" y="175713"/>
                    </a:lnTo>
                    <a:lnTo>
                      <a:pt x="168618" y="166835"/>
                    </a:lnTo>
                    <a:cubicBezTo>
                      <a:pt x="178211" y="157242"/>
                      <a:pt x="178211" y="141624"/>
                      <a:pt x="168618" y="132031"/>
                    </a:cubicBezTo>
                    <a:cubicBezTo>
                      <a:pt x="161920" y="125333"/>
                      <a:pt x="152294" y="123314"/>
                      <a:pt x="143828" y="125973"/>
                    </a:cubicBezTo>
                    <a:lnTo>
                      <a:pt x="33039" y="15184"/>
                    </a:lnTo>
                    <a:cubicBezTo>
                      <a:pt x="27523" y="9672"/>
                      <a:pt x="21144" y="5538"/>
                      <a:pt x="14333" y="2782"/>
                    </a:cubicBez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Graphic 9">
                <a:extLst>
                  <a:ext uri="{FF2B5EF4-FFF2-40B4-BE49-F238E27FC236}">
                    <a16:creationId xmlns:a16="http://schemas.microsoft.com/office/drawing/2014/main" id="{F809D561-F474-4CBD-8D2E-DCA89893FD92}"/>
                  </a:ext>
                </a:extLst>
              </p:cNvPr>
              <p:cNvSpPr/>
              <p:nvPr/>
            </p:nvSpPr>
            <p:spPr>
              <a:xfrm>
                <a:off x="2870657" y="3257936"/>
                <a:ext cx="283491" cy="320986"/>
              </a:xfrm>
              <a:custGeom>
                <a:avLst/>
                <a:gdLst>
                  <a:gd name="connsiteX0" fmla="*/ 369291 w 368907"/>
                  <a:gd name="connsiteY0" fmla="*/ 403705 h 417699"/>
                  <a:gd name="connsiteX1" fmla="*/ 312550 w 368907"/>
                  <a:gd name="connsiteY1" fmla="*/ 335933 h 417699"/>
                  <a:gd name="connsiteX2" fmla="*/ 312574 w 368907"/>
                  <a:gd name="connsiteY2" fmla="*/ 335160 h 417699"/>
                  <a:gd name="connsiteX3" fmla="*/ 312574 w 368907"/>
                  <a:gd name="connsiteY3" fmla="*/ 325401 h 417699"/>
                  <a:gd name="connsiteX4" fmla="*/ 273898 w 368907"/>
                  <a:gd name="connsiteY4" fmla="*/ 286725 h 417699"/>
                  <a:gd name="connsiteX5" fmla="*/ 238519 w 368907"/>
                  <a:gd name="connsiteY5" fmla="*/ 309812 h 417699"/>
                  <a:gd name="connsiteX6" fmla="*/ 199938 w 368907"/>
                  <a:gd name="connsiteY6" fmla="*/ 305385 h 417699"/>
                  <a:gd name="connsiteX7" fmla="*/ 199938 w 368907"/>
                  <a:gd name="connsiteY7" fmla="*/ 259664 h 417699"/>
                  <a:gd name="connsiteX8" fmla="*/ 212493 w 368907"/>
                  <a:gd name="connsiteY8" fmla="*/ 259664 h 417699"/>
                  <a:gd name="connsiteX9" fmla="*/ 237103 w 368907"/>
                  <a:gd name="connsiteY9" fmla="*/ 235054 h 417699"/>
                  <a:gd name="connsiteX10" fmla="*/ 223858 w 368907"/>
                  <a:gd name="connsiteY10" fmla="*/ 213241 h 417699"/>
                  <a:gd name="connsiteX11" fmla="*/ 223858 w 368907"/>
                  <a:gd name="connsiteY11" fmla="*/ 56562 h 417699"/>
                  <a:gd name="connsiteX12" fmla="*/ 167284 w 368907"/>
                  <a:gd name="connsiteY12" fmla="*/ 0 h 417699"/>
                  <a:gd name="connsiteX13" fmla="*/ 141437 w 368907"/>
                  <a:gd name="connsiteY13" fmla="*/ 0 h 417699"/>
                  <a:gd name="connsiteX14" fmla="*/ 100440 w 368907"/>
                  <a:gd name="connsiteY14" fmla="*/ 40996 h 417699"/>
                  <a:gd name="connsiteX15" fmla="*/ 141389 w 368907"/>
                  <a:gd name="connsiteY15" fmla="*/ 81993 h 417699"/>
                  <a:gd name="connsiteX16" fmla="*/ 141853 w 368907"/>
                  <a:gd name="connsiteY16" fmla="*/ 82445 h 417699"/>
                  <a:gd name="connsiteX17" fmla="*/ 141853 w 368907"/>
                  <a:gd name="connsiteY17" fmla="*/ 93179 h 417699"/>
                  <a:gd name="connsiteX18" fmla="*/ 141448 w 368907"/>
                  <a:gd name="connsiteY18" fmla="*/ 93179 h 417699"/>
                  <a:gd name="connsiteX19" fmla="*/ 126335 w 368907"/>
                  <a:gd name="connsiteY19" fmla="*/ 108293 h 417699"/>
                  <a:gd name="connsiteX20" fmla="*/ 126335 w 368907"/>
                  <a:gd name="connsiteY20" fmla="*/ 128987 h 417699"/>
                  <a:gd name="connsiteX21" fmla="*/ 141448 w 368907"/>
                  <a:gd name="connsiteY21" fmla="*/ 144101 h 417699"/>
                  <a:gd name="connsiteX22" fmla="*/ 141853 w 368907"/>
                  <a:gd name="connsiteY22" fmla="*/ 144101 h 417699"/>
                  <a:gd name="connsiteX23" fmla="*/ 141853 w 368907"/>
                  <a:gd name="connsiteY23" fmla="*/ 144934 h 417699"/>
                  <a:gd name="connsiteX24" fmla="*/ 141448 w 368907"/>
                  <a:gd name="connsiteY24" fmla="*/ 144934 h 417699"/>
                  <a:gd name="connsiteX25" fmla="*/ 126335 w 368907"/>
                  <a:gd name="connsiteY25" fmla="*/ 160047 h 417699"/>
                  <a:gd name="connsiteX26" fmla="*/ 126335 w 368907"/>
                  <a:gd name="connsiteY26" fmla="*/ 180742 h 417699"/>
                  <a:gd name="connsiteX27" fmla="*/ 141448 w 368907"/>
                  <a:gd name="connsiteY27" fmla="*/ 195855 h 417699"/>
                  <a:gd name="connsiteX28" fmla="*/ 141853 w 368907"/>
                  <a:gd name="connsiteY28" fmla="*/ 195855 h 417699"/>
                  <a:gd name="connsiteX29" fmla="*/ 141853 w 368907"/>
                  <a:gd name="connsiteY29" fmla="*/ 213289 h 417699"/>
                  <a:gd name="connsiteX30" fmla="*/ 128715 w 368907"/>
                  <a:gd name="connsiteY30" fmla="*/ 235043 h 417699"/>
                  <a:gd name="connsiteX31" fmla="*/ 153325 w 368907"/>
                  <a:gd name="connsiteY31" fmla="*/ 259652 h 417699"/>
                  <a:gd name="connsiteX32" fmla="*/ 162655 w 368907"/>
                  <a:gd name="connsiteY32" fmla="*/ 259652 h 417699"/>
                  <a:gd name="connsiteX33" fmla="*/ 162655 w 368907"/>
                  <a:gd name="connsiteY33" fmla="*/ 305802 h 417699"/>
                  <a:gd name="connsiteX34" fmla="*/ 131357 w 368907"/>
                  <a:gd name="connsiteY34" fmla="*/ 309753 h 417699"/>
                  <a:gd name="connsiteX35" fmla="*/ 96001 w 368907"/>
                  <a:gd name="connsiteY35" fmla="*/ 286714 h 417699"/>
                  <a:gd name="connsiteX36" fmla="*/ 57326 w 368907"/>
                  <a:gd name="connsiteY36" fmla="*/ 325389 h 417699"/>
                  <a:gd name="connsiteX37" fmla="*/ 57326 w 368907"/>
                  <a:gd name="connsiteY37" fmla="*/ 335148 h 417699"/>
                  <a:gd name="connsiteX38" fmla="*/ 57337 w 368907"/>
                  <a:gd name="connsiteY38" fmla="*/ 335767 h 417699"/>
                  <a:gd name="connsiteX39" fmla="*/ 276 w 368907"/>
                  <a:gd name="connsiteY39" fmla="*/ 403919 h 417699"/>
                  <a:gd name="connsiteX40" fmla="*/ 2465 w 368907"/>
                  <a:gd name="connsiteY40" fmla="*/ 413975 h 417699"/>
                  <a:gd name="connsiteX41" fmla="*/ 12688 w 368907"/>
                  <a:gd name="connsiteY41" fmla="*/ 418236 h 417699"/>
                  <a:gd name="connsiteX42" fmla="*/ 358902 w 368907"/>
                  <a:gd name="connsiteY42" fmla="*/ 418236 h 417699"/>
                  <a:gd name="connsiteX43" fmla="*/ 367803 w 368907"/>
                  <a:gd name="connsiteY43" fmla="*/ 414618 h 417699"/>
                  <a:gd name="connsiteX44" fmla="*/ 369291 w 368907"/>
                  <a:gd name="connsiteY44" fmla="*/ 403705 h 417699"/>
                  <a:gd name="connsiteX45" fmla="*/ 369291 w 368907"/>
                  <a:gd name="connsiteY45" fmla="*/ 403705 h 417699"/>
                  <a:gd name="connsiteX46" fmla="*/ 204960 w 368907"/>
                  <a:gd name="connsiteY46" fmla="*/ 395768 h 417699"/>
                  <a:gd name="connsiteX47" fmla="*/ 160656 w 368907"/>
                  <a:gd name="connsiteY47" fmla="*/ 395768 h 417699"/>
                  <a:gd name="connsiteX48" fmla="*/ 138140 w 368907"/>
                  <a:gd name="connsiteY48" fmla="*/ 373252 h 417699"/>
                  <a:gd name="connsiteX49" fmla="*/ 160656 w 368907"/>
                  <a:gd name="connsiteY49" fmla="*/ 350737 h 417699"/>
                  <a:gd name="connsiteX50" fmla="*/ 204960 w 368907"/>
                  <a:gd name="connsiteY50" fmla="*/ 350737 h 417699"/>
                  <a:gd name="connsiteX51" fmla="*/ 227475 w 368907"/>
                  <a:gd name="connsiteY51" fmla="*/ 373252 h 417699"/>
                  <a:gd name="connsiteX52" fmla="*/ 204960 w 368907"/>
                  <a:gd name="connsiteY52" fmla="*/ 395768 h 417699"/>
                  <a:gd name="connsiteX53" fmla="*/ 204960 w 368907"/>
                  <a:gd name="connsiteY53" fmla="*/ 395768 h 41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68907" h="417699">
                    <a:moveTo>
                      <a:pt x="369291" y="403705"/>
                    </a:moveTo>
                    <a:cubicBezTo>
                      <a:pt x="363662" y="377727"/>
                      <a:pt x="343598" y="353831"/>
                      <a:pt x="312550" y="335933"/>
                    </a:cubicBezTo>
                    <a:cubicBezTo>
                      <a:pt x="312550" y="335671"/>
                      <a:pt x="312574" y="335421"/>
                      <a:pt x="312574" y="335160"/>
                    </a:cubicBezTo>
                    <a:lnTo>
                      <a:pt x="312574" y="325401"/>
                    </a:lnTo>
                    <a:cubicBezTo>
                      <a:pt x="312574" y="304076"/>
                      <a:pt x="295224" y="286725"/>
                      <a:pt x="273898" y="286725"/>
                    </a:cubicBezTo>
                    <a:cubicBezTo>
                      <a:pt x="258119" y="286725"/>
                      <a:pt x="244529" y="296222"/>
                      <a:pt x="238519" y="309812"/>
                    </a:cubicBezTo>
                    <a:cubicBezTo>
                      <a:pt x="226012" y="307527"/>
                      <a:pt x="213088" y="306028"/>
                      <a:pt x="199938" y="305385"/>
                    </a:cubicBezTo>
                    <a:lnTo>
                      <a:pt x="199938" y="259664"/>
                    </a:lnTo>
                    <a:lnTo>
                      <a:pt x="212493" y="259664"/>
                    </a:lnTo>
                    <a:cubicBezTo>
                      <a:pt x="226059" y="259664"/>
                      <a:pt x="237103" y="248621"/>
                      <a:pt x="237103" y="235054"/>
                    </a:cubicBezTo>
                    <a:cubicBezTo>
                      <a:pt x="237103" y="225582"/>
                      <a:pt x="231724" y="217347"/>
                      <a:pt x="223858" y="213241"/>
                    </a:cubicBezTo>
                    <a:lnTo>
                      <a:pt x="223858" y="56562"/>
                    </a:lnTo>
                    <a:cubicBezTo>
                      <a:pt x="223846" y="25371"/>
                      <a:pt x="198475" y="0"/>
                      <a:pt x="167284" y="0"/>
                    </a:cubicBezTo>
                    <a:lnTo>
                      <a:pt x="141437" y="0"/>
                    </a:lnTo>
                    <a:cubicBezTo>
                      <a:pt x="118826" y="0"/>
                      <a:pt x="100440" y="18386"/>
                      <a:pt x="100440" y="40996"/>
                    </a:cubicBezTo>
                    <a:cubicBezTo>
                      <a:pt x="100440" y="63559"/>
                      <a:pt x="118790" y="81945"/>
                      <a:pt x="141389" y="81993"/>
                    </a:cubicBezTo>
                    <a:cubicBezTo>
                      <a:pt x="141639" y="81993"/>
                      <a:pt x="141853" y="82207"/>
                      <a:pt x="141853" y="82445"/>
                    </a:cubicBezTo>
                    <a:lnTo>
                      <a:pt x="141853" y="93179"/>
                    </a:lnTo>
                    <a:lnTo>
                      <a:pt x="141448" y="93179"/>
                    </a:lnTo>
                    <a:cubicBezTo>
                      <a:pt x="133118" y="93179"/>
                      <a:pt x="126335" y="99950"/>
                      <a:pt x="126335" y="108293"/>
                    </a:cubicBezTo>
                    <a:lnTo>
                      <a:pt x="126335" y="128987"/>
                    </a:lnTo>
                    <a:cubicBezTo>
                      <a:pt x="126335" y="137329"/>
                      <a:pt x="133118" y="144101"/>
                      <a:pt x="141448" y="144101"/>
                    </a:cubicBezTo>
                    <a:lnTo>
                      <a:pt x="141853" y="144101"/>
                    </a:lnTo>
                    <a:lnTo>
                      <a:pt x="141853" y="144934"/>
                    </a:lnTo>
                    <a:lnTo>
                      <a:pt x="141448" y="144934"/>
                    </a:lnTo>
                    <a:cubicBezTo>
                      <a:pt x="133118" y="144934"/>
                      <a:pt x="126335" y="151717"/>
                      <a:pt x="126335" y="160047"/>
                    </a:cubicBezTo>
                    <a:lnTo>
                      <a:pt x="126335" y="180742"/>
                    </a:lnTo>
                    <a:cubicBezTo>
                      <a:pt x="126335" y="189072"/>
                      <a:pt x="133118" y="195855"/>
                      <a:pt x="141448" y="195855"/>
                    </a:cubicBezTo>
                    <a:lnTo>
                      <a:pt x="141853" y="195855"/>
                    </a:lnTo>
                    <a:lnTo>
                      <a:pt x="141853" y="213289"/>
                    </a:lnTo>
                    <a:cubicBezTo>
                      <a:pt x="134047" y="217418"/>
                      <a:pt x="128715" y="225617"/>
                      <a:pt x="128715" y="235043"/>
                    </a:cubicBezTo>
                    <a:cubicBezTo>
                      <a:pt x="128715" y="248609"/>
                      <a:pt x="139759" y="259652"/>
                      <a:pt x="153325" y="259652"/>
                    </a:cubicBezTo>
                    <a:lnTo>
                      <a:pt x="162655" y="259652"/>
                    </a:lnTo>
                    <a:lnTo>
                      <a:pt x="162655" y="305802"/>
                    </a:lnTo>
                    <a:cubicBezTo>
                      <a:pt x="152016" y="306575"/>
                      <a:pt x="141544" y="307896"/>
                      <a:pt x="131357" y="309753"/>
                    </a:cubicBezTo>
                    <a:cubicBezTo>
                      <a:pt x="125336" y="296198"/>
                      <a:pt x="111757" y="286714"/>
                      <a:pt x="96001" y="286714"/>
                    </a:cubicBezTo>
                    <a:cubicBezTo>
                      <a:pt x="74676" y="286714"/>
                      <a:pt x="57326" y="304064"/>
                      <a:pt x="57326" y="325389"/>
                    </a:cubicBezTo>
                    <a:lnTo>
                      <a:pt x="57326" y="335148"/>
                    </a:lnTo>
                    <a:cubicBezTo>
                      <a:pt x="57326" y="335362"/>
                      <a:pt x="57337" y="335564"/>
                      <a:pt x="57337" y="335767"/>
                    </a:cubicBezTo>
                    <a:cubicBezTo>
                      <a:pt x="26040" y="353736"/>
                      <a:pt x="5845" y="377775"/>
                      <a:pt x="276" y="403919"/>
                    </a:cubicBezTo>
                    <a:cubicBezTo>
                      <a:pt x="-22" y="405276"/>
                      <a:pt x="-712" y="410036"/>
                      <a:pt x="2465" y="413975"/>
                    </a:cubicBezTo>
                    <a:cubicBezTo>
                      <a:pt x="4036" y="415915"/>
                      <a:pt x="7083" y="418236"/>
                      <a:pt x="12688" y="418236"/>
                    </a:cubicBezTo>
                    <a:lnTo>
                      <a:pt x="358902" y="418236"/>
                    </a:lnTo>
                    <a:cubicBezTo>
                      <a:pt x="362865" y="418236"/>
                      <a:pt x="365864" y="417022"/>
                      <a:pt x="367803" y="414618"/>
                    </a:cubicBezTo>
                    <a:cubicBezTo>
                      <a:pt x="370850" y="410881"/>
                      <a:pt x="369791" y="406038"/>
                      <a:pt x="369291" y="403705"/>
                    </a:cubicBezTo>
                    <a:lnTo>
                      <a:pt x="369291" y="403705"/>
                    </a:lnTo>
                    <a:close/>
                    <a:moveTo>
                      <a:pt x="204960" y="395768"/>
                    </a:moveTo>
                    <a:lnTo>
                      <a:pt x="160656" y="395768"/>
                    </a:lnTo>
                    <a:cubicBezTo>
                      <a:pt x="148220" y="395768"/>
                      <a:pt x="138140" y="385688"/>
                      <a:pt x="138140" y="373252"/>
                    </a:cubicBezTo>
                    <a:cubicBezTo>
                      <a:pt x="138140" y="360817"/>
                      <a:pt x="148220" y="350737"/>
                      <a:pt x="160656" y="350737"/>
                    </a:cubicBezTo>
                    <a:lnTo>
                      <a:pt x="204960" y="350737"/>
                    </a:lnTo>
                    <a:cubicBezTo>
                      <a:pt x="217396" y="350737"/>
                      <a:pt x="227475" y="360817"/>
                      <a:pt x="227475" y="373252"/>
                    </a:cubicBezTo>
                    <a:cubicBezTo>
                      <a:pt x="227475" y="385688"/>
                      <a:pt x="217396" y="395768"/>
                      <a:pt x="204960" y="395768"/>
                    </a:cubicBezTo>
                    <a:lnTo>
                      <a:pt x="204960" y="395768"/>
                    </a:lnTo>
                    <a:close/>
                  </a:path>
                </a:pathLst>
              </a:custGeom>
              <a:solidFill>
                <a:schemeClr val="bg1"/>
              </a:solidFill>
              <a:ln w="11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2CE17F-A862-4224-B167-909A42FCA6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37344" y="932755"/>
              <a:ext cx="0" cy="9946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5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652-E0A2-44BC-BF9A-3AC39F9A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90D1-0EF5-4789-AAD1-8F8FB965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A68-EB8D-4FB4-A44E-3FD7C28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10A-2920-4089-BF61-A23EF50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BF26-6AEA-453A-A056-8451183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667-43FF-46C8-9605-F3BED23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B60-E138-47DA-9BBD-6FBE16F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5B90-619E-45A4-AB42-B3C0B0C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FCE8-CBFE-4A78-BFF5-74BACB3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F96-7539-4EF3-9D1B-DD8EF18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1C7A-110F-4A9D-9E78-AD68308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DC7-EA53-4A5C-942B-1F8B3F0C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13E-00DC-4FB6-A287-7950B24E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2E5C-C823-4AD8-BCE3-1065E48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0E-99B1-4711-AF34-A53410B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BBF-15D1-49FC-A511-5FE8853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538C-DA3A-4F7B-AD90-F14653C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34B8-A26A-45A5-BC1E-EF02CF0E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0635-B989-4442-9203-22A862C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666F-5499-4BE1-9599-4930B6D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7BD-7D57-44F9-BDEF-4F38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2A225-78B9-4B62-81B8-13CF56E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DB0C-DCC9-4A48-988F-4DDBD407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Second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Third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E29E-680A-4ECB-A4A8-D662D98F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6FBA-80E1-4A00-A99F-69DF8218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ASDASD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32C8-B9AD-4009-B446-628B3E69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400" b="0" i="0" u="none" strike="noStrike" kern="1200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1BDB6D05-B116-4B74-99BB-4926087D71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600" b="1" i="0" u="none" strike="noStrike" kern="1200" cap="none" spc="0" normalizeH="0" baseline="0" dirty="0">
          <a:ln>
            <a:noFill/>
          </a:ln>
          <a:solidFill>
            <a:sysClr val="window" lastClr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dirty="0">
          <a:ln>
            <a:noFill/>
          </a:ln>
          <a:solidFill>
            <a:sysClr val="window" lastClr="FFFFFF"/>
          </a:solidFill>
          <a:effectLst/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B0B4-6BDD-4B6C-8DC4-CE6A742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650-2510-484B-B679-3E8846CA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47C-4C58-46CA-9AD3-2A2A5400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D2E-AF6E-47DC-890C-D2B62440994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E471-1F60-4329-9C09-8DFF815D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45C-24D5-4E34-899B-D418CD7C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85B-A1F7-4E51-8134-FAFAF227ECE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63">
            <a:extLst>
              <a:ext uri="{FF2B5EF4-FFF2-40B4-BE49-F238E27FC236}">
                <a16:creationId xmlns:a16="http://schemas.microsoft.com/office/drawing/2014/main" id="{C0C91B08-FFFE-4EDA-BBAF-B5439AB240FB}"/>
              </a:ext>
            </a:extLst>
          </p:cNvPr>
          <p:cNvSpPr txBox="1">
            <a:spLocks/>
          </p:cNvSpPr>
          <p:nvPr/>
        </p:nvSpPr>
        <p:spPr>
          <a:xfrm>
            <a:off x="2286603" y="5809933"/>
            <a:ext cx="201980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CF5C1C2-A0C6-45C5-9C69-EA2B31A5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5" y="3294914"/>
            <a:ext cx="10241994" cy="1419766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800" dirty="0" err="1">
                <a:latin typeface="Segoe UI"/>
                <a:cs typeface="Segoe UI"/>
              </a:rPr>
              <a:t>Prezentare</a:t>
            </a:r>
            <a:r>
              <a:rPr lang="en-US" sz="4800">
                <a:latin typeface="Segoe UI"/>
                <a:cs typeface="Segoe UI"/>
              </a:rPr>
              <a:t> Hobby – Gaming</a:t>
            </a:r>
            <a:endParaRPr lang="en-US" sz="48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BBB6746-F154-48C5-A6E0-256E5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Me</a:t>
            </a:r>
            <a:r>
              <a:rPr lang="ro-RO" dirty="0"/>
              <a:t>ș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ro-RO" dirty="0"/>
              <a:t>Vlad Cristian</a:t>
            </a:r>
            <a:endParaRPr lang="en-US" dirty="0"/>
          </a:p>
        </p:txBody>
      </p:sp>
      <p:pic>
        <p:nvPicPr>
          <p:cNvPr id="2" name="Imagine 2" descr="O imagine care conține text, întuneric&#10;&#10;Descriere generată automat">
            <a:extLst>
              <a:ext uri="{FF2B5EF4-FFF2-40B4-BE49-F238E27FC236}">
                <a16:creationId xmlns:a16="http://schemas.microsoft.com/office/drawing/2014/main" id="{D10AA76F-A339-A85B-E349-CE538DFD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5727959"/>
            <a:ext cx="1554567" cy="771525"/>
          </a:xfrm>
          <a:prstGeom prst="rect">
            <a:avLst/>
          </a:prstGeom>
        </p:spPr>
      </p:pic>
      <p:sp>
        <p:nvSpPr>
          <p:cNvPr id="3" name="Subtitle 63">
            <a:extLst>
              <a:ext uri="{FF2B5EF4-FFF2-40B4-BE49-F238E27FC236}">
                <a16:creationId xmlns:a16="http://schemas.microsoft.com/office/drawing/2014/main" id="{808DD072-325E-0684-F728-B0DA69C9E4A4}"/>
              </a:ext>
            </a:extLst>
          </p:cNvPr>
          <p:cNvSpPr txBox="1">
            <a:spLocks/>
          </p:cNvSpPr>
          <p:nvPr/>
        </p:nvSpPr>
        <p:spPr>
          <a:xfrm>
            <a:off x="762603" y="5809933"/>
            <a:ext cx="201980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Grupa: 1641A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338C8D-F5FD-4988-99BC-FBF55D7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56" y="506179"/>
            <a:ext cx="6307949" cy="8369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400" dirty="0" err="1">
                <a:latin typeface="Segoe UI"/>
                <a:cs typeface="Segoe UI"/>
              </a:rPr>
              <a:t>Introducere</a:t>
            </a:r>
            <a:endParaRPr lang="en-US" sz="4400" dirty="0">
              <a:latin typeface="Segoe UI"/>
              <a:cs typeface="Segoe UI"/>
            </a:endParaRPr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018A2C4A-1A7A-9C2D-D8EA-5050166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78" y="1347922"/>
            <a:ext cx="6289791" cy="167291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26C2EE55-990A-F37E-6A0A-A71C4244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96" y="1542697"/>
            <a:ext cx="1950979" cy="592902"/>
          </a:xfrm>
          <a:prstGeom prst="rect">
            <a:avLst/>
          </a:prstGeom>
        </p:spPr>
      </p:pic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182E6660-010A-46FD-C020-720C920E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70" y="2917917"/>
            <a:ext cx="6280385" cy="1737127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6ED07B-78EF-5E84-9669-48D8B8D61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049621"/>
            <a:ext cx="2743200" cy="7587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7AB920C-D1E8-BE8F-91EA-809A1EDAF55B}"/>
              </a:ext>
            </a:extLst>
          </p:cNvPr>
          <p:cNvSpPr txBox="1"/>
          <p:nvPr/>
        </p:nvSpPr>
        <p:spPr>
          <a:xfrm>
            <a:off x="4967351" y="2558618"/>
            <a:ext cx="68918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§"/>
            </a:pP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Gaming = '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arta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' de a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juca</a:t>
            </a:r>
            <a:endParaRPr lang="en-US" sz="3200" b="1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457200" indent="-457200" algn="just">
              <a:buFont typeface="Wingdings"/>
              <a:buChar char="§"/>
            </a:pPr>
            <a:endParaRPr lang="en-US" sz="3200" b="1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457200" indent="-457200" algn="just">
              <a:buFont typeface="Wingdings"/>
              <a:buChar char="§"/>
            </a:pP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Este un mod relaxant de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ați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petrece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timpul</a:t>
            </a:r>
          </a:p>
          <a:p>
            <a:pPr marL="457200" indent="-457200" algn="just">
              <a:buFont typeface="Wingdings"/>
              <a:buChar char="§"/>
            </a:pPr>
            <a:endParaRPr lang="en-US" sz="3200" b="1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457200" indent="-457200" algn="just">
              <a:buFont typeface="Wingdings"/>
              <a:buChar char="§"/>
            </a:pP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Unii</a:t>
            </a:r>
            <a:r>
              <a:rPr lang="en-US" sz="3200" b="1" dirty="0">
                <a:solidFill>
                  <a:srgbClr val="FFFFFF"/>
                </a:solidFill>
                <a:latin typeface="Segoe UI"/>
                <a:cs typeface="Segoe UI"/>
              </a:rPr>
              <a:t> fac un job din </a:t>
            </a:r>
            <a:r>
              <a:rPr lang="en-US" sz="3200" b="1" dirty="0" err="1">
                <a:solidFill>
                  <a:srgbClr val="FFFFFF"/>
                </a:solidFill>
                <a:latin typeface="Segoe UI"/>
                <a:cs typeface="Segoe UI"/>
              </a:rPr>
              <a:t>asta</a:t>
            </a:r>
          </a:p>
        </p:txBody>
      </p:sp>
    </p:spTree>
    <p:extLst>
      <p:ext uri="{BB962C8B-B14F-4D97-AF65-F5344CB8AC3E}">
        <p14:creationId xmlns:p14="http://schemas.microsoft.com/office/powerpoint/2010/main" val="9430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6B73-95ED-458F-A2CB-CE70CD46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83" y="378734"/>
            <a:ext cx="11093002" cy="682333"/>
          </a:xfrm>
        </p:spPr>
        <p:txBody>
          <a:bodyPr/>
          <a:lstStyle/>
          <a:p>
            <a:r>
              <a:rPr lang="en-US" sz="4000" dirty="0" err="1">
                <a:latin typeface="Segoe UI"/>
                <a:cs typeface="Segoe UI"/>
              </a:rPr>
              <a:t>Beneficile</a:t>
            </a:r>
            <a:r>
              <a:rPr lang="en-US" sz="4000" dirty="0">
                <a:latin typeface="Segoe UI"/>
                <a:cs typeface="Segoe UI"/>
              </a:rPr>
              <a:t> gaming-</a:t>
            </a:r>
            <a:r>
              <a:rPr lang="en-US" sz="4000" dirty="0" err="1">
                <a:latin typeface="Segoe UI"/>
                <a:cs typeface="Segoe UI"/>
              </a:rPr>
              <a:t>ului</a:t>
            </a:r>
            <a:endParaRPr lang="en-US" sz="4000" dirty="0" err="1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108E0C3-BBE5-4418-B6BE-0B3ABAB88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78A335-EB58-4370-AA52-077B6897638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B80D93-2750-4CBE-8B4B-D7EBF315F125}"/>
              </a:ext>
            </a:extLst>
          </p:cNvPr>
          <p:cNvSpPr/>
          <p:nvPr/>
        </p:nvSpPr>
        <p:spPr>
          <a:xfrm>
            <a:off x="4836640" y="2023300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4ECF-39B2-4AAD-BEC7-13DFA42D1BD9}"/>
              </a:ext>
            </a:extLst>
          </p:cNvPr>
          <p:cNvSpPr txBox="1"/>
          <p:nvPr/>
        </p:nvSpPr>
        <p:spPr>
          <a:xfrm>
            <a:off x="5328821" y="1913586"/>
            <a:ext cx="583906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 err="1">
                <a:solidFill>
                  <a:srgbClr val="FAAF40"/>
                </a:solidFill>
                <a:latin typeface="Segoe UI"/>
                <a:cs typeface="Segoe UI"/>
              </a:rPr>
              <a:t>Stimulează</a:t>
            </a:r>
            <a:r>
              <a:rPr lang="en-US" sz="3200" b="1" dirty="0">
                <a:solidFill>
                  <a:srgbClr val="FAAF40"/>
                </a:solidFill>
                <a:latin typeface="Segoe UI"/>
                <a:cs typeface="Segoe UI"/>
              </a:rPr>
              <a:t>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  <a:cs typeface="Segoe UI"/>
              </a:rPr>
              <a:t>creativitatea</a:t>
            </a:r>
            <a:endParaRPr lang="ro-RO" dirty="0" err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3B2E58-2294-450E-8CE8-35D10C0F3C56}"/>
              </a:ext>
            </a:extLst>
          </p:cNvPr>
          <p:cNvCxnSpPr>
            <a:cxnSpLocks/>
          </p:cNvCxnSpPr>
          <p:nvPr/>
        </p:nvCxnSpPr>
        <p:spPr>
          <a:xfrm>
            <a:off x="3506258" y="2169214"/>
            <a:ext cx="1374501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91DF2FD-9CAA-43B7-9C32-9C48A93A8ACA}"/>
              </a:ext>
            </a:extLst>
          </p:cNvPr>
          <p:cNvGrpSpPr/>
          <p:nvPr/>
        </p:nvGrpSpPr>
        <p:grpSpPr>
          <a:xfrm>
            <a:off x="4880758" y="2059043"/>
            <a:ext cx="221312" cy="220342"/>
            <a:chOff x="842652" y="1771650"/>
            <a:chExt cx="213450" cy="2125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3C620F-2E7C-4304-A8BB-6F26ACA73FBB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FD3B7CBA-DFC7-4E7A-827F-26D80BFD016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8FAAEFB-EBF8-4444-895E-CC196731FA38}"/>
              </a:ext>
            </a:extLst>
          </p:cNvPr>
          <p:cNvSpPr/>
          <p:nvPr/>
        </p:nvSpPr>
        <p:spPr>
          <a:xfrm>
            <a:off x="4846047" y="2852332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5A65C-A9EC-45D2-BCE9-A7912ECE4D88}"/>
              </a:ext>
            </a:extLst>
          </p:cNvPr>
          <p:cNvSpPr txBox="1"/>
          <p:nvPr/>
        </p:nvSpPr>
        <p:spPr>
          <a:xfrm>
            <a:off x="5302786" y="2760886"/>
            <a:ext cx="583906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>
                <a:solidFill>
                  <a:srgbClr val="FAAF40"/>
                </a:solidFill>
                <a:latin typeface="Segoe UI"/>
              </a:rPr>
              <a:t>Este relaxant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și</a:t>
            </a:r>
            <a:r>
              <a:rPr lang="en-US" sz="3200" b="1" dirty="0">
                <a:solidFill>
                  <a:srgbClr val="FAAF40"/>
                </a:solidFill>
                <a:latin typeface="Segoe UI"/>
              </a:rPr>
              <a:t>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distractiv</a:t>
            </a:r>
            <a:endParaRPr lang="en-US" sz="3200" b="1" dirty="0" err="1">
              <a:solidFill>
                <a:srgbClr val="FAAF40"/>
              </a:solidFill>
              <a:latin typeface="Segoe UI"/>
              <a:cs typeface="Segoe U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0BEAC-9308-4F6A-B46B-04F1E8FA4691}"/>
              </a:ext>
            </a:extLst>
          </p:cNvPr>
          <p:cNvGrpSpPr/>
          <p:nvPr/>
        </p:nvGrpSpPr>
        <p:grpSpPr>
          <a:xfrm>
            <a:off x="4890165" y="2896935"/>
            <a:ext cx="221312" cy="220342"/>
            <a:chOff x="842652" y="1771650"/>
            <a:chExt cx="213450" cy="2125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93854C-303B-4E50-95B0-3130EAA85D65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id-ID" sz="1600" kern="0" dirty="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C67FEB31-4062-4BA7-B6FE-5531C5E137A2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CADBDAE-A905-4B8B-B2F7-52979D8B0625}"/>
              </a:ext>
            </a:extLst>
          </p:cNvPr>
          <p:cNvSpPr/>
          <p:nvPr/>
        </p:nvSpPr>
        <p:spPr>
          <a:xfrm>
            <a:off x="4865408" y="3694989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0183D-BE3D-4BD0-AA9E-D3C0292FFDE1}"/>
              </a:ext>
            </a:extLst>
          </p:cNvPr>
          <p:cNvSpPr txBox="1"/>
          <p:nvPr/>
        </p:nvSpPr>
        <p:spPr>
          <a:xfrm>
            <a:off x="5331009" y="3603543"/>
            <a:ext cx="583906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Ajută</a:t>
            </a:r>
            <a:r>
              <a:rPr lang="en-US" sz="3200" b="1" dirty="0">
                <a:solidFill>
                  <a:srgbClr val="FAAF40"/>
                </a:solidFill>
                <a:latin typeface="Segoe UI"/>
              </a:rPr>
              <a:t> la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concentrare</a:t>
            </a:r>
            <a:endParaRPr lang="en-US" sz="3200" b="1" dirty="0" err="1">
              <a:solidFill>
                <a:srgbClr val="FAAF40"/>
              </a:solidFill>
              <a:latin typeface="Segoe UI"/>
              <a:cs typeface="Segoe U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94E55D-AB46-4E59-8E94-6C16810703FC}"/>
              </a:ext>
            </a:extLst>
          </p:cNvPr>
          <p:cNvGrpSpPr/>
          <p:nvPr/>
        </p:nvGrpSpPr>
        <p:grpSpPr>
          <a:xfrm>
            <a:off x="4909527" y="3739592"/>
            <a:ext cx="221312" cy="220342"/>
            <a:chOff x="842653" y="1771650"/>
            <a:chExt cx="213450" cy="21251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7EADF-C8EA-43F0-9ADF-5426AC14F66C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id-ID" sz="1600" kern="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B5AE1C34-6B33-4E1A-94CD-E11D09A2DE3B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20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FE231-44A5-4F25-9164-E2C25B3F202B}"/>
              </a:ext>
            </a:extLst>
          </p:cNvPr>
          <p:cNvGrpSpPr/>
          <p:nvPr/>
        </p:nvGrpSpPr>
        <p:grpSpPr>
          <a:xfrm>
            <a:off x="554030" y="2002971"/>
            <a:ext cx="3956962" cy="3956962"/>
            <a:chOff x="554030" y="1828806"/>
            <a:chExt cx="4305292" cy="43052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6A30F-4E72-4830-9D82-4BA8818B1D45}"/>
                </a:ext>
              </a:extLst>
            </p:cNvPr>
            <p:cNvSpPr/>
            <p:nvPr/>
          </p:nvSpPr>
          <p:spPr>
            <a:xfrm>
              <a:off x="554030" y="1828806"/>
              <a:ext cx="4305292" cy="43052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dist="1397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BEFDAB-350C-4462-8799-EDD50DDE2BA8}"/>
                </a:ext>
              </a:extLst>
            </p:cNvPr>
            <p:cNvSpPr/>
            <p:nvPr/>
          </p:nvSpPr>
          <p:spPr>
            <a:xfrm>
              <a:off x="901453" y="2176230"/>
              <a:ext cx="3610448" cy="3610446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dist="1397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6D5971-32A1-49B9-B34B-A14F53AB0E43}"/>
              </a:ext>
            </a:extLst>
          </p:cNvPr>
          <p:cNvGrpSpPr/>
          <p:nvPr/>
        </p:nvGrpSpPr>
        <p:grpSpPr>
          <a:xfrm>
            <a:off x="1177822" y="3257550"/>
            <a:ext cx="2709378" cy="1441797"/>
            <a:chOff x="1177822" y="3257550"/>
            <a:chExt cx="2709378" cy="1441797"/>
          </a:xfrm>
          <a:effectLst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FAD89B5-0D7A-4470-800A-207A49CC3FAE}"/>
                </a:ext>
              </a:extLst>
            </p:cNvPr>
            <p:cNvSpPr/>
            <p:nvPr/>
          </p:nvSpPr>
          <p:spPr>
            <a:xfrm>
              <a:off x="3274396" y="3539386"/>
              <a:ext cx="441960" cy="9716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711743A-3E2D-43B6-B4DD-AD01F4E017AD}"/>
                </a:ext>
              </a:extLst>
            </p:cNvPr>
            <p:cNvSpPr/>
            <p:nvPr/>
          </p:nvSpPr>
          <p:spPr>
            <a:xfrm>
              <a:off x="1873409" y="3568007"/>
              <a:ext cx="1332476" cy="971654"/>
            </a:xfrm>
            <a:prstGeom prst="roundRect">
              <a:avLst>
                <a:gd name="adj" fmla="val 194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A000F56-22C0-42CF-B62C-5CBC2DC43FE5}"/>
                </a:ext>
              </a:extLst>
            </p:cNvPr>
            <p:cNvSpPr/>
            <p:nvPr/>
          </p:nvSpPr>
          <p:spPr>
            <a:xfrm>
              <a:off x="1379220" y="3539386"/>
              <a:ext cx="441960" cy="9716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Graphic 209">
              <a:extLst>
                <a:ext uri="{FF2B5EF4-FFF2-40B4-BE49-F238E27FC236}">
                  <a16:creationId xmlns:a16="http://schemas.microsoft.com/office/drawing/2014/main" id="{4AB4DEF2-A478-4C8A-ACF6-445530FA6FC6}"/>
                </a:ext>
              </a:extLst>
            </p:cNvPr>
            <p:cNvSpPr/>
            <p:nvPr/>
          </p:nvSpPr>
          <p:spPr>
            <a:xfrm>
              <a:off x="1177822" y="3257550"/>
              <a:ext cx="2709378" cy="1441797"/>
            </a:xfrm>
            <a:custGeom>
              <a:avLst/>
              <a:gdLst>
                <a:gd name="connsiteX0" fmla="*/ 2049996 w 2709378"/>
                <a:gd name="connsiteY0" fmla="*/ 122613 h 1441796"/>
                <a:gd name="connsiteX1" fmla="*/ 1448826 w 2709378"/>
                <a:gd name="connsiteY1" fmla="*/ 122613 h 1441796"/>
                <a:gd name="connsiteX2" fmla="*/ 1296296 w 2709378"/>
                <a:gd name="connsiteY2" fmla="*/ 0 h 1441796"/>
                <a:gd name="connsiteX3" fmla="*/ 1134094 w 2709378"/>
                <a:gd name="connsiteY3" fmla="*/ 0 h 1441796"/>
                <a:gd name="connsiteX4" fmla="*/ 1007937 w 2709378"/>
                <a:gd name="connsiteY4" fmla="*/ 64220 h 1441796"/>
                <a:gd name="connsiteX5" fmla="*/ 881779 w 2709378"/>
                <a:gd name="connsiteY5" fmla="*/ 0 h 1441796"/>
                <a:gd name="connsiteX6" fmla="*/ 719577 w 2709378"/>
                <a:gd name="connsiteY6" fmla="*/ 0 h 1441796"/>
                <a:gd name="connsiteX7" fmla="*/ 565665 w 2709378"/>
                <a:gd name="connsiteY7" fmla="*/ 129642 h 1441796"/>
                <a:gd name="connsiteX8" fmla="*/ 0 w 2709378"/>
                <a:gd name="connsiteY8" fmla="*/ 784938 h 1441796"/>
                <a:gd name="connsiteX9" fmla="*/ 662326 w 2709378"/>
                <a:gd name="connsiteY9" fmla="*/ 1447263 h 1441796"/>
                <a:gd name="connsiteX10" fmla="*/ 2049996 w 2709378"/>
                <a:gd name="connsiteY10" fmla="*/ 1447263 h 1441796"/>
                <a:gd name="connsiteX11" fmla="*/ 2712322 w 2709378"/>
                <a:gd name="connsiteY11" fmla="*/ 784938 h 1441796"/>
                <a:gd name="connsiteX12" fmla="*/ 2049996 w 2709378"/>
                <a:gd name="connsiteY12" fmla="*/ 122613 h 1441796"/>
                <a:gd name="connsiteX13" fmla="*/ 418962 w 2709378"/>
                <a:gd name="connsiteY13" fmla="*/ 389706 h 1441796"/>
                <a:gd name="connsiteX14" fmla="*/ 505050 w 2709378"/>
                <a:gd name="connsiteY14" fmla="*/ 475793 h 1441796"/>
                <a:gd name="connsiteX15" fmla="*/ 418962 w 2709378"/>
                <a:gd name="connsiteY15" fmla="*/ 561880 h 1441796"/>
                <a:gd name="connsiteX16" fmla="*/ 332875 w 2709378"/>
                <a:gd name="connsiteY16" fmla="*/ 475793 h 1441796"/>
                <a:gd name="connsiteX17" fmla="*/ 418962 w 2709378"/>
                <a:gd name="connsiteY17" fmla="*/ 389706 h 1441796"/>
                <a:gd name="connsiteX18" fmla="*/ 418962 w 2709378"/>
                <a:gd name="connsiteY18" fmla="*/ 1180111 h 1441796"/>
                <a:gd name="connsiteX19" fmla="*/ 332875 w 2709378"/>
                <a:gd name="connsiteY19" fmla="*/ 1094023 h 1441796"/>
                <a:gd name="connsiteX20" fmla="*/ 418962 w 2709378"/>
                <a:gd name="connsiteY20" fmla="*/ 1007936 h 1441796"/>
                <a:gd name="connsiteX21" fmla="*/ 505050 w 2709378"/>
                <a:gd name="connsiteY21" fmla="*/ 1094023 h 1441796"/>
                <a:gd name="connsiteX22" fmla="*/ 418962 w 2709378"/>
                <a:gd name="connsiteY22" fmla="*/ 1180111 h 1441796"/>
                <a:gd name="connsiteX23" fmla="*/ 554551 w 2709378"/>
                <a:gd name="connsiteY23" fmla="*/ 900822 h 1441796"/>
                <a:gd name="connsiteX24" fmla="*/ 529260 w 2709378"/>
                <a:gd name="connsiteY24" fmla="*/ 926114 h 1441796"/>
                <a:gd name="connsiteX25" fmla="*/ 308665 w 2709378"/>
                <a:gd name="connsiteY25" fmla="*/ 926114 h 1441796"/>
                <a:gd name="connsiteX26" fmla="*/ 283373 w 2709378"/>
                <a:gd name="connsiteY26" fmla="*/ 900822 h 1441796"/>
                <a:gd name="connsiteX27" fmla="*/ 283373 w 2709378"/>
                <a:gd name="connsiteY27" fmla="*/ 668994 h 1441796"/>
                <a:gd name="connsiteX28" fmla="*/ 308665 w 2709378"/>
                <a:gd name="connsiteY28" fmla="*/ 643702 h 1441796"/>
                <a:gd name="connsiteX29" fmla="*/ 529260 w 2709378"/>
                <a:gd name="connsiteY29" fmla="*/ 643702 h 1441796"/>
                <a:gd name="connsiteX30" fmla="*/ 554551 w 2709378"/>
                <a:gd name="connsiteY30" fmla="*/ 668994 h 1441796"/>
                <a:gd name="connsiteX31" fmla="*/ 554551 w 2709378"/>
                <a:gd name="connsiteY31" fmla="*/ 900822 h 1441796"/>
                <a:gd name="connsiteX32" fmla="*/ 1951834 w 2709378"/>
                <a:gd name="connsiteY32" fmla="*/ 1104416 h 1441796"/>
                <a:gd name="connsiteX33" fmla="*/ 1861721 w 2709378"/>
                <a:gd name="connsiteY33" fmla="*/ 1194528 h 1441796"/>
                <a:gd name="connsiteX34" fmla="*/ 856488 w 2709378"/>
                <a:gd name="connsiteY34" fmla="*/ 1194528 h 1441796"/>
                <a:gd name="connsiteX35" fmla="*/ 766376 w 2709378"/>
                <a:gd name="connsiteY35" fmla="*/ 1104416 h 1441796"/>
                <a:gd name="connsiteX36" fmla="*/ 766376 w 2709378"/>
                <a:gd name="connsiteY36" fmla="*/ 465400 h 1441796"/>
                <a:gd name="connsiteX37" fmla="*/ 856488 w 2709378"/>
                <a:gd name="connsiteY37" fmla="*/ 375288 h 1441796"/>
                <a:gd name="connsiteX38" fmla="*/ 1861721 w 2709378"/>
                <a:gd name="connsiteY38" fmla="*/ 375288 h 1441796"/>
                <a:gd name="connsiteX39" fmla="*/ 1951834 w 2709378"/>
                <a:gd name="connsiteY39" fmla="*/ 465400 h 1441796"/>
                <a:gd name="connsiteX40" fmla="*/ 1951834 w 2709378"/>
                <a:gd name="connsiteY40" fmla="*/ 1104416 h 1441796"/>
                <a:gd name="connsiteX41" fmla="*/ 2315767 w 2709378"/>
                <a:gd name="connsiteY41" fmla="*/ 1094444 h 1441796"/>
                <a:gd name="connsiteX42" fmla="*/ 2187507 w 2709378"/>
                <a:gd name="connsiteY42" fmla="*/ 966184 h 1441796"/>
                <a:gd name="connsiteX43" fmla="*/ 2315767 w 2709378"/>
                <a:gd name="connsiteY43" fmla="*/ 837924 h 1441796"/>
                <a:gd name="connsiteX44" fmla="*/ 2444027 w 2709378"/>
                <a:gd name="connsiteY44" fmla="*/ 966184 h 1441796"/>
                <a:gd name="connsiteX45" fmla="*/ 2315767 w 2709378"/>
                <a:gd name="connsiteY45" fmla="*/ 1094444 h 1441796"/>
                <a:gd name="connsiteX46" fmla="*/ 2315767 w 2709378"/>
                <a:gd name="connsiteY46" fmla="*/ 731892 h 1441796"/>
                <a:gd name="connsiteX47" fmla="*/ 2187507 w 2709378"/>
                <a:gd name="connsiteY47" fmla="*/ 603632 h 1441796"/>
                <a:gd name="connsiteX48" fmla="*/ 2315767 w 2709378"/>
                <a:gd name="connsiteY48" fmla="*/ 475372 h 1441796"/>
                <a:gd name="connsiteX49" fmla="*/ 2444027 w 2709378"/>
                <a:gd name="connsiteY49" fmla="*/ 603632 h 1441796"/>
                <a:gd name="connsiteX50" fmla="*/ 2315767 w 2709378"/>
                <a:gd name="connsiteY50" fmla="*/ 731892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709378" h="1441796">
                  <a:moveTo>
                    <a:pt x="2049996" y="122613"/>
                  </a:moveTo>
                  <a:lnTo>
                    <a:pt x="1448826" y="122613"/>
                  </a:lnTo>
                  <a:cubicBezTo>
                    <a:pt x="1433387" y="52565"/>
                    <a:pt x="1370909" y="0"/>
                    <a:pt x="1296296" y="0"/>
                  </a:cubicBezTo>
                  <a:lnTo>
                    <a:pt x="1134094" y="0"/>
                  </a:lnTo>
                  <a:cubicBezTo>
                    <a:pt x="1082309" y="0"/>
                    <a:pt x="1036352" y="25352"/>
                    <a:pt x="1007937" y="64220"/>
                  </a:cubicBezTo>
                  <a:cubicBezTo>
                    <a:pt x="979521" y="25352"/>
                    <a:pt x="933564" y="0"/>
                    <a:pt x="881779" y="0"/>
                  </a:cubicBezTo>
                  <a:lnTo>
                    <a:pt x="719577" y="0"/>
                  </a:lnTo>
                  <a:cubicBezTo>
                    <a:pt x="642501" y="0"/>
                    <a:pt x="578341" y="56170"/>
                    <a:pt x="565665" y="129642"/>
                  </a:cubicBezTo>
                  <a:cubicBezTo>
                    <a:pt x="246127" y="176620"/>
                    <a:pt x="0" y="452544"/>
                    <a:pt x="0" y="784938"/>
                  </a:cubicBezTo>
                  <a:cubicBezTo>
                    <a:pt x="0" y="1150133"/>
                    <a:pt x="297130" y="1447263"/>
                    <a:pt x="662326" y="1447263"/>
                  </a:cubicBezTo>
                  <a:lnTo>
                    <a:pt x="2049996" y="1447263"/>
                  </a:lnTo>
                  <a:cubicBezTo>
                    <a:pt x="2415191" y="1447263"/>
                    <a:pt x="2712322" y="1150133"/>
                    <a:pt x="2712322" y="784938"/>
                  </a:cubicBezTo>
                  <a:cubicBezTo>
                    <a:pt x="2712322" y="419743"/>
                    <a:pt x="2415191" y="122613"/>
                    <a:pt x="2049996" y="122613"/>
                  </a:cubicBezTo>
                  <a:close/>
                  <a:moveTo>
                    <a:pt x="418962" y="389706"/>
                  </a:moveTo>
                  <a:cubicBezTo>
                    <a:pt x="466482" y="389706"/>
                    <a:pt x="505050" y="428274"/>
                    <a:pt x="505050" y="475793"/>
                  </a:cubicBezTo>
                  <a:cubicBezTo>
                    <a:pt x="505050" y="523312"/>
                    <a:pt x="466482" y="561880"/>
                    <a:pt x="418962" y="561880"/>
                  </a:cubicBezTo>
                  <a:cubicBezTo>
                    <a:pt x="371443" y="561880"/>
                    <a:pt x="332875" y="523372"/>
                    <a:pt x="332875" y="475793"/>
                  </a:cubicBezTo>
                  <a:cubicBezTo>
                    <a:pt x="332875" y="428274"/>
                    <a:pt x="371443" y="389706"/>
                    <a:pt x="418962" y="389706"/>
                  </a:cubicBezTo>
                  <a:close/>
                  <a:moveTo>
                    <a:pt x="418962" y="1180111"/>
                  </a:moveTo>
                  <a:cubicBezTo>
                    <a:pt x="371443" y="1180111"/>
                    <a:pt x="332875" y="1141542"/>
                    <a:pt x="332875" y="1094023"/>
                  </a:cubicBezTo>
                  <a:cubicBezTo>
                    <a:pt x="332875" y="1046504"/>
                    <a:pt x="371443" y="1007936"/>
                    <a:pt x="418962" y="1007936"/>
                  </a:cubicBezTo>
                  <a:cubicBezTo>
                    <a:pt x="466482" y="1007936"/>
                    <a:pt x="505050" y="1046504"/>
                    <a:pt x="505050" y="1094023"/>
                  </a:cubicBezTo>
                  <a:cubicBezTo>
                    <a:pt x="505050" y="1141542"/>
                    <a:pt x="466482" y="1180111"/>
                    <a:pt x="418962" y="1180111"/>
                  </a:cubicBezTo>
                  <a:close/>
                  <a:moveTo>
                    <a:pt x="554551" y="900822"/>
                  </a:moveTo>
                  <a:cubicBezTo>
                    <a:pt x="554551" y="914760"/>
                    <a:pt x="543137" y="926114"/>
                    <a:pt x="529260" y="926114"/>
                  </a:cubicBezTo>
                  <a:lnTo>
                    <a:pt x="308665" y="926114"/>
                  </a:lnTo>
                  <a:cubicBezTo>
                    <a:pt x="294727" y="926114"/>
                    <a:pt x="283373" y="914700"/>
                    <a:pt x="283373" y="900822"/>
                  </a:cubicBezTo>
                  <a:lnTo>
                    <a:pt x="283373" y="668994"/>
                  </a:lnTo>
                  <a:cubicBezTo>
                    <a:pt x="283373" y="655056"/>
                    <a:pt x="294788" y="643702"/>
                    <a:pt x="308665" y="643702"/>
                  </a:cubicBezTo>
                  <a:lnTo>
                    <a:pt x="529260" y="643702"/>
                  </a:lnTo>
                  <a:cubicBezTo>
                    <a:pt x="543197" y="643702"/>
                    <a:pt x="554551" y="655116"/>
                    <a:pt x="554551" y="668994"/>
                  </a:cubicBezTo>
                  <a:cubicBezTo>
                    <a:pt x="554551" y="668994"/>
                    <a:pt x="554551" y="900822"/>
                    <a:pt x="554551" y="900822"/>
                  </a:cubicBezTo>
                  <a:close/>
                  <a:moveTo>
                    <a:pt x="1951834" y="1104416"/>
                  </a:moveTo>
                  <a:cubicBezTo>
                    <a:pt x="1951834" y="1153978"/>
                    <a:pt x="1911283" y="1194528"/>
                    <a:pt x="1861721" y="1194528"/>
                  </a:cubicBezTo>
                  <a:lnTo>
                    <a:pt x="856488" y="1194528"/>
                  </a:lnTo>
                  <a:cubicBezTo>
                    <a:pt x="806926" y="1194528"/>
                    <a:pt x="766376" y="1153978"/>
                    <a:pt x="766376" y="1104416"/>
                  </a:cubicBezTo>
                  <a:lnTo>
                    <a:pt x="766376" y="465400"/>
                  </a:lnTo>
                  <a:cubicBezTo>
                    <a:pt x="766376" y="415838"/>
                    <a:pt x="806926" y="375288"/>
                    <a:pt x="856488" y="375288"/>
                  </a:cubicBezTo>
                  <a:lnTo>
                    <a:pt x="1861721" y="375288"/>
                  </a:lnTo>
                  <a:cubicBezTo>
                    <a:pt x="1911283" y="375288"/>
                    <a:pt x="1951834" y="415838"/>
                    <a:pt x="1951834" y="465400"/>
                  </a:cubicBezTo>
                  <a:lnTo>
                    <a:pt x="1951834" y="1104416"/>
                  </a:lnTo>
                  <a:close/>
                  <a:moveTo>
                    <a:pt x="2315767" y="1094444"/>
                  </a:moveTo>
                  <a:cubicBezTo>
                    <a:pt x="2245059" y="1094444"/>
                    <a:pt x="2187507" y="1036892"/>
                    <a:pt x="2187507" y="966184"/>
                  </a:cubicBezTo>
                  <a:cubicBezTo>
                    <a:pt x="2187507" y="895476"/>
                    <a:pt x="2245059" y="837924"/>
                    <a:pt x="2315767" y="837924"/>
                  </a:cubicBezTo>
                  <a:cubicBezTo>
                    <a:pt x="2386476" y="837924"/>
                    <a:pt x="2444027" y="895476"/>
                    <a:pt x="2444027" y="966184"/>
                  </a:cubicBezTo>
                  <a:cubicBezTo>
                    <a:pt x="2444027" y="1036892"/>
                    <a:pt x="2386476" y="1094444"/>
                    <a:pt x="2315767" y="1094444"/>
                  </a:cubicBezTo>
                  <a:close/>
                  <a:moveTo>
                    <a:pt x="2315767" y="731892"/>
                  </a:moveTo>
                  <a:cubicBezTo>
                    <a:pt x="2245059" y="731892"/>
                    <a:pt x="2187507" y="674340"/>
                    <a:pt x="2187507" y="603632"/>
                  </a:cubicBezTo>
                  <a:cubicBezTo>
                    <a:pt x="2187507" y="532924"/>
                    <a:pt x="2245059" y="475372"/>
                    <a:pt x="2315767" y="475372"/>
                  </a:cubicBezTo>
                  <a:cubicBezTo>
                    <a:pt x="2386476" y="475372"/>
                    <a:pt x="2444027" y="532924"/>
                    <a:pt x="2444027" y="603632"/>
                  </a:cubicBezTo>
                  <a:cubicBezTo>
                    <a:pt x="2444027" y="674400"/>
                    <a:pt x="2386476" y="731892"/>
                    <a:pt x="2315767" y="731892"/>
                  </a:cubicBezTo>
                  <a:close/>
                </a:path>
              </a:pathLst>
            </a:custGeom>
            <a:solidFill>
              <a:srgbClr val="404040"/>
            </a:solidFill>
            <a:ln w="59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CD7E26-94DD-4DC2-9371-8BD3535F7B2A}"/>
              </a:ext>
            </a:extLst>
          </p:cNvPr>
          <p:cNvCxnSpPr>
            <a:cxnSpLocks/>
          </p:cNvCxnSpPr>
          <p:nvPr/>
        </p:nvCxnSpPr>
        <p:spPr>
          <a:xfrm>
            <a:off x="4380667" y="3849763"/>
            <a:ext cx="556534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6717D-AB05-422A-824F-A83AF69697A4}"/>
              </a:ext>
            </a:extLst>
          </p:cNvPr>
          <p:cNvCxnSpPr>
            <a:cxnSpLocks/>
          </p:cNvCxnSpPr>
          <p:nvPr/>
        </p:nvCxnSpPr>
        <p:spPr>
          <a:xfrm>
            <a:off x="4264790" y="3007106"/>
            <a:ext cx="615969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A71EC3-5934-44E3-8B66-7C5A361C2A9C}"/>
              </a:ext>
            </a:extLst>
          </p:cNvPr>
          <p:cNvSpPr/>
          <p:nvPr/>
        </p:nvSpPr>
        <p:spPr>
          <a:xfrm rot="2700000">
            <a:off x="1931428" y="3315649"/>
            <a:ext cx="2044524" cy="2290689"/>
          </a:xfrm>
          <a:custGeom>
            <a:avLst/>
            <a:gdLst>
              <a:gd name="connsiteX0" fmla="*/ 1032073 w 2044524"/>
              <a:gd name="connsiteY0" fmla="*/ 775 h 2290689"/>
              <a:gd name="connsiteX1" fmla="*/ 1621052 w 2044524"/>
              <a:gd name="connsiteY1" fmla="*/ 0 h 2290689"/>
              <a:gd name="connsiteX2" fmla="*/ 1672462 w 2044524"/>
              <a:gd name="connsiteY2" fmla="*/ 56879 h 2290689"/>
              <a:gd name="connsiteX3" fmla="*/ 1558565 w 2044524"/>
              <a:gd name="connsiteY3" fmla="*/ 2277285 h 2290689"/>
              <a:gd name="connsiteX4" fmla="*/ 1543736 w 2044524"/>
              <a:gd name="connsiteY4" fmla="*/ 2290689 h 2290689"/>
              <a:gd name="connsiteX5" fmla="*/ 0 w 2044524"/>
              <a:gd name="connsiteY5" fmla="*/ 2288745 h 2290689"/>
              <a:gd name="connsiteX6" fmla="*/ 61651 w 2044524"/>
              <a:gd name="connsiteY6" fmla="*/ 2282849 h 2290689"/>
              <a:gd name="connsiteX7" fmla="*/ 403412 w 2044524"/>
              <a:gd name="connsiteY7" fmla="*/ 2101279 h 2290689"/>
              <a:gd name="connsiteX8" fmla="*/ 1384643 w 2044524"/>
              <a:gd name="connsiteY8" fmla="*/ 1120048 h 2290689"/>
              <a:gd name="connsiteX9" fmla="*/ 1384643 w 2044524"/>
              <a:gd name="connsiteY9" fmla="*/ 183379 h 2290689"/>
              <a:gd name="connsiteX10" fmla="*/ 1042882 w 2044524"/>
              <a:gd name="connsiteY10" fmla="*/ 1809 h 229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524" h="2290689">
                <a:moveTo>
                  <a:pt x="1032073" y="775"/>
                </a:moveTo>
                <a:lnTo>
                  <a:pt x="1621052" y="0"/>
                </a:lnTo>
                <a:lnTo>
                  <a:pt x="1672462" y="56879"/>
                </a:lnTo>
                <a:cubicBezTo>
                  <a:pt x="2203980" y="708556"/>
                  <a:pt x="2166014" y="1669836"/>
                  <a:pt x="1558565" y="2277285"/>
                </a:cubicBezTo>
                <a:lnTo>
                  <a:pt x="1543736" y="2290689"/>
                </a:lnTo>
                <a:lnTo>
                  <a:pt x="0" y="2288745"/>
                </a:lnTo>
                <a:lnTo>
                  <a:pt x="61651" y="2282849"/>
                </a:lnTo>
                <a:cubicBezTo>
                  <a:pt x="186960" y="2258640"/>
                  <a:pt x="306575" y="2198116"/>
                  <a:pt x="403412" y="2101279"/>
                </a:cubicBezTo>
                <a:lnTo>
                  <a:pt x="1384643" y="1120048"/>
                </a:lnTo>
                <a:cubicBezTo>
                  <a:pt x="1642874" y="861816"/>
                  <a:pt x="1642875" y="441610"/>
                  <a:pt x="1384643" y="183379"/>
                </a:cubicBezTo>
                <a:cubicBezTo>
                  <a:pt x="1287806" y="86541"/>
                  <a:pt x="1168191" y="26018"/>
                  <a:pt x="1042882" y="1809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E379B-8512-D17E-C3A7-30FFE8B281E2}"/>
              </a:ext>
            </a:extLst>
          </p:cNvPr>
          <p:cNvSpPr/>
          <p:nvPr/>
        </p:nvSpPr>
        <p:spPr>
          <a:xfrm>
            <a:off x="4802838" y="4626963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60E486A7-2A68-6FF6-99DF-785E465284C6}"/>
              </a:ext>
            </a:extLst>
          </p:cNvPr>
          <p:cNvCxnSpPr>
            <a:cxnSpLocks/>
          </p:cNvCxnSpPr>
          <p:nvPr/>
        </p:nvCxnSpPr>
        <p:spPr>
          <a:xfrm flipV="1">
            <a:off x="4341437" y="4772877"/>
            <a:ext cx="504426" cy="547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grpSp>
        <p:nvGrpSpPr>
          <p:cNvPr id="35" name="Group 8">
            <a:extLst>
              <a:ext uri="{FF2B5EF4-FFF2-40B4-BE49-F238E27FC236}">
                <a16:creationId xmlns:a16="http://schemas.microsoft.com/office/drawing/2014/main" id="{19E0EDA5-B41F-2FD1-7E80-333D3273661C}"/>
              </a:ext>
            </a:extLst>
          </p:cNvPr>
          <p:cNvGrpSpPr/>
          <p:nvPr/>
        </p:nvGrpSpPr>
        <p:grpSpPr>
          <a:xfrm>
            <a:off x="4846956" y="4662706"/>
            <a:ext cx="221312" cy="220342"/>
            <a:chOff x="842652" y="1771650"/>
            <a:chExt cx="213450" cy="21251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86DEDB-BBE1-4212-EE10-8F9EA848844E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0CFFB79-9E2C-9E9F-C63A-C5F62615767B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8" name="CasetăText 7">
            <a:extLst>
              <a:ext uri="{FF2B5EF4-FFF2-40B4-BE49-F238E27FC236}">
                <a16:creationId xmlns:a16="http://schemas.microsoft.com/office/drawing/2014/main" id="{35DD9D8A-62E2-DE1E-ACBE-C45C1DC50CCF}"/>
              </a:ext>
            </a:extLst>
          </p:cNvPr>
          <p:cNvSpPr txBox="1"/>
          <p:nvPr/>
        </p:nvSpPr>
        <p:spPr>
          <a:xfrm>
            <a:off x="5210632" y="4436491"/>
            <a:ext cx="54633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FAAF40"/>
                </a:solidFill>
                <a:latin typeface="Segoe UI"/>
                <a:cs typeface="Segoe UI"/>
              </a:rPr>
              <a:t>Antrenează</a:t>
            </a:r>
            <a:r>
              <a:rPr lang="en-US" sz="3200" b="1" dirty="0">
                <a:solidFill>
                  <a:srgbClr val="FAAF40"/>
                </a:solidFill>
                <a:latin typeface="Segoe UI"/>
                <a:cs typeface="Segoe UI"/>
              </a:rPr>
              <a:t>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  <a:cs typeface="Segoe UI"/>
              </a:rPr>
              <a:t>reflexele</a:t>
            </a:r>
            <a:endParaRPr lang="ro-RO" dirty="0" err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54941D-E298-0750-2770-34F3EF8443F4}"/>
              </a:ext>
            </a:extLst>
          </p:cNvPr>
          <p:cNvSpPr/>
          <p:nvPr/>
        </p:nvSpPr>
        <p:spPr>
          <a:xfrm>
            <a:off x="4827232" y="5532263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id="{B3DC4576-3136-8134-ED7A-FEFFD2A2DE17}"/>
              </a:ext>
            </a:extLst>
          </p:cNvPr>
          <p:cNvCxnSpPr>
            <a:cxnSpLocks/>
          </p:cNvCxnSpPr>
          <p:nvPr/>
        </p:nvCxnSpPr>
        <p:spPr>
          <a:xfrm>
            <a:off x="3496850" y="5678177"/>
            <a:ext cx="1374501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grpSp>
        <p:nvGrpSpPr>
          <p:cNvPr id="49" name="Group 8">
            <a:extLst>
              <a:ext uri="{FF2B5EF4-FFF2-40B4-BE49-F238E27FC236}">
                <a16:creationId xmlns:a16="http://schemas.microsoft.com/office/drawing/2014/main" id="{57042006-4CA3-571A-08B9-BF2C36EFC5F7}"/>
              </a:ext>
            </a:extLst>
          </p:cNvPr>
          <p:cNvGrpSpPr/>
          <p:nvPr/>
        </p:nvGrpSpPr>
        <p:grpSpPr>
          <a:xfrm>
            <a:off x="4871350" y="5568006"/>
            <a:ext cx="221312" cy="220342"/>
            <a:chOff x="842652" y="1771650"/>
            <a:chExt cx="213450" cy="2125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2D2BA-A242-A479-18F4-B7E54C760389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B77BFB01-575A-A298-A73F-30E15E6B8DCF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52" name="CasetăText 51">
            <a:extLst>
              <a:ext uri="{FF2B5EF4-FFF2-40B4-BE49-F238E27FC236}">
                <a16:creationId xmlns:a16="http://schemas.microsoft.com/office/drawing/2014/main" id="{475A1CDD-8CD5-8DBC-3C72-CD110726B066}"/>
              </a:ext>
            </a:extLst>
          </p:cNvPr>
          <p:cNvSpPr txBox="1"/>
          <p:nvPr/>
        </p:nvSpPr>
        <p:spPr>
          <a:xfrm>
            <a:off x="5213587" y="5382919"/>
            <a:ext cx="49163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Stimulează</a:t>
            </a:r>
            <a:r>
              <a:rPr lang="en-US" sz="3200" b="1" dirty="0">
                <a:solidFill>
                  <a:srgbClr val="FAAF40"/>
                </a:solidFill>
                <a:latin typeface="Segoe UI"/>
              </a:rPr>
              <a:t> </a:t>
            </a:r>
            <a:r>
              <a:rPr lang="en-US" sz="3200" b="1" dirty="0" err="1">
                <a:solidFill>
                  <a:srgbClr val="FAAF40"/>
                </a:solidFill>
                <a:latin typeface="Segoe UI"/>
              </a:rPr>
              <a:t>creierul</a:t>
            </a:r>
            <a:r>
              <a:rPr lang="en-US" sz="3200" b="1" dirty="0">
                <a:solidFill>
                  <a:srgbClr val="FAAF40"/>
                </a:solidFill>
                <a:latin typeface="Segoe UI"/>
              </a:rPr>
              <a:t> 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77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338C8D-F5FD-4988-99BC-FBF55D7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56" y="506179"/>
            <a:ext cx="6307949" cy="8369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000" err="1">
                <a:latin typeface="Segoe UI"/>
                <a:cs typeface="Segoe UI"/>
              </a:rPr>
              <a:t>Stimulează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creativitatea</a:t>
            </a:r>
            <a:endParaRPr lang="ro-RO" sz="4000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018A2C4A-1A7A-9C2D-D8EA-5050166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78" y="1347922"/>
            <a:ext cx="6289791" cy="167291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26C2EE55-990A-F37E-6A0A-A71C4244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96" y="1542697"/>
            <a:ext cx="1950979" cy="592902"/>
          </a:xfrm>
          <a:prstGeom prst="rect">
            <a:avLst/>
          </a:prstGeom>
        </p:spPr>
      </p:pic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182E6660-010A-46FD-C020-720C920E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70" y="2917917"/>
            <a:ext cx="6280385" cy="1737127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6ED07B-78EF-5E84-9669-48D8B8D61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049621"/>
            <a:ext cx="2743200" cy="7587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7AB920C-D1E8-BE8F-91EA-809A1EDAF55B}"/>
              </a:ext>
            </a:extLst>
          </p:cNvPr>
          <p:cNvSpPr txBox="1"/>
          <p:nvPr/>
        </p:nvSpPr>
        <p:spPr>
          <a:xfrm>
            <a:off x="4940770" y="2372548"/>
            <a:ext cx="68918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Wingdings"/>
              <a:buChar char="§"/>
            </a:pP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Unele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jocuri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aduc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concepte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inovatoare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si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creative</a:t>
            </a:r>
          </a:p>
          <a:p>
            <a:pPr marL="571500" indent="-571500" algn="just">
              <a:buFont typeface="Wingdings"/>
              <a:buChar char="§"/>
            </a:pPr>
            <a:endParaRPr lang="en-US" sz="28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571500" indent="-571500" algn="just">
              <a:buFont typeface="Wingdings"/>
              <a:buChar char="§"/>
            </a:pP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Majoritatea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iti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pun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creativitatea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la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incercare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(ex: puzzle-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uri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tactici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8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F754D3-0E00-4109-B9AB-14C6C561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839" y="3828481"/>
            <a:ext cx="4586516" cy="266151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804B66-7CA2-48DC-8171-C39E67B68A25}"/>
              </a:ext>
            </a:extLst>
          </p:cNvPr>
          <p:cNvSpPr txBox="1"/>
          <p:nvPr/>
        </p:nvSpPr>
        <p:spPr>
          <a:xfrm>
            <a:off x="1245756" y="1498712"/>
            <a:ext cx="8840804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Wingdings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Există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o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multitudine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jocuri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cu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povești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captivante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efecte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superbe</a:t>
            </a:r>
            <a:endParaRPr lang="ro-RO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algn="just">
              <a:buFont typeface="Wingdings"/>
              <a:buChar char="§"/>
            </a:pPr>
            <a:endParaRPr lang="en-US" sz="2800" dirty="0">
              <a:solidFill>
                <a:schemeClr val="bg1"/>
              </a:solidFill>
              <a:latin typeface="Segoe UI"/>
              <a:cs typeface="Segoe UI Light"/>
            </a:endParaRPr>
          </a:p>
          <a:p>
            <a:pPr marL="342900" indent="-342900" algn="just">
              <a:buFont typeface="Wingdings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Poți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să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ai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parte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de o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experiență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distractivă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dacă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joci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 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împreună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cu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prietenii</a:t>
            </a:r>
            <a:endParaRPr lang="en-US" sz="2800" dirty="0">
              <a:solidFill>
                <a:schemeClr val="bg1"/>
              </a:solidFill>
              <a:latin typeface="Segoe UI"/>
              <a:cs typeface="Segoe UI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4409B2-4DF6-4876-8A36-B1F3A4A96784}"/>
              </a:ext>
            </a:extLst>
          </p:cNvPr>
          <p:cNvSpPr txBox="1"/>
          <p:nvPr/>
        </p:nvSpPr>
        <p:spPr>
          <a:xfrm flipH="1">
            <a:off x="995803" y="686560"/>
            <a:ext cx="597872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Segoe UI"/>
                <a:cs typeface="Segoe UI Light"/>
              </a:rPr>
              <a:t>Este relaxant </a:t>
            </a:r>
            <a:r>
              <a:rPr lang="en-US" sz="4000" b="1" dirty="0" err="1">
                <a:solidFill>
                  <a:schemeClr val="bg1"/>
                </a:solidFill>
                <a:latin typeface="Segoe UI"/>
                <a:cs typeface="Segoe UI Light"/>
              </a:rPr>
              <a:t>și</a:t>
            </a:r>
            <a:r>
              <a:rPr lang="en-US" sz="4000" b="1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egoe UI"/>
                <a:cs typeface="Segoe UI Light"/>
              </a:rPr>
              <a:t>distractiv</a:t>
            </a:r>
          </a:p>
        </p:txBody>
      </p:sp>
      <p:sp>
        <p:nvSpPr>
          <p:cNvPr id="317" name="Slide Number Placeholder 316">
            <a:extLst>
              <a:ext uri="{FF2B5EF4-FFF2-40B4-BE49-F238E27FC236}">
                <a16:creationId xmlns:a16="http://schemas.microsoft.com/office/drawing/2014/main" id="{FA046723-2B5D-4749-B5DA-9B207404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5</a:t>
            </a:fld>
            <a:endParaRPr lang="en-US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015E840-0578-1263-738B-0F2050EE6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06" y="1303620"/>
            <a:ext cx="6289791" cy="1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338C8D-F5FD-4988-99BC-FBF55D7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56" y="506179"/>
            <a:ext cx="6307949" cy="8369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000" err="1">
                <a:latin typeface="Segoe UI"/>
                <a:cs typeface="Segoe UI"/>
              </a:rPr>
              <a:t>Ajută</a:t>
            </a:r>
            <a:r>
              <a:rPr lang="en-US" sz="4000">
                <a:latin typeface="Segoe UI"/>
                <a:cs typeface="Segoe UI"/>
              </a:rPr>
              <a:t> la concentrare</a:t>
            </a:r>
            <a:endParaRPr lang="ro-RO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018A2C4A-1A7A-9C2D-D8EA-5050166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78" y="1347922"/>
            <a:ext cx="6289791" cy="167291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26C2EE55-990A-F37E-6A0A-A71C4244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96" y="1542697"/>
            <a:ext cx="1950979" cy="592902"/>
          </a:xfrm>
          <a:prstGeom prst="rect">
            <a:avLst/>
          </a:prstGeom>
        </p:spPr>
      </p:pic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182E6660-010A-46FD-C020-720C920E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70" y="2917917"/>
            <a:ext cx="6280385" cy="1737127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6ED07B-78EF-5E84-9669-48D8B8D61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049621"/>
            <a:ext cx="2743200" cy="7587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7AB920C-D1E8-BE8F-91EA-809A1EDAF55B}"/>
              </a:ext>
            </a:extLst>
          </p:cNvPr>
          <p:cNvSpPr txBox="1"/>
          <p:nvPr/>
        </p:nvSpPr>
        <p:spPr>
          <a:xfrm>
            <a:off x="5154953" y="2309541"/>
            <a:ext cx="62489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Wingdings"/>
              <a:buChar char="§"/>
            </a:pP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Unele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jocuri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solicită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concentrare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maximă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pentru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a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caștiga</a:t>
            </a:r>
            <a:endParaRPr lang="ro-RO"/>
          </a:p>
          <a:p>
            <a:pPr marL="571500" indent="-571500" algn="just">
              <a:buFont typeface="Wingdings"/>
              <a:buChar char="§"/>
            </a:pPr>
            <a:endParaRPr lang="en-US" sz="28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571500" indent="-571500" algn="just">
              <a:buFont typeface="Wingdings"/>
              <a:buChar char="§"/>
            </a:pP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Uneori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este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nevoie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comunicare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și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muncă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în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echipă</a:t>
            </a:r>
            <a:endParaRPr lang="en-US" sz="28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347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F754D3-0E00-4109-B9AB-14C6C561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839" y="3828481"/>
            <a:ext cx="4586516" cy="266151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804B66-7CA2-48DC-8171-C39E67B68A25}"/>
              </a:ext>
            </a:extLst>
          </p:cNvPr>
          <p:cNvSpPr txBox="1"/>
          <p:nvPr/>
        </p:nvSpPr>
        <p:spPr>
          <a:xfrm>
            <a:off x="971082" y="1824911"/>
            <a:ext cx="10453408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 algn="just">
              <a:buFont typeface="Wingdings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Chiar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dacă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jocurile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tip "shooter" sunt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violente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, sunt o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modalitate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execelentă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ați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antrena</a:t>
            </a:r>
            <a:r>
              <a:rPr lang="en-US" sz="2800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/>
                <a:cs typeface="Segoe UI Light"/>
              </a:rPr>
              <a:t>reflexele</a:t>
            </a:r>
            <a:endParaRPr lang="en-US" sz="2800">
              <a:solidFill>
                <a:schemeClr val="bg1"/>
              </a:solidFill>
              <a:latin typeface="Segoe UI"/>
              <a:cs typeface="Segoe UI Light"/>
            </a:endParaRPr>
          </a:p>
          <a:p>
            <a:pPr marL="342900" indent="-342900" algn="just">
              <a:buFont typeface="Wingdings"/>
              <a:buChar char="§"/>
            </a:pPr>
            <a:endParaRPr lang="en-US" sz="2800" dirty="0">
              <a:solidFill>
                <a:schemeClr val="bg1"/>
              </a:solidFill>
              <a:latin typeface="Segoe UI"/>
              <a:cs typeface="Segoe UI Light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Segoe UI"/>
              <a:cs typeface="Segoe UI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4409B2-4DF6-4876-8A36-B1F3A4A96784}"/>
              </a:ext>
            </a:extLst>
          </p:cNvPr>
          <p:cNvSpPr txBox="1"/>
          <p:nvPr/>
        </p:nvSpPr>
        <p:spPr>
          <a:xfrm flipH="1">
            <a:off x="1243896" y="730862"/>
            <a:ext cx="597872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Segoe UI"/>
                <a:cs typeface="Segoe UI Light"/>
              </a:rPr>
              <a:t>Antrenează</a:t>
            </a:r>
            <a:r>
              <a:rPr lang="en-US" sz="4000" b="1" dirty="0">
                <a:solidFill>
                  <a:schemeClr val="bg1"/>
                </a:solidFill>
                <a:latin typeface="Segoe UI"/>
                <a:cs typeface="Segoe UI Light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Segoe UI"/>
                <a:cs typeface="Segoe UI Light"/>
              </a:rPr>
              <a:t>reflexele</a:t>
            </a:r>
            <a:endParaRPr lang="ro-RO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17" name="Slide Number Placeholder 316">
            <a:extLst>
              <a:ext uri="{FF2B5EF4-FFF2-40B4-BE49-F238E27FC236}">
                <a16:creationId xmlns:a16="http://schemas.microsoft.com/office/drawing/2014/main" id="{FA046723-2B5D-4749-B5DA-9B207404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7</a:t>
            </a:fld>
            <a:endParaRPr lang="en-US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015E840-0578-1263-738B-0F2050EE6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06" y="1303620"/>
            <a:ext cx="6289791" cy="1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338C8D-F5FD-4988-99BC-FBF55D7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56" y="506179"/>
            <a:ext cx="6307949" cy="836988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000">
                <a:latin typeface="Segoe UI"/>
                <a:cs typeface="Segoe UI"/>
              </a:rPr>
              <a:t>Stimulează creierul</a:t>
            </a:r>
            <a:endParaRPr lang="ro-RO"/>
          </a:p>
        </p:txBody>
      </p:sp>
      <p:pic>
        <p:nvPicPr>
          <p:cNvPr id="2" name="Imagine 2">
            <a:extLst>
              <a:ext uri="{FF2B5EF4-FFF2-40B4-BE49-F238E27FC236}">
                <a16:creationId xmlns:a16="http://schemas.microsoft.com/office/drawing/2014/main" id="{018A2C4A-1A7A-9C2D-D8EA-5050166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78" y="1347922"/>
            <a:ext cx="6289791" cy="167291"/>
          </a:xfrm>
          <a:prstGeom prst="rect">
            <a:avLst/>
          </a:prstGeom>
        </p:spPr>
      </p:pic>
      <p:pic>
        <p:nvPicPr>
          <p:cNvPr id="3" name="Imagine 3">
            <a:extLst>
              <a:ext uri="{FF2B5EF4-FFF2-40B4-BE49-F238E27FC236}">
                <a16:creationId xmlns:a16="http://schemas.microsoft.com/office/drawing/2014/main" id="{26C2EE55-990A-F37E-6A0A-A71C4244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96" y="1542697"/>
            <a:ext cx="1950979" cy="592902"/>
          </a:xfrm>
          <a:prstGeom prst="rect">
            <a:avLst/>
          </a:prstGeom>
        </p:spPr>
      </p:pic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182E6660-010A-46FD-C020-720C920E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70" y="2917917"/>
            <a:ext cx="6280385" cy="1737127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6ED07B-78EF-5E84-9669-48D8B8D61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049621"/>
            <a:ext cx="2743200" cy="7587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7AB920C-D1E8-BE8F-91EA-809A1EDAF55B}"/>
              </a:ext>
            </a:extLst>
          </p:cNvPr>
          <p:cNvSpPr txBox="1"/>
          <p:nvPr/>
        </p:nvSpPr>
        <p:spPr>
          <a:xfrm>
            <a:off x="4889139" y="2203215"/>
            <a:ext cx="662113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Wingdings"/>
              <a:buChar char="§"/>
            </a:pP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Jocurile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de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strategie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s-au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dovedit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a fi o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modalitate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excelentă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de a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stimula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err="1">
                <a:solidFill>
                  <a:srgbClr val="FFFFFF"/>
                </a:solidFill>
                <a:latin typeface="Segoe UI"/>
                <a:cs typeface="Segoe UI"/>
              </a:rPr>
              <a:t>creierul</a:t>
            </a:r>
            <a:endParaRPr lang="ro-RO" err="1"/>
          </a:p>
          <a:p>
            <a:pPr marL="571500" indent="-571500" algn="just">
              <a:buFont typeface="Wingdings"/>
              <a:buChar char="§"/>
            </a:pPr>
            <a:endParaRPr lang="en-US" sz="28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571500" indent="-571500" algn="just">
              <a:buFont typeface="Wingdings"/>
              <a:buChar char="§"/>
            </a:pP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ajută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 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să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 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îți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 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îndeplinești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obiectivele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zilnice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mai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ușor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mai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 ales </a:t>
            </a:r>
            <a:r>
              <a:rPr lang="en-US" sz="2800" dirty="0" err="1">
                <a:solidFill>
                  <a:srgbClr val="FFFFFF"/>
                </a:solidFill>
                <a:latin typeface="Segoe UI"/>
                <a:cs typeface="Segoe UI"/>
              </a:rPr>
              <a:t>cele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 "multi-tasking"</a:t>
            </a:r>
          </a:p>
        </p:txBody>
      </p:sp>
    </p:spTree>
    <p:extLst>
      <p:ext uri="{BB962C8B-B14F-4D97-AF65-F5344CB8AC3E}">
        <p14:creationId xmlns:p14="http://schemas.microsoft.com/office/powerpoint/2010/main" val="396594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>
            <a:extLst>
              <a:ext uri="{FF2B5EF4-FFF2-40B4-BE49-F238E27FC236}">
                <a16:creationId xmlns:a16="http://schemas.microsoft.com/office/drawing/2014/main" id="{E180D8D3-5EE9-302C-655D-A2E5DE61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47" y="1022022"/>
            <a:ext cx="4533013" cy="791302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7AE027D5-7A34-E017-0DE1-747AB6D85E3B}"/>
              </a:ext>
            </a:extLst>
          </p:cNvPr>
          <p:cNvSpPr txBox="1"/>
          <p:nvPr/>
        </p:nvSpPr>
        <p:spPr>
          <a:xfrm>
            <a:off x="5486400" y="1065027"/>
            <a:ext cx="45595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solidFill>
                  <a:srgbClr val="FFFFFF"/>
                </a:solidFill>
                <a:latin typeface="Segoe UI"/>
              </a:rPr>
              <a:t>Vă</a:t>
            </a:r>
            <a:r>
              <a:rPr lang="en-US" sz="3600" b="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Segoe UI"/>
              </a:rPr>
              <a:t>mulțumesc</a:t>
            </a:r>
            <a:r>
              <a:rPr lang="en-US" sz="3600" b="1" dirty="0">
                <a:solidFill>
                  <a:srgbClr val="FFFFFF"/>
                </a:solidFill>
                <a:latin typeface="Segoe UI"/>
              </a:rPr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2181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9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211</Words>
  <Application>Microsoft Office PowerPoint</Application>
  <PresentationFormat>Widescreen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Segoe UI</vt:lpstr>
      <vt:lpstr>Segoe UI Light</vt:lpstr>
      <vt:lpstr>Wingdings</vt:lpstr>
      <vt:lpstr>Custom Design</vt:lpstr>
      <vt:lpstr>1_Office Theme</vt:lpstr>
      <vt:lpstr>2_Office Theme</vt:lpstr>
      <vt:lpstr>Prezentare Hobby – Gaming</vt:lpstr>
      <vt:lpstr>Introducere</vt:lpstr>
      <vt:lpstr>Beneficile gaming-ului</vt:lpstr>
      <vt:lpstr>Stimulează creativitatea</vt:lpstr>
      <vt:lpstr>PowerPoint Presentation</vt:lpstr>
      <vt:lpstr>Ajută la concentrare</vt:lpstr>
      <vt:lpstr>PowerPoint Presentation</vt:lpstr>
      <vt:lpstr>Stimulează creierul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Mester Vlad</cp:lastModifiedBy>
  <cp:revision>471</cp:revision>
  <dcterms:created xsi:type="dcterms:W3CDTF">2019-07-18T06:54:05Z</dcterms:created>
  <dcterms:modified xsi:type="dcterms:W3CDTF">2024-05-19T07:37:55Z</dcterms:modified>
</cp:coreProperties>
</file>