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78" r:id="rId9"/>
    <p:sldId id="259" r:id="rId10"/>
    <p:sldId id="260" r:id="rId11"/>
    <p:sldId id="262" r:id="rId12"/>
    <p:sldId id="261" r:id="rId13"/>
    <p:sldId id="263" r:id="rId14"/>
    <p:sldId id="264" r:id="rId15"/>
    <p:sldId id="273" r:id="rId16"/>
    <p:sldId id="279" r:id="rId17"/>
    <p:sldId id="268" r:id="rId18"/>
    <p:sldId id="269" r:id="rId19"/>
    <p:sldId id="277" r:id="rId20"/>
    <p:sldId id="270" r:id="rId21"/>
    <p:sldId id="272" r:id="rId22"/>
    <p:sldId id="27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15880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9742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1371600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FD7515-DC15-44F9-B4E3-B8A8D1A8FD91}"/>
              </a:ext>
            </a:extLst>
          </p:cNvPr>
          <p:cNvSpPr txBox="1">
            <a:spLocks/>
          </p:cNvSpPr>
          <p:nvPr/>
        </p:nvSpPr>
        <p:spPr>
          <a:xfrm>
            <a:off x="7330656" y="1389889"/>
            <a:ext cx="3738372" cy="2039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 из-за отсутствия ссылок</a:t>
            </a:r>
            <a:r>
              <a:rPr lang="en-US" sz="1600" dirty="0"/>
              <a:t>/</a:t>
            </a:r>
            <a:r>
              <a:rPr lang="ru-RU" sz="1600" dirty="0"/>
              <a:t>указателей в языке =</a:t>
            </a:r>
            <a:r>
              <a:rPr lang="en-US" sz="1600" dirty="0"/>
              <a:t>&gt; </a:t>
            </a:r>
            <a:r>
              <a:rPr lang="ru-RU" sz="1600" dirty="0"/>
              <a:t>медленные реализации очереди</a:t>
            </a:r>
            <a:r>
              <a:rPr lang="en-US" sz="1600" dirty="0"/>
              <a:t>/</a:t>
            </a:r>
            <a:r>
              <a:rPr lang="ru-RU" sz="1600" dirty="0"/>
              <a:t>связного списка.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33994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70126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58229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03479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720265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681303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</a:t>
                      </a:r>
                      <a:r>
                        <a:rPr lang="ru-RU" sz="1600" baseline="0" dirty="0"/>
                        <a:t> в</a:t>
                      </a:r>
                      <a:r>
                        <a:rPr lang="ru-RU" sz="1600" dirty="0"/>
                        <a:t>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0209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1065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Breadth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740457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9144"/>
              </p:ext>
            </p:extLst>
          </p:nvPr>
        </p:nvGraphicFramePr>
        <p:xfrm>
          <a:off x="1371600" y="2002705"/>
          <a:ext cx="9697428" cy="2357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</a:t>
                      </a:r>
                      <a:r>
                        <a:rPr lang="ru-RU" sz="1600" baseline="0" dirty="0"/>
                        <a:t> в</a:t>
                      </a:r>
                      <a:r>
                        <a:rPr lang="ru-RU" sz="1600" dirty="0"/>
                        <a:t>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2873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модель для генерации изображений с матрицы датчика направления на Солнце</a:t>
            </a:r>
          </a:p>
          <a:p>
            <a:pPr marL="383540" indent="-383540"/>
            <a:r>
              <a:rPr lang="ru-RU" dirty="0"/>
              <a:t>Разработать алгоритмы определения пятна на изображении</a:t>
            </a:r>
          </a:p>
          <a:p>
            <a:pPr marL="383540" indent="-383540"/>
            <a:r>
              <a:rPr lang="ru-RU" dirty="0"/>
              <a:t>Разработать алгоритмы локализации пятна на изображении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r>
              <a:rPr lang="ru-RU" dirty="0"/>
              <a:t>Реализовать избранные алгоритмы на языке программирования Си для тестирования их работы на микроконтроллере семейства </a:t>
            </a:r>
            <a:r>
              <a:rPr lang="en-US" dirty="0"/>
              <a:t>STM32</a:t>
            </a:r>
            <a:endParaRPr lang="ru-RU" dirty="0"/>
          </a:p>
          <a:p>
            <a:pPr marL="383540" indent="-383540"/>
            <a:endParaRPr lang="ru-RU" dirty="0"/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325112"/>
            <a:ext cx="9601200" cy="2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определения центра пятна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Среднее отличие координат определённого центра от координат рассчитанных теоретически на стадии генерации изображений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</a:t>
            </a:r>
            <a:r>
              <a:rPr lang="en-US" b="1" dirty="0"/>
              <a:t>0.</a:t>
            </a:r>
            <a:r>
              <a:rPr lang="ru-RU" b="1" dirty="0"/>
              <a:t>46 </a:t>
            </a:r>
            <a:r>
              <a:rPr lang="en-US" dirty="0"/>
              <a:t>px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Y: </a:t>
            </a:r>
            <a:r>
              <a:rPr lang="en-US" b="1" dirty="0"/>
              <a:t>0.</a:t>
            </a:r>
            <a:r>
              <a:rPr lang="ru-RU" b="1" dirty="0"/>
              <a:t>46</a:t>
            </a:r>
            <a:r>
              <a:rPr lang="ru-RU" dirty="0"/>
              <a:t> </a:t>
            </a:r>
            <a:r>
              <a:rPr lang="en-US" dirty="0"/>
              <a:t>px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371600" y="5200983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определения углов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Среднее отличие теоретических углов от рассчитанных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0</a:t>
            </a:r>
            <a:r>
              <a:rPr lang="en-US" dirty="0"/>
              <a:t>.</a:t>
            </a:r>
            <a:r>
              <a:rPr lang="ru-RU" dirty="0"/>
              <a:t>118°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0.</a:t>
            </a:r>
            <a:r>
              <a:rPr lang="ru-RU" dirty="0"/>
              <a:t>145°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485713"/>
                <a:ext cx="6096000" cy="24776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  -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толщина отверстия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85713"/>
                <a:ext cx="6096000" cy="2477601"/>
              </a:xfrm>
              <a:prstGeom prst="rect">
                <a:avLst/>
              </a:prstGeom>
              <a:blipFill>
                <a:blip r:embed="rId2"/>
                <a:stretch>
                  <a:fillRect l="-800" t="-3202" b="-3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F6F85-9866-4427-B90F-BC5E502220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1031846"/>
            <a:ext cx="4668647" cy="3940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1371600" y="1050867"/>
                <a:ext cx="5434148" cy="1384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θ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𝑝𝑖𝑥𝑒𝑙𝑆𝑖𝑧𝑒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/2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0867"/>
                <a:ext cx="5434148" cy="1384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u-RU" i="0" dirty="0"/>
              <a:t>Оптимальный алгоритм, по времени и вычислительным затратам, для определения положения Солнца</a:t>
            </a:r>
            <a:r>
              <a:rPr lang="en-US" i="0" dirty="0"/>
              <a:t>:</a:t>
            </a:r>
            <a:endParaRPr lang="ru-RU" i="0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ссылок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указателей для реализации структуры данных очередь или связный список.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отсутствуют указанные типы переменных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Алгоритмы не были реализованные на языке программирования Си для тестирования эффективности работы на микроконтроллере</a:t>
            </a:r>
            <a:r>
              <a:rPr lang="en-US" dirty="0"/>
              <a:t> </a:t>
            </a:r>
            <a:r>
              <a:rPr lang="ru-RU" dirty="0"/>
              <a:t>семейства </a:t>
            </a:r>
            <a:r>
              <a:rPr lang="en-US" dirty="0"/>
              <a:t>STM32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4282-C7C2-4824-BF79-D2A4700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0380"/>
            <a:ext cx="9601200" cy="777240"/>
          </a:xfrm>
        </p:spPr>
        <p:txBody>
          <a:bodyPr/>
          <a:lstStyle/>
          <a:p>
            <a:pPr algn="ctr"/>
            <a:r>
              <a:rPr lang="ru-RU" dirty="0"/>
              <a:t>Спасибо за </a:t>
            </a:r>
            <a:r>
              <a:rPr lang="ru-RU" sz="4800" dirty="0"/>
              <a:t>внимание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867B6-676A-4ED7-A369-7BF055A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 мм ×</a:t>
            </a:r>
            <a:r>
              <a:rPr lang="en-US" sz="1800" dirty="0"/>
              <a:t> 4</a:t>
            </a:r>
            <a:r>
              <a:rPr lang="ru-RU" sz="1800" dirty="0"/>
              <a:t> 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 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 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599" y="1463040"/>
            <a:ext cx="4349931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0.3 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00300"/>
            <a:ext cx="5490013" cy="2793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68EF78-8E66-4D7B-896C-3BB9D8D893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2032456"/>
            <a:ext cx="4668647" cy="39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4985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2304129"/>
            <a:ext cx="4877223" cy="36579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D310824-D45D-4F0F-97DA-BFA4038A207A}"/>
              </a:ext>
            </a:extLst>
          </p:cNvPr>
          <p:cNvSpPr txBox="1">
            <a:spLocks/>
          </p:cNvSpPr>
          <p:nvPr/>
        </p:nvSpPr>
        <p:spPr>
          <a:xfrm>
            <a:off x="1371600" y="1435608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300" dirty="0"/>
              <a:t>Изображение пятна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C1CABFF-6ACA-499A-9CD4-6FA448890F06}"/>
              </a:ext>
            </a:extLst>
          </p:cNvPr>
          <p:cNvSpPr txBox="1">
            <a:spLocks/>
          </p:cNvSpPr>
          <p:nvPr/>
        </p:nvSpPr>
        <p:spPr>
          <a:xfrm>
            <a:off x="7034124" y="1452149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err="1"/>
              <a:t>Бинаризованное</a:t>
            </a:r>
            <a:r>
              <a:rPr lang="ru-RU" sz="3600" dirty="0"/>
              <a:t> изображение пятна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изображения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371599" y="3503343"/>
            <a:ext cx="3049035" cy="2950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569939" y="3503344"/>
            <a:ext cx="3049037" cy="29500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970769" y="3503343"/>
            <a:ext cx="3049035" cy="2950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500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  <a:br>
                  <a:rPr lang="ru-RU" sz="1800" dirty="0"/>
                </a:br>
                <a:endParaRPr lang="ru-RU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𝟏𝟖𝟎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𝝋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 180° </a:t>
                </a:r>
                <a:r>
                  <a:rPr lang="el-GR" sz="1800" b="1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𝟖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  <a:blipFill>
                <a:blip r:embed="rId5"/>
                <a:stretch>
                  <a:fillRect l="-463" t="-167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935" y="2944070"/>
            <a:ext cx="3254120" cy="411482"/>
          </a:xfr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468935" y="3879398"/>
            <a:ext cx="3254120" cy="40538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Определения 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468935" y="4761160"/>
            <a:ext cx="3254120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5" y="5745500"/>
            <a:ext cx="3254120" cy="101566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5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468935" y="1148984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5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5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5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52560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720</TotalTime>
  <Words>755</Words>
  <Application>Microsoft Office PowerPoint</Application>
  <PresentationFormat>Широкоэкранный</PresentationFormat>
  <Paragraphs>186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изображения светового пятна</vt:lpstr>
      <vt:lpstr>Презентация PowerPoint</vt:lpstr>
      <vt:lpstr>Алгоритмы поиска первого пикселя пятна</vt:lpstr>
      <vt:lpstr>Поиск пятна — Brute spot</vt:lpstr>
      <vt:lpstr>Поиск пятна — Rand spot</vt:lpstr>
      <vt:lpstr>Поиск пятна — Breadth spot</vt:lpstr>
      <vt:lpstr>Поиск пятна — Double spot</vt:lpstr>
      <vt:lpstr>Поиск пятна — Round spot</vt:lpstr>
      <vt:lpstr>Поиск пятна — Round double spot</vt:lpstr>
      <vt:lpstr>Результаты тестирования алгоритмов поиска первого пикселя пятна</vt:lpstr>
      <vt:lpstr>Алгоритмы локализации пятна</vt:lpstr>
      <vt:lpstr>Алгоритм локализации — Quadro search</vt:lpstr>
      <vt:lpstr>Алгоритм локализации — Breadth search</vt:lpstr>
      <vt:lpstr>Результаты тестирования алгоритмов локализации пятна</vt:lpstr>
      <vt:lpstr>Определение центра пятна</vt:lpstr>
      <vt:lpstr>Презентация PowerPoint</vt:lpstr>
      <vt:lpstr>Выводы по проделанной работе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68</cp:revision>
  <dcterms:created xsi:type="dcterms:W3CDTF">2021-06-02T15:43:01Z</dcterms:created>
  <dcterms:modified xsi:type="dcterms:W3CDTF">2021-06-15T21:06:30Z</dcterms:modified>
</cp:coreProperties>
</file>