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67" r:id="rId9"/>
    <p:sldId id="278" r:id="rId10"/>
    <p:sldId id="259" r:id="rId11"/>
    <p:sldId id="260" r:id="rId12"/>
    <p:sldId id="262" r:id="rId13"/>
    <p:sldId id="261" r:id="rId14"/>
    <p:sldId id="263" r:id="rId15"/>
    <p:sldId id="264" r:id="rId16"/>
    <p:sldId id="279" r:id="rId17"/>
    <p:sldId id="268" r:id="rId18"/>
    <p:sldId id="269" r:id="rId19"/>
    <p:sldId id="270" r:id="rId20"/>
    <p:sldId id="272" r:id="rId21"/>
    <p:sldId id="273" r:id="rId22"/>
    <p:sldId id="27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>
            <a:normAutofit/>
          </a:bodyPr>
          <a:lstStyle/>
          <a:p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/>
          <a:lstStyle/>
          <a:p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116931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Точность определения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50360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0.</a:t>
            </a:r>
            <a:r>
              <a:rPr lang="ru-RU" dirty="0"/>
              <a:t>41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  <a:p>
            <a:pPr marL="0" indent="0">
              <a:buNone/>
            </a:pPr>
            <a:r>
              <a:rPr lang="en-US" dirty="0"/>
              <a:t>Y: 0.</a:t>
            </a:r>
            <a:r>
              <a:rPr lang="ru-RU" dirty="0"/>
              <a:t>41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3440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Разработать новые алгоритмы определения положения Солнца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положения Солнца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295400" y="485611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0.</a:t>
            </a:r>
            <a:r>
              <a:rPr lang="ru-RU" dirty="0"/>
              <a:t>05°. Ошибка округления.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.5</a:t>
            </a:r>
            <a:r>
              <a:rPr lang="ru-RU" dirty="0"/>
              <a:t>°. Ошибка округления.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3048000" y="1203192"/>
                <a:ext cx="6096000" cy="12641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b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𝑝𝑖𝑥𝑒𝑙𝑆𝑖𝑧𝑒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03192"/>
                <a:ext cx="6096000" cy="1264129"/>
              </a:xfrm>
              <a:prstGeom prst="rect">
                <a:avLst/>
              </a:prstGeom>
              <a:blipFill>
                <a:blip r:embed="rId2"/>
                <a:stretch>
                  <a:fillRect t="-2885" b="-3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467321"/>
                <a:ext cx="6096000" cy="2118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67321"/>
                <a:ext cx="6096000" cy="2118529"/>
              </a:xfrm>
              <a:prstGeom prst="rect">
                <a:avLst/>
              </a:prstGeom>
              <a:blipFill>
                <a:blip r:embed="rId3"/>
                <a:stretch>
                  <a:fillRect l="-800" t="-3746" b="-3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9743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54970"/>
              </p:ext>
            </p:extLst>
          </p:nvPr>
        </p:nvGraphicFramePr>
        <p:xfrm>
          <a:off x="1371600" y="1996580"/>
          <a:ext cx="9697429" cy="4313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620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541436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541436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46474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464749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499439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7605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07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52403"/>
              </p:ext>
            </p:extLst>
          </p:nvPr>
        </p:nvGraphicFramePr>
        <p:xfrm>
          <a:off x="1371600" y="2002705"/>
          <a:ext cx="9697428" cy="215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r>
              <a:rPr lang="ru-RU" dirty="0"/>
              <a:t>Оптимальный алгоритм для определения положения Солнца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структур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 или очередь.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 указанные структуры данных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и вычислительным затратам.</a:t>
            </a:r>
            <a:endParaRPr lang="ru-RU" i="0" dirty="0"/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</a:p>
          <a:p>
            <a:r>
              <a:rPr lang="ru-RU" dirty="0"/>
              <a:t>Оптимальный язык программирования – </a:t>
            </a:r>
            <a:r>
              <a:rPr lang="en-US" dirty="0"/>
              <a:t>C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4</a:t>
            </a:r>
            <a:r>
              <a:rPr lang="ru-RU" sz="1800" dirty="0"/>
              <a:t>мм ×</a:t>
            </a:r>
            <a:r>
              <a:rPr lang="en-US" sz="1800" dirty="0"/>
              <a:t> 4</a:t>
            </a:r>
            <a:r>
              <a:rPr lang="ru-RU" sz="1800" dirty="0"/>
              <a:t>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0.3мм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100мкм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600" y="1463040"/>
            <a:ext cx="4227576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0.7мм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89" y="2145823"/>
            <a:ext cx="8466821" cy="43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041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1609185"/>
            <a:ext cx="487722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219199" y="3211151"/>
            <a:ext cx="3478603" cy="3365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417539" y="3211151"/>
            <a:ext cx="3478605" cy="33656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818369" y="3211151"/>
            <a:ext cx="3478603" cy="3365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Генерация </a:t>
                </a:r>
                <a:r>
                  <a:rPr lang="ru-RU" sz="1800" b="1" dirty="0"/>
                  <a:t>1000</a:t>
                </a:r>
                <a:r>
                  <a:rPr lang="ru-RU" sz="1800" dirty="0"/>
                  <a:t> изображений пятна со случайными азимутальным и зенитным углами.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a typeface="Calibri" panose="020F0502020204030204" pitchFamily="34" charset="0"/>
                      </a:rPr>
                      <m:t>180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i="1"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ea typeface="Calibri" panose="020F0502020204030204" pitchFamily="34" charset="0"/>
                      </a:rPr>
                      <m:t>𝜑</m:t>
                    </m:r>
                    <m:r>
                      <a:rPr lang="en-US" sz="1800" b="0" i="1" smtClean="0"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 180° </a:t>
                </a:r>
                <a:r>
                  <a:rPr lang="el-GR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a typeface="Calibri" panose="020F050202020403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0" i="1" smtClean="0"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ea typeface="Calibri" panose="020F0502020204030204" pitchFamily="34" charset="0"/>
                      </a:rPr>
                      <m:t>𝜃</m:t>
                    </m:r>
                    <m:r>
                      <a:rPr lang="en-US" sz="1800" b="0" i="1" smtClean="0">
                        <a:ea typeface="Calibri" panose="020F0502020204030204" pitchFamily="34" charset="0"/>
                      </a:rPr>
                      <m:t>&lt;90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4</a:t>
                </a:r>
                <a:r>
                  <a:rPr lang="ru-RU" sz="1800" dirty="0">
                    <a:ea typeface="Calibri" panose="020F0502020204030204" pitchFamily="34" charset="0"/>
                  </a:rPr>
                  <a:t>мм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4e</a:t>
                </a:r>
                <a:r>
                  <a:rPr lang="ru-RU" sz="1800" dirty="0">
                    <a:ea typeface="Calibri" panose="020F0502020204030204" pitchFamily="34" charset="0"/>
                  </a:rPr>
                  <a:t>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0.3мм;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100мкм;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0.7мм;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04672"/>
                <a:ext cx="10524545" cy="2313432"/>
              </a:xfrm>
              <a:prstGeom prst="rect">
                <a:avLst/>
              </a:prstGeom>
              <a:blipFill>
                <a:blip r:embed="rId5"/>
                <a:stretch>
                  <a:fillRect l="-463" t="-1842" b="-2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232" y="2773680"/>
            <a:ext cx="2412872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Алгоритмы поиска пятна</a:t>
            </a:r>
            <a:r>
              <a:rPr lang="en-US" dirty="0"/>
              <a:t>:</a:t>
            </a:r>
            <a:endParaRPr lang="ru-RU" dirty="0"/>
          </a:p>
          <a:p>
            <a:r>
              <a:rPr lang="en-US" sz="1800" dirty="0"/>
              <a:t>Brute spot;</a:t>
            </a:r>
          </a:p>
          <a:p>
            <a:r>
              <a:rPr lang="en-US" sz="1800" dirty="0"/>
              <a:t>Rand spot;</a:t>
            </a:r>
          </a:p>
          <a:p>
            <a:r>
              <a:rPr lang="en-US" sz="1800" dirty="0"/>
              <a:t>Breadth spot;</a:t>
            </a:r>
          </a:p>
          <a:p>
            <a:r>
              <a:rPr lang="en-US" sz="1800" dirty="0"/>
              <a:t>Double spot;</a:t>
            </a:r>
          </a:p>
          <a:p>
            <a:r>
              <a:rPr lang="en-US" sz="1800" dirty="0"/>
              <a:t>Round spot;</a:t>
            </a:r>
          </a:p>
          <a:p>
            <a:r>
              <a:rPr lang="en-US" sz="1800" dirty="0"/>
              <a:t>Round double spot;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362452" y="2779776"/>
            <a:ext cx="2997708" cy="170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Алгоритмы локализации пятна</a:t>
            </a:r>
            <a:r>
              <a:rPr lang="en-US" dirty="0"/>
              <a:t>:</a:t>
            </a:r>
            <a:endParaRPr lang="ru-RU" dirty="0"/>
          </a:p>
          <a:p>
            <a:r>
              <a:rPr lang="en-US" sz="1800" dirty="0"/>
              <a:t>Quadro search;</a:t>
            </a:r>
          </a:p>
          <a:p>
            <a:r>
              <a:rPr lang="en-US" sz="1800" dirty="0"/>
              <a:t>Breadth search;</a:t>
            </a:r>
            <a:endParaRPr lang="ru-RU" sz="1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472184" y="503301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Алгоритм определения положения Солнца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8165592" y="3631692"/>
            <a:ext cx="3593592" cy="4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8165592" y="4831078"/>
            <a:ext cx="3349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Определение азимутального</a:t>
            </a:r>
            <a:endParaRPr lang="en-US" sz="2000" dirty="0"/>
          </a:p>
          <a:p>
            <a:r>
              <a:rPr lang="ru-RU" sz="2000" dirty="0"/>
              <a:t>и зенитного углов</a:t>
            </a:r>
            <a:r>
              <a:rPr lang="ru-RU" dirty="0"/>
              <a:t>.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7B70C62D-742A-4237-8E70-3552798A7217}"/>
              </a:ext>
            </a:extLst>
          </p:cNvPr>
          <p:cNvSpPr/>
          <p:nvPr/>
        </p:nvSpPr>
        <p:spPr>
          <a:xfrm>
            <a:off x="3498996" y="3511295"/>
            <a:ext cx="713232" cy="585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>
            <a:off x="7358748" y="3511295"/>
            <a:ext cx="713232" cy="585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A69516EF-83F4-40D8-BF52-74B12357C0B3}"/>
              </a:ext>
            </a:extLst>
          </p:cNvPr>
          <p:cNvSpPr/>
          <p:nvPr/>
        </p:nvSpPr>
        <p:spPr>
          <a:xfrm rot="5400000">
            <a:off x="9483632" y="4160519"/>
            <a:ext cx="713232" cy="585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1062232" y="1237869"/>
            <a:ext cx="3007232" cy="41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1062232" y="1925584"/>
            <a:ext cx="3254120" cy="41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E7132E94-7D7E-4DCB-8ACF-F783DAA31EC1}"/>
              </a:ext>
            </a:extLst>
          </p:cNvPr>
          <p:cNvSpPr/>
          <p:nvPr/>
        </p:nvSpPr>
        <p:spPr>
          <a:xfrm rot="5400000">
            <a:off x="2163033" y="1606008"/>
            <a:ext cx="411481" cy="39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F640825F-3196-45FD-87C2-92080DEDB647}"/>
              </a:ext>
            </a:extLst>
          </p:cNvPr>
          <p:cNvSpPr/>
          <p:nvPr/>
        </p:nvSpPr>
        <p:spPr>
          <a:xfrm rot="5400000">
            <a:off x="2163033" y="2315626"/>
            <a:ext cx="411481" cy="39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0374" cy="70408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81F3069-EF4E-4AEB-B198-41C5FCA9A82B}"/>
              </a:ext>
            </a:extLst>
          </p:cNvPr>
          <p:cNvGrpSpPr/>
          <p:nvPr/>
        </p:nvGrpSpPr>
        <p:grpSpPr>
          <a:xfrm>
            <a:off x="3051035" y="1645970"/>
            <a:ext cx="6089929" cy="4526230"/>
            <a:chOff x="1371600" y="1658048"/>
            <a:chExt cx="5558148" cy="4246000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71600" y="5534716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1A81CB9-CED1-4455-AE31-15C153D69E3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95" y="1658048"/>
              <a:ext cx="3879074" cy="3606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67EB00-4C26-4266-8CB8-4F930C0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716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438</TotalTime>
  <Words>747</Words>
  <Application>Microsoft Office PowerPoint</Application>
  <PresentationFormat>Широкоэкранный</PresentationFormat>
  <Paragraphs>190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светового пятна</vt:lpstr>
      <vt:lpstr>Презентация PowerPoint</vt:lpstr>
      <vt:lpstr>Brute force</vt:lpstr>
      <vt:lpstr>Алгоритмы поиска первого пикселя пятна</vt:lpstr>
      <vt:lpstr>Brute spot</vt:lpstr>
      <vt:lpstr>Rand spot</vt:lpstr>
      <vt:lpstr>Breadth spot</vt:lpstr>
      <vt:lpstr>Double spot</vt:lpstr>
      <vt:lpstr>Round spot</vt:lpstr>
      <vt:lpstr>Round double spot</vt:lpstr>
      <vt:lpstr>Алгоритмы локализации пятна</vt:lpstr>
      <vt:lpstr>Quadro search</vt:lpstr>
      <vt:lpstr>Breadth search</vt:lpstr>
      <vt:lpstr>Точность определения центра пятна</vt:lpstr>
      <vt:lpstr>Презентация PowerPoint</vt:lpstr>
      <vt:lpstr>Результаты тестирования алгоритмов поиска первого пикселя пятна</vt:lpstr>
      <vt:lpstr>Результаты тестирования алгоритмов локализации пятна</vt:lpstr>
      <vt:lpstr>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Yaroslav Barkovskiy</cp:lastModifiedBy>
  <cp:revision>39</cp:revision>
  <dcterms:created xsi:type="dcterms:W3CDTF">2021-06-02T15:43:01Z</dcterms:created>
  <dcterms:modified xsi:type="dcterms:W3CDTF">2021-06-13T13:43:16Z</dcterms:modified>
</cp:coreProperties>
</file>