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2090-0A07-E048-AAA1-EBFBFE3A880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88CA0-3FBA-3B4D-90B8-688DA2C5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9D91-584E-A947-B12A-756D5B3006C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AAA5-82D4-5740-AEE4-DB1F8055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570492" y="1633800"/>
            <a:ext cx="6235856" cy="32935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7747" y="2712036"/>
            <a:ext cx="1661243" cy="1607549"/>
            <a:chOff x="3265861" y="1849091"/>
            <a:chExt cx="939662" cy="907710"/>
          </a:xfrm>
        </p:grpSpPr>
        <p:sp>
          <p:nvSpPr>
            <p:cNvPr id="9" name="Rounded Rectangle 8"/>
            <p:cNvSpPr/>
            <p:nvPr/>
          </p:nvSpPr>
          <p:spPr>
            <a:xfrm>
              <a:off x="3265861" y="1949815"/>
              <a:ext cx="939662" cy="80698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810" y="1849091"/>
              <a:ext cx="154513" cy="158260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5400370" y="2074076"/>
            <a:ext cx="2163159" cy="25681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stCxn id="52" idx="0"/>
            <a:endCxn id="27" idx="0"/>
          </p:cNvCxnSpPr>
          <p:nvPr/>
        </p:nvCxnSpPr>
        <p:spPr>
          <a:xfrm rot="16200000" flipH="1" flipV="1">
            <a:off x="7075160" y="1451010"/>
            <a:ext cx="902027" cy="2105476"/>
          </a:xfrm>
          <a:prstGeom prst="bentConnector3">
            <a:avLst>
              <a:gd name="adj1" fmla="val -78845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EC2-Instanc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/>
        </p:blipFill>
        <p:spPr>
          <a:xfrm>
            <a:off x="6080682" y="2954761"/>
            <a:ext cx="785505" cy="8941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636366" y="4025950"/>
            <a:ext cx="174259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Subnet 1</a:t>
            </a:r>
            <a:endParaRPr lang="en-US" sz="1333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51" y="1761274"/>
            <a:ext cx="609247" cy="63872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22" y="1851470"/>
            <a:ext cx="561215" cy="3663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047585" y="2951450"/>
            <a:ext cx="1063431" cy="4139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Amazon S3 bucket</a:t>
            </a:r>
            <a:endParaRPr lang="en-US" sz="24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69" y="2052735"/>
            <a:ext cx="820484" cy="8508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409264" y="1757638"/>
            <a:ext cx="11180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IGW</a:t>
            </a:r>
            <a:endParaRPr lang="en-US" sz="1333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31" y="1353001"/>
            <a:ext cx="625439" cy="408272"/>
          </a:xfrm>
          <a:prstGeom prst="rect">
            <a:avLst/>
          </a:prstGeom>
        </p:spPr>
      </p:pic>
      <p:pic>
        <p:nvPicPr>
          <p:cNvPr id="29" name="Picture 28" descr="Deployment &amp; Management_IAM Role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49" y="3506316"/>
            <a:ext cx="847928" cy="8479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104" y="1787965"/>
            <a:ext cx="716421" cy="859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553545" y="2726345"/>
            <a:ext cx="1258067" cy="2072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AWS</a:t>
            </a:r>
            <a:br>
              <a:rPr lang="en-US" sz="1333" b="1" dirty="0"/>
            </a:br>
            <a:r>
              <a:rPr lang="en-US" sz="1333" b="1" dirty="0" err="1"/>
              <a:t>CloudTrail</a:t>
            </a:r>
            <a:endParaRPr lang="en-US" sz="1333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68" y="3442911"/>
            <a:ext cx="655755" cy="5901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20" y="2862017"/>
            <a:ext cx="627819" cy="8370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18765" y="3810957"/>
            <a:ext cx="1438656" cy="20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33" dirty="0">
                <a:latin typeface="Helvetica Neue"/>
                <a:cs typeface="Helvetica Neue"/>
              </a:rPr>
              <a:t>IAM User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74" y="2845300"/>
            <a:ext cx="652893" cy="8705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41280" y="3844391"/>
            <a:ext cx="1438656" cy="20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33" dirty="0">
                <a:latin typeface="Helvetica Neue"/>
                <a:cs typeface="Helvetica Neue"/>
              </a:rPr>
              <a:t>Root Account</a:t>
            </a:r>
            <a:endParaRPr lang="en-US" sz="1333" dirty="0">
              <a:latin typeface="Helvetica Neue"/>
              <a:cs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90748" y="4240468"/>
            <a:ext cx="1258067" cy="2072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IAM Role</a:t>
            </a:r>
            <a:endParaRPr lang="en-US" sz="1333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972935" y="4334085"/>
            <a:ext cx="1124229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AWS STS</a:t>
            </a:r>
            <a:endParaRPr lang="en-US" sz="1867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17" y="3752341"/>
            <a:ext cx="891452" cy="511759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32" idx="3"/>
            <a:endCxn id="56" idx="1"/>
          </p:cNvCxnSpPr>
          <p:nvPr/>
        </p:nvCxnSpPr>
        <p:spPr>
          <a:xfrm>
            <a:off x="7122623" y="3738001"/>
            <a:ext cx="994493" cy="270220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3"/>
            <a:endCxn id="35" idx="1"/>
          </p:cNvCxnSpPr>
          <p:nvPr/>
        </p:nvCxnSpPr>
        <p:spPr>
          <a:xfrm>
            <a:off x="1926368" y="3280563"/>
            <a:ext cx="92855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  <a:endCxn id="71" idx="1"/>
          </p:cNvCxnSpPr>
          <p:nvPr/>
        </p:nvCxnSpPr>
        <p:spPr>
          <a:xfrm>
            <a:off x="3482740" y="3280564"/>
            <a:ext cx="1087753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marvelousgame@gmail.com</dc:creator>
  <cp:lastModifiedBy>marvelousgame@gmail.com</cp:lastModifiedBy>
  <cp:revision>2</cp:revision>
  <dcterms:created xsi:type="dcterms:W3CDTF">2017-06-14T07:37:06Z</dcterms:created>
  <dcterms:modified xsi:type="dcterms:W3CDTF">2017-06-14T07:41:15Z</dcterms:modified>
</cp:coreProperties>
</file>