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C8A480-0C3F-45B8-B100-B031F9F25AD8}">
  <a:tblStyle styleId="{88C8A480-0C3F-45B8-B100-B031F9F25A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7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921585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921585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900"/>
          </a:xfrm>
          <a:prstGeom prst="rect">
            <a:avLst/>
          </a:prstGeom>
        </p:spPr>
        <p:txBody>
          <a:bodyPr spcFirstLastPara="1" wrap="square" lIns="95275" tIns="95275" rIns="95275" bIns="95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5275" tIns="95275" rIns="95275" bIns="95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5275" tIns="95275" rIns="95275" bIns="95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5275" tIns="95275" rIns="95275" bIns="95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5275" tIns="95275" rIns="95275" bIns="952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ctr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7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7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7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7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700"/>
              </a:spcBef>
              <a:spcAft>
                <a:spcPts val="17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5275" tIns="95275" rIns="95275" bIns="95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5275" tIns="95275" rIns="95275" bIns="95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82450" tIns="41225" rIns="82450" bIns="41225" anchor="t" anchorCtr="0">
            <a:noAutofit/>
          </a:bodyPr>
          <a:lstStyle>
            <a:lvl1pPr lvl="0">
              <a:buNone/>
              <a:defRPr sz="1200">
                <a:solidFill>
                  <a:schemeClr val="dk1"/>
                </a:solidFill>
              </a:defRPr>
            </a:lvl1pPr>
            <a:lvl2pPr lvl="1">
              <a:buNone/>
              <a:defRPr sz="1200">
                <a:solidFill>
                  <a:schemeClr val="dk1"/>
                </a:solidFill>
              </a:defRPr>
            </a:lvl2pPr>
            <a:lvl3pPr lvl="2">
              <a:buNone/>
              <a:defRPr sz="1200">
                <a:solidFill>
                  <a:schemeClr val="dk1"/>
                </a:solidFill>
              </a:defRPr>
            </a:lvl3pPr>
            <a:lvl4pPr lvl="3">
              <a:buNone/>
              <a:defRPr sz="1200">
                <a:solidFill>
                  <a:schemeClr val="dk1"/>
                </a:solidFill>
              </a:defRPr>
            </a:lvl4pPr>
            <a:lvl5pPr lvl="4">
              <a:buNone/>
              <a:defRPr sz="1200">
                <a:solidFill>
                  <a:schemeClr val="dk1"/>
                </a:solidFill>
              </a:defRPr>
            </a:lvl5pPr>
            <a:lvl6pPr lvl="5">
              <a:buNone/>
              <a:defRPr sz="1200">
                <a:solidFill>
                  <a:schemeClr val="dk1"/>
                </a:solidFill>
              </a:defRPr>
            </a:lvl6pPr>
            <a:lvl7pPr lvl="6">
              <a:buNone/>
              <a:defRPr sz="1200">
                <a:solidFill>
                  <a:schemeClr val="dk1"/>
                </a:solidFill>
              </a:defRPr>
            </a:lvl7pPr>
            <a:lvl8pPr lvl="7">
              <a:buNone/>
              <a:defRPr sz="1200">
                <a:solidFill>
                  <a:schemeClr val="dk1"/>
                </a:solidFill>
              </a:defRPr>
            </a:lvl8pPr>
            <a:lvl9pPr lvl="8">
              <a:buNone/>
              <a:defRPr sz="12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t" anchorCtr="0">
            <a:noAutofit/>
          </a:bodyPr>
          <a:lstStyle>
            <a:lvl1pPr marL="457200" lvl="0" indent="-3365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6422417" y="46631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r" rtl="0">
              <a:spcBef>
                <a:spcPts val="0"/>
              </a:spcBef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r" rtl="0">
              <a:spcBef>
                <a:spcPts val="0"/>
              </a:spcBef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r" rtl="0">
              <a:spcBef>
                <a:spcPts val="0"/>
              </a:spcBef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r" rtl="0">
              <a:spcBef>
                <a:spcPts val="0"/>
              </a:spcBef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r" rtl="0">
              <a:spcBef>
                <a:spcPts val="0"/>
              </a:spcBef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r" rtl="0">
              <a:spcBef>
                <a:spcPts val="0"/>
              </a:spcBef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r" rtl="0">
              <a:spcBef>
                <a:spcPts val="0"/>
              </a:spcBef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r" rtl="0">
              <a:spcBef>
                <a:spcPts val="0"/>
              </a:spcBef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cxnSp>
        <p:nvCxnSpPr>
          <p:cNvPr id="62" name="Google Shape;62;p15"/>
          <p:cNvCxnSpPr/>
          <p:nvPr/>
        </p:nvCxnSpPr>
        <p:spPr>
          <a:xfrm rot="10800000" flipH="1">
            <a:off x="685809" y="4483781"/>
            <a:ext cx="77940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3" name="Google Shape;6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809" y="4559061"/>
            <a:ext cx="614100" cy="4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623888" y="3442099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t" anchorCtr="0">
            <a:noAutofit/>
          </a:bodyPr>
          <a:lstStyle>
            <a:lvl1pPr marL="457200" lvl="0" indent="-3365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t" anchorCtr="0">
            <a:noAutofit/>
          </a:bodyPr>
          <a:lstStyle>
            <a:lvl1pPr marL="457200" lvl="0" indent="-3365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5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t" anchorCtr="0">
            <a:noAutofit/>
          </a:bodyPr>
          <a:lstStyle>
            <a:lvl1pPr marL="457200" lvl="0" indent="-3365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t" anchorCtr="0">
            <a:noAutofit/>
          </a:bodyPr>
          <a:lstStyle>
            <a:lvl1pPr marL="457200" lvl="0" indent="-3365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t" anchorCtr="0">
            <a:noAutofit/>
          </a:bodyPr>
          <a:lstStyle>
            <a:lvl1pPr marL="457200" lvl="0" indent="-4127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1pPr>
            <a:lvl2pPr marL="914400" lvl="1" indent="-3873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2pPr>
            <a:lvl3pPr marL="1371600" lvl="2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5275" tIns="95275" rIns="95275" bIns="95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5275" tIns="95275" rIns="95275" bIns="95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 rot="5400000">
            <a:off x="2940301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t" anchorCtr="0">
            <a:noAutofit/>
          </a:bodyPr>
          <a:lstStyle>
            <a:lvl1pPr marL="457200" lvl="0" indent="-3365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t" anchorCtr="0">
            <a:noAutofit/>
          </a:bodyPr>
          <a:lstStyle>
            <a:lvl1pPr marL="457200" lvl="0" indent="-3365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5275" tIns="95275" rIns="95275" bIns="952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5275" tIns="95275" rIns="95275" bIns="952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7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7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7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7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700"/>
              </a:spcBef>
              <a:spcAft>
                <a:spcPts val="17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5275" tIns="95275" rIns="95275" bIns="95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5275" tIns="95275" rIns="95275" bIns="952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5275" tIns="95275" rIns="95275" bIns="9527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5275" tIns="95275" rIns="95275" bIns="9527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5275" tIns="95275" rIns="95275" bIns="95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5275" tIns="95275" rIns="95275" bIns="952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5275" tIns="95275" rIns="95275" bIns="95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5275" tIns="95275" rIns="95275" bIns="952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5275" tIns="95275" rIns="95275" bIns="952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5275" tIns="95275" rIns="95275" bIns="95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5275" tIns="95275" rIns="95275" bIns="952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5275" tIns="95275" rIns="95275" bIns="95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5275" tIns="95275" rIns="95275" bIns="95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5275" tIns="95275" rIns="95275" bIns="95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5275" tIns="95275" rIns="95275" bIns="95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5275" tIns="95275" rIns="95275" bIns="952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7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7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7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7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700"/>
              </a:spcBef>
              <a:spcAft>
                <a:spcPts val="17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5275" tIns="95275" rIns="95275" bIns="95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5275" tIns="95275" rIns="95275" bIns="952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5275" tIns="95275" rIns="95275" bIns="95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75" tIns="95275" rIns="95275" bIns="952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75" tIns="95275" rIns="95275" bIns="952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75" tIns="95275" rIns="95275" bIns="952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t" anchorCtr="0">
            <a:noAutofit/>
          </a:bodyPr>
          <a:lstStyle>
            <a:lvl1pPr marL="457200" marR="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450" tIns="41225" rIns="82450" bIns="41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BarisAdsiz/Foodio-ilk-sunum-taslagi.git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barisadsiz45@gmail.com" TargetMode="External"/><Relationship Id="rId5" Type="http://schemas.openxmlformats.org/officeDocument/2006/relationships/hyperlink" Target="https://www.edamam.com/" TargetMode="External"/><Relationship Id="rId4" Type="http://schemas.openxmlformats.org/officeDocument/2006/relationships/hyperlink" Target="https://unsplash.com/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/>
        </p:nvSpPr>
        <p:spPr>
          <a:xfrm>
            <a:off x="266147" y="264100"/>
            <a:ext cx="5085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75" tIns="95275" rIns="95275" bIns="95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b="1" dirty="0">
                <a:solidFill>
                  <a:srgbClr val="2F80ED"/>
                </a:solidFill>
                <a:latin typeface="Open Sans"/>
                <a:ea typeface="Open Sans"/>
                <a:cs typeface="Open Sans"/>
                <a:sym typeface="Open Sans"/>
              </a:rPr>
              <a:t>[Food-io]</a:t>
            </a:r>
            <a:endParaRPr sz="1600" b="1" dirty="0">
              <a:solidFill>
                <a:srgbClr val="2F80E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266150" y="809386"/>
            <a:ext cx="4415400" cy="433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75" tIns="95275" rIns="95275" bIns="95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Özet</a:t>
            </a:r>
            <a:endParaRPr sz="1100" dirty="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Yemek tarifi sitesi</a:t>
            </a:r>
            <a:endParaRPr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Problem</a:t>
            </a:r>
            <a:endParaRPr sz="1100" dirty="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 fontAlgn="base"/>
            <a:r>
              <a:rPr lang="tr-TR" sz="1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Yemek sitemizdeki temel amacımız, insanların yedikleri </a:t>
            </a:r>
          </a:p>
          <a:p>
            <a:pPr algn="l" fontAlgn="base"/>
            <a:r>
              <a:rPr lang="tr-TR" sz="1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yemeklerin içeriği hakkında bilinçlenmelerini sağlamaktır. </a:t>
            </a:r>
          </a:p>
          <a:p>
            <a:pPr algn="l" fontAlgn="base"/>
            <a:r>
              <a:rPr lang="tr-TR" sz="1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Yemek tariflerinde </a:t>
            </a:r>
            <a:r>
              <a:rPr lang="tr-TR" sz="10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mazemelerin</a:t>
            </a:r>
            <a:r>
              <a:rPr lang="tr-TR" sz="1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açıkça belirtilmesi, </a:t>
            </a:r>
          </a:p>
          <a:p>
            <a:pPr algn="l" fontAlgn="base"/>
            <a:r>
              <a:rPr lang="tr-TR" sz="1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insanlara hangi malzemelerin kullanıldığını ve bu </a:t>
            </a:r>
          </a:p>
          <a:p>
            <a:pPr algn="l" fontAlgn="base"/>
            <a:r>
              <a:rPr lang="tr-TR" sz="1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malzemelerin yemeklere nasıl bir katkıda bulunduğunu </a:t>
            </a:r>
          </a:p>
          <a:p>
            <a:pPr algn="l" fontAlgn="base"/>
            <a:r>
              <a:rPr lang="tr-TR" sz="1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gösterir. Bu sayede, alerjisi olan insanlar, kendi sağlıklarını </a:t>
            </a:r>
          </a:p>
          <a:p>
            <a:pPr algn="l" fontAlgn="base"/>
            <a:r>
              <a:rPr lang="tr-TR" sz="1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riske atmadan yemek seçimlerini yapabilirler.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Amaç</a:t>
            </a:r>
            <a:endParaRPr lang="tr"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Yemek sitemizin amacı, lezzeti paylaşmak ve yemek tutkunlarını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bir araya getirmektir. Yemek, insanlar arasında ortak bir bağ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 keyifli bir deneyim yaratır. Biz de bu bağı güçlendirmek ve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yemek tutkunlarını bir araya getirerek lezzeti paylaşmak için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 siteyi oluşturduk.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100" dirty="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GitHub proje linki</a:t>
            </a:r>
            <a:endParaRPr sz="1100" dirty="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https://github.com/BarisAdsiz/Foodio-ilk-sunum-taslagi.git</a:t>
            </a:r>
            <a:endParaRPr lang="tr-TR"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100" dirty="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Yararlanılan kaynaklar</a:t>
            </a:r>
            <a:endParaRPr sz="1100" dirty="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https://unsplash.com</a:t>
            </a:r>
            <a:endParaRPr lang="tr-TR"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https://www.freepik.com</a:t>
            </a:r>
            <a:endParaRPr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https://www.edamam.com</a:t>
            </a:r>
            <a:endParaRPr lang="tr-TR"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https://www.w3schools.com</a:t>
            </a:r>
            <a:endParaRPr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82450" tIns="41225" rIns="82450" bIns="412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"/>
              <a:t>1</a:t>
            </a:fld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7346373" y="0"/>
            <a:ext cx="1797627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Barış Adsız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barisadsiz45@gmail.com</a:t>
            </a:r>
            <a:endParaRPr lang="tr-TR"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tr-TR"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349D7A7-3738-3E6C-B318-6B9D45DB0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4700" y="547040"/>
            <a:ext cx="5085000" cy="2319569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4329487D-7953-09D0-E76B-73C173888E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4699" y="2947709"/>
            <a:ext cx="3152291" cy="180214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B7D4A2E-2B9D-716F-B086-5B0447B5B8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0510" y="2952700"/>
            <a:ext cx="1814642" cy="17971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152</Words>
  <Application>Microsoft Office PowerPoint</Application>
  <PresentationFormat>Ekran Gösterisi (16:9)</PresentationFormat>
  <Paragraphs>33</Paragraphs>
  <Slides>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</vt:i4>
      </vt:variant>
    </vt:vector>
  </HeadingPairs>
  <TitlesOfParts>
    <vt:vector size="6" baseType="lpstr">
      <vt:lpstr>Open Sans</vt:lpstr>
      <vt:lpstr>Arial</vt:lpstr>
      <vt:lpstr>Calibri</vt:lpstr>
      <vt:lpstr>Simple Light</vt:lpstr>
      <vt:lpstr>Office Theme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Barış Adsız</cp:lastModifiedBy>
  <cp:revision>20</cp:revision>
  <dcterms:modified xsi:type="dcterms:W3CDTF">2023-06-07T20:27:23Z</dcterms:modified>
</cp:coreProperties>
</file>