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yyüp Taşçı" initials="ET" lastIdx="1" clrIdx="0">
    <p:extLst>
      <p:ext uri="{19B8F6BF-5375-455C-9EA6-DF929625EA0E}">
        <p15:presenceInfo xmlns:p15="http://schemas.microsoft.com/office/powerpoint/2012/main" userId="Eyyüp Taşç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5410" autoAdjust="0"/>
  </p:normalViewPr>
  <p:slideViewPr>
    <p:cSldViewPr snapToGrid="0">
      <p:cViewPr varScale="1">
        <p:scale>
          <a:sx n="81" d="100"/>
          <a:sy n="81" d="100"/>
        </p:scale>
        <p:origin x="5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EF73-401B-4971-981E-9EFB66C5F3EA}" type="datetimeFigureOut">
              <a:rPr lang="tr-TR" smtClean="0"/>
              <a:t>15.01.2021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6953E-8892-405C-9EFD-689D5CA25B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59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6953E-8892-405C-9EFD-689D5CA25BC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74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8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A592-D45D-45AB-AB68-EB2EAE7E13AA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E555-A3CC-47BA-8AC8-697F1F88F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5CE8D35-878C-40A7-9307-53A9D2484954}"/>
              </a:ext>
            </a:extLst>
          </p:cNvPr>
          <p:cNvSpPr/>
          <p:nvPr/>
        </p:nvSpPr>
        <p:spPr>
          <a:xfrm>
            <a:off x="1370428" y="2641954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00640C0-95A1-4CDD-8EDC-750702B72806}"/>
              </a:ext>
            </a:extLst>
          </p:cNvPr>
          <p:cNvSpPr/>
          <p:nvPr/>
        </p:nvSpPr>
        <p:spPr>
          <a:xfrm>
            <a:off x="7777547" y="2648641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pB:button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5B7F39C5-2718-4A9F-AAD8-56BB3D07DE3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41533" y="2937056"/>
            <a:ext cx="4836014" cy="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28BAEB4A-B695-457E-9885-FF7B9ADB36BB}"/>
              </a:ext>
            </a:extLst>
          </p:cNvPr>
          <p:cNvSpPr/>
          <p:nvPr/>
        </p:nvSpPr>
        <p:spPr>
          <a:xfrm>
            <a:off x="3162204" y="2459939"/>
            <a:ext cx="4510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3</a:t>
            </a:r>
            <a:r>
              <a:rPr lang="en-US" sz="1400" dirty="0"/>
              <a:t>. </a:t>
            </a:r>
            <a:r>
              <a:rPr lang="tr-TR" sz="1400" dirty="0"/>
              <a:t>select</a:t>
            </a:r>
            <a:r>
              <a:rPr lang="en-US" sz="1400" dirty="0"/>
              <a:t>(</a:t>
            </a:r>
            <a:r>
              <a:rPr lang="tr-TR" sz="1400" dirty="0"/>
              <a:t>anySelection : </a:t>
            </a:r>
            <a:r>
              <a:rPr lang="tr-TR" sz="1400" dirty="0" err="1"/>
              <a:t>boolean</a:t>
            </a:r>
            <a:r>
              <a:rPr lang="tr-TR" sz="1400" dirty="0"/>
              <a:t>, 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en-US" sz="1400" dirty="0"/>
              <a:t>)</a:t>
            </a: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DA8F1B0D-9A37-4D7C-BF22-9279FFBFCC6A}"/>
              </a:ext>
            </a:extLst>
          </p:cNvPr>
          <p:cNvCxnSpPr/>
          <p:nvPr/>
        </p:nvCxnSpPr>
        <p:spPr>
          <a:xfrm>
            <a:off x="2021303" y="1296060"/>
            <a:ext cx="1673" cy="134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5662B575-3BFA-4285-915A-EC184C32154E}"/>
              </a:ext>
            </a:extLst>
          </p:cNvPr>
          <p:cNvCxnSpPr/>
          <p:nvPr/>
        </p:nvCxnSpPr>
        <p:spPr>
          <a:xfrm>
            <a:off x="2155980" y="1527077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">
            <a:extLst>
              <a:ext uri="{FF2B5EF4-FFF2-40B4-BE49-F238E27FC236}">
                <a16:creationId xmlns:a16="http://schemas.microsoft.com/office/drawing/2014/main" id="{31F37C30-682D-4F28-9FBF-67D78252673E}"/>
              </a:ext>
            </a:extLst>
          </p:cNvPr>
          <p:cNvSpPr/>
          <p:nvPr/>
        </p:nvSpPr>
        <p:spPr>
          <a:xfrm>
            <a:off x="2095438" y="1666204"/>
            <a:ext cx="389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tr-TR" dirty="0" err="1"/>
              <a:t>selectButton</a:t>
            </a:r>
            <a:r>
              <a:rPr lang="en-US" dirty="0"/>
              <a:t>()</a:t>
            </a:r>
          </a:p>
        </p:txBody>
      </p:sp>
      <p:cxnSp>
        <p:nvCxnSpPr>
          <p:cNvPr id="18" name="Straight Arrow Connector 29">
            <a:extLst>
              <a:ext uri="{FF2B5EF4-FFF2-40B4-BE49-F238E27FC236}">
                <a16:creationId xmlns:a16="http://schemas.microsoft.com/office/drawing/2014/main" id="{7A18D958-7E8F-49D9-BC96-2B7B4D046489}"/>
              </a:ext>
            </a:extLst>
          </p:cNvPr>
          <p:cNvCxnSpPr>
            <a:cxnSpLocks/>
          </p:cNvCxnSpPr>
          <p:nvPr/>
        </p:nvCxnSpPr>
        <p:spPr>
          <a:xfrm>
            <a:off x="3046269" y="2839183"/>
            <a:ext cx="4398471" cy="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C187B748-0EA2-4970-99AE-264BAEBE2E33}"/>
              </a:ext>
            </a:extLst>
          </p:cNvPr>
          <p:cNvSpPr/>
          <p:nvPr/>
        </p:nvSpPr>
        <p:spPr>
          <a:xfrm>
            <a:off x="5308775" y="4014400"/>
            <a:ext cx="542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1.</a:t>
            </a:r>
            <a:r>
              <a:rPr lang="tr-TR" sz="1400" dirty="0"/>
              <a:t>3</a:t>
            </a:r>
            <a:r>
              <a:rPr lang="en-US" sz="1400" dirty="0"/>
              <a:t>.</a:t>
            </a:r>
            <a:r>
              <a:rPr lang="tr-TR" sz="1400" dirty="0"/>
              <a:t>2</a:t>
            </a:r>
            <a:r>
              <a:rPr lang="en-US" sz="1400" dirty="0"/>
              <a:t> </a:t>
            </a:r>
            <a:r>
              <a:rPr lang="tr-TR" sz="1400" dirty="0"/>
              <a:t>changeIsSelected</a:t>
            </a:r>
            <a:r>
              <a:rPr lang="en-US" sz="1400" dirty="0"/>
              <a:t>(</a:t>
            </a:r>
            <a:r>
              <a:rPr lang="tr-TR" sz="1400" dirty="0"/>
              <a:t>)</a:t>
            </a:r>
            <a:r>
              <a:rPr lang="en-US" sz="1400" dirty="0"/>
              <a:t> </a:t>
            </a:r>
            <a:endParaRPr lang="tr-TR" sz="1400" dirty="0"/>
          </a:p>
          <a:p>
            <a:pPr algn="ctr"/>
            <a:r>
              <a:rPr lang="en-US" sz="1400" dirty="0"/>
              <a:t>[</a:t>
            </a:r>
            <a:r>
              <a:rPr lang="tr-TR" sz="1400" dirty="0"/>
              <a:t>(isSelected</a:t>
            </a:r>
            <a:r>
              <a:rPr lang="en-US" sz="1400" dirty="0"/>
              <a:t> == </a:t>
            </a:r>
            <a:r>
              <a:rPr lang="tr-TR" sz="1400" dirty="0"/>
              <a:t>false) &amp; (anySelection == false) &amp;  (isClose == true)</a:t>
            </a:r>
            <a:r>
              <a:rPr lang="en-US" sz="1400" dirty="0"/>
              <a:t>]</a:t>
            </a:r>
          </a:p>
        </p:txBody>
      </p:sp>
      <p:sp>
        <p:nvSpPr>
          <p:cNvPr id="35" name="Yay 34">
            <a:extLst>
              <a:ext uri="{FF2B5EF4-FFF2-40B4-BE49-F238E27FC236}">
                <a16:creationId xmlns:a16="http://schemas.microsoft.com/office/drawing/2014/main" id="{EC18A202-8E97-447B-9FD2-AA0D2829BD1D}"/>
              </a:ext>
            </a:extLst>
          </p:cNvPr>
          <p:cNvSpPr/>
          <p:nvPr/>
        </p:nvSpPr>
        <p:spPr>
          <a:xfrm>
            <a:off x="8575460" y="2943743"/>
            <a:ext cx="1552194" cy="954107"/>
          </a:xfrm>
          <a:prstGeom prst="arc">
            <a:avLst>
              <a:gd name="adj1" fmla="val 16200000"/>
              <a:gd name="adj2" fmla="val 11647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Yay 35">
            <a:extLst>
              <a:ext uri="{FF2B5EF4-FFF2-40B4-BE49-F238E27FC236}">
                <a16:creationId xmlns:a16="http://schemas.microsoft.com/office/drawing/2014/main" id="{EAE68C8C-A437-4E86-AB4B-EFA84387A749}"/>
              </a:ext>
            </a:extLst>
          </p:cNvPr>
          <p:cNvSpPr/>
          <p:nvPr/>
        </p:nvSpPr>
        <p:spPr>
          <a:xfrm>
            <a:off x="8405781" y="2849492"/>
            <a:ext cx="1787166" cy="1182207"/>
          </a:xfrm>
          <a:prstGeom prst="arc">
            <a:avLst>
              <a:gd name="adj1" fmla="val 5553680"/>
              <a:gd name="adj2" fmla="val 999270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Yay 36">
            <a:extLst>
              <a:ext uri="{FF2B5EF4-FFF2-40B4-BE49-F238E27FC236}">
                <a16:creationId xmlns:a16="http://schemas.microsoft.com/office/drawing/2014/main" id="{53D6E670-E367-4A36-9801-C5200A5A8A31}"/>
              </a:ext>
            </a:extLst>
          </p:cNvPr>
          <p:cNvSpPr/>
          <p:nvPr/>
        </p:nvSpPr>
        <p:spPr>
          <a:xfrm>
            <a:off x="8471954" y="2849492"/>
            <a:ext cx="1787166" cy="1182207"/>
          </a:xfrm>
          <a:prstGeom prst="arc">
            <a:avLst>
              <a:gd name="adj1" fmla="val 20470424"/>
              <a:gd name="adj2" fmla="val 286777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4181F46A-E0BA-4E94-B4AE-946A7E78145E}"/>
              </a:ext>
            </a:extLst>
          </p:cNvPr>
          <p:cNvSpPr txBox="1"/>
          <p:nvPr/>
        </p:nvSpPr>
        <p:spPr>
          <a:xfrm>
            <a:off x="9299364" y="3606197"/>
            <a:ext cx="583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1.3.1. isClose = </a:t>
            </a:r>
            <a:r>
              <a:rPr lang="tr-TR" sz="1400" dirty="0" err="1"/>
              <a:t>distance</a:t>
            </a:r>
            <a:r>
              <a:rPr lang="tr-TR" sz="1400" dirty="0"/>
              <a:t>(x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tr-TR" sz="1400" dirty="0"/>
              <a:t>) : boolean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50AB3AAE-69AD-4C80-82B4-CFA6BDA0CCD6}"/>
              </a:ext>
            </a:extLst>
          </p:cNvPr>
          <p:cNvSpPr/>
          <p:nvPr/>
        </p:nvSpPr>
        <p:spPr>
          <a:xfrm>
            <a:off x="-1739518" y="2977218"/>
            <a:ext cx="2375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2</a:t>
            </a:r>
            <a:r>
              <a:rPr lang="en-US" sz="1400" dirty="0"/>
              <a:t>. </a:t>
            </a:r>
            <a:r>
              <a:rPr lang="tr-TR" sz="1400" dirty="0"/>
              <a:t>x = GetMouseX</a:t>
            </a:r>
            <a:r>
              <a:rPr lang="en-US" sz="1400" dirty="0"/>
              <a:t>()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endParaRPr lang="tr-TR" sz="1400" dirty="0"/>
          </a:p>
        </p:txBody>
      </p:sp>
      <p:sp>
        <p:nvSpPr>
          <p:cNvPr id="21" name="Yay 20">
            <a:extLst>
              <a:ext uri="{FF2B5EF4-FFF2-40B4-BE49-F238E27FC236}">
                <a16:creationId xmlns:a16="http://schemas.microsoft.com/office/drawing/2014/main" id="{276BC7E3-3714-451D-944A-E48307DB557D}"/>
              </a:ext>
            </a:extLst>
          </p:cNvPr>
          <p:cNvSpPr/>
          <p:nvPr/>
        </p:nvSpPr>
        <p:spPr>
          <a:xfrm>
            <a:off x="777470" y="2731295"/>
            <a:ext cx="1364541" cy="764211"/>
          </a:xfrm>
          <a:prstGeom prst="arc">
            <a:avLst>
              <a:gd name="adj1" fmla="val 540550"/>
              <a:gd name="adj2" fmla="val 15459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2" name="Yay 21">
            <a:extLst>
              <a:ext uri="{FF2B5EF4-FFF2-40B4-BE49-F238E27FC236}">
                <a16:creationId xmlns:a16="http://schemas.microsoft.com/office/drawing/2014/main" id="{0EC5AE99-A611-44B3-842E-F69D38F7E4C4}"/>
              </a:ext>
            </a:extLst>
          </p:cNvPr>
          <p:cNvSpPr/>
          <p:nvPr/>
        </p:nvSpPr>
        <p:spPr>
          <a:xfrm>
            <a:off x="702372" y="2637045"/>
            <a:ext cx="1571106" cy="946912"/>
          </a:xfrm>
          <a:prstGeom prst="arc">
            <a:avLst>
              <a:gd name="adj1" fmla="val 985662"/>
              <a:gd name="adj2" fmla="val 796988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Yay 22">
            <a:extLst>
              <a:ext uri="{FF2B5EF4-FFF2-40B4-BE49-F238E27FC236}">
                <a16:creationId xmlns:a16="http://schemas.microsoft.com/office/drawing/2014/main" id="{F69FCE8F-1CA0-4F70-A5A5-02516C258A80}"/>
              </a:ext>
            </a:extLst>
          </p:cNvPr>
          <p:cNvSpPr/>
          <p:nvPr/>
        </p:nvSpPr>
        <p:spPr>
          <a:xfrm>
            <a:off x="577059" y="2648641"/>
            <a:ext cx="1703752" cy="946912"/>
          </a:xfrm>
          <a:prstGeom prst="arc">
            <a:avLst>
              <a:gd name="adj1" fmla="val 8930546"/>
              <a:gd name="adj2" fmla="val 137871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159AAC75-E407-4D7A-808A-838F81E49B7D}"/>
              </a:ext>
            </a:extLst>
          </p:cNvPr>
          <p:cNvSpPr txBox="1"/>
          <p:nvPr/>
        </p:nvSpPr>
        <p:spPr>
          <a:xfrm>
            <a:off x="572792" y="3595553"/>
            <a:ext cx="258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1.1. y = GetMouseY() : </a:t>
            </a:r>
            <a:r>
              <a:rPr lang="tr-TR" sz="1400" dirty="0" err="1"/>
              <a:t>double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27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F5F7C9CA-D69A-45D5-A336-545EA7E0333A}"/>
              </a:ext>
            </a:extLst>
          </p:cNvPr>
          <p:cNvSpPr/>
          <p:nvPr/>
        </p:nvSpPr>
        <p:spPr>
          <a:xfrm>
            <a:off x="7211586" y="3664449"/>
            <a:ext cx="3420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1.</a:t>
            </a:r>
            <a:r>
              <a:rPr lang="tr-TR" sz="1400" dirty="0"/>
              <a:t>3</a:t>
            </a:r>
            <a:r>
              <a:rPr lang="en-US" sz="1400" dirty="0"/>
              <a:t>.</a:t>
            </a:r>
            <a:r>
              <a:rPr lang="tr-TR" sz="1400" dirty="0"/>
              <a:t>3</a:t>
            </a:r>
            <a:r>
              <a:rPr lang="en-US" sz="1400" dirty="0"/>
              <a:t> </a:t>
            </a:r>
            <a:r>
              <a:rPr lang="tr-TR" sz="1400" dirty="0"/>
              <a:t>changeIsSelected</a:t>
            </a:r>
            <a:r>
              <a:rPr lang="en-US" sz="1400" dirty="0"/>
              <a:t>()</a:t>
            </a:r>
            <a:endParaRPr lang="tr-TR" sz="1400" dirty="0"/>
          </a:p>
          <a:p>
            <a:pPr algn="ctr"/>
            <a:r>
              <a:rPr lang="en-US" sz="1400" dirty="0"/>
              <a:t>[</a:t>
            </a:r>
            <a:r>
              <a:rPr lang="tr-TR" sz="1400" dirty="0"/>
              <a:t>(isClose == true) &amp; (isSelected == </a:t>
            </a:r>
            <a:r>
              <a:rPr lang="tr-TR" sz="1400" dirty="0" err="1"/>
              <a:t>true</a:t>
            </a:r>
            <a:r>
              <a:rPr lang="tr-TR" sz="1400" dirty="0"/>
              <a:t>)]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BC4575C-B8C1-45DD-ADE6-8A6C003E6240}"/>
              </a:ext>
            </a:extLst>
          </p:cNvPr>
          <p:cNvSpPr/>
          <p:nvPr/>
        </p:nvSpPr>
        <p:spPr>
          <a:xfrm>
            <a:off x="807720" y="2432591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A923054-E10C-4CC9-9FD0-066E0B10B7D1}"/>
              </a:ext>
            </a:extLst>
          </p:cNvPr>
          <p:cNvSpPr/>
          <p:nvPr/>
        </p:nvSpPr>
        <p:spPr>
          <a:xfrm>
            <a:off x="8921969" y="244875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pB:button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2DF2AA8-6067-44D0-8444-22583A9CCF5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378825" y="2727693"/>
            <a:ext cx="6543144" cy="1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BEB20FD5-9D2A-4A57-9CAF-CC0353CC899A}"/>
              </a:ext>
            </a:extLst>
          </p:cNvPr>
          <p:cNvSpPr/>
          <p:nvPr/>
        </p:nvSpPr>
        <p:spPr>
          <a:xfrm>
            <a:off x="2378826" y="2274248"/>
            <a:ext cx="6311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3</a:t>
            </a:r>
            <a:r>
              <a:rPr lang="en-US" sz="1400" dirty="0"/>
              <a:t>. </a:t>
            </a:r>
            <a:r>
              <a:rPr lang="tr-TR" sz="1400" dirty="0"/>
              <a:t>anySelection = </a:t>
            </a:r>
            <a:r>
              <a:rPr lang="tr-TR" sz="1400" dirty="0" err="1"/>
              <a:t>deSelect</a:t>
            </a:r>
            <a:r>
              <a:rPr lang="en-US" sz="1400" dirty="0"/>
              <a:t>(</a:t>
            </a:r>
            <a:r>
              <a:rPr lang="tr-TR" sz="1400" dirty="0"/>
              <a:t>anySelection : </a:t>
            </a:r>
            <a:r>
              <a:rPr lang="tr-TR" sz="1400" dirty="0" err="1"/>
              <a:t>boolean</a:t>
            </a:r>
            <a:r>
              <a:rPr lang="tr-TR" sz="1400" dirty="0"/>
              <a:t>, 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en-US" sz="1400" dirty="0"/>
              <a:t>)</a:t>
            </a:r>
            <a:r>
              <a:rPr lang="tr-TR" sz="1400" dirty="0"/>
              <a:t> : boolean</a:t>
            </a:r>
            <a:endParaRPr lang="en-US" sz="1400" dirty="0"/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4A59A757-82DD-4F7B-9B34-197AA86C7FDA}"/>
              </a:ext>
            </a:extLst>
          </p:cNvPr>
          <p:cNvCxnSpPr/>
          <p:nvPr/>
        </p:nvCxnSpPr>
        <p:spPr>
          <a:xfrm>
            <a:off x="1458595" y="1086697"/>
            <a:ext cx="1673" cy="134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14249E7A-D077-47FC-AB2E-922B83941A61}"/>
              </a:ext>
            </a:extLst>
          </p:cNvPr>
          <p:cNvCxnSpPr/>
          <p:nvPr/>
        </p:nvCxnSpPr>
        <p:spPr>
          <a:xfrm>
            <a:off x="1593272" y="1317714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8">
            <a:extLst>
              <a:ext uri="{FF2B5EF4-FFF2-40B4-BE49-F238E27FC236}">
                <a16:creationId xmlns:a16="http://schemas.microsoft.com/office/drawing/2014/main" id="{CAA483E9-20B6-4943-9DCC-814DBB6F132B}"/>
              </a:ext>
            </a:extLst>
          </p:cNvPr>
          <p:cNvSpPr/>
          <p:nvPr/>
        </p:nvSpPr>
        <p:spPr>
          <a:xfrm>
            <a:off x="1557716" y="1574978"/>
            <a:ext cx="389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</a:t>
            </a:r>
            <a:r>
              <a:rPr lang="tr-TR" dirty="0"/>
              <a:t> </a:t>
            </a:r>
            <a:r>
              <a:rPr lang="tr-TR" dirty="0" err="1"/>
              <a:t>deSelectButton</a:t>
            </a:r>
            <a:r>
              <a:rPr lang="en-US" dirty="0"/>
              <a:t>()</a:t>
            </a:r>
          </a:p>
        </p:txBody>
      </p: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A5009ADE-22B7-4ECA-B510-973FD38A26BC}"/>
              </a:ext>
            </a:extLst>
          </p:cNvPr>
          <p:cNvCxnSpPr>
            <a:cxnSpLocks/>
          </p:cNvCxnSpPr>
          <p:nvPr/>
        </p:nvCxnSpPr>
        <p:spPr>
          <a:xfrm flipV="1">
            <a:off x="2863523" y="2629801"/>
            <a:ext cx="5595063" cy="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Yay 27">
            <a:extLst>
              <a:ext uri="{FF2B5EF4-FFF2-40B4-BE49-F238E27FC236}">
                <a16:creationId xmlns:a16="http://schemas.microsoft.com/office/drawing/2014/main" id="{9CEC23A3-795A-4449-A9A7-0C3478CAD16C}"/>
              </a:ext>
            </a:extLst>
          </p:cNvPr>
          <p:cNvSpPr/>
          <p:nvPr/>
        </p:nvSpPr>
        <p:spPr>
          <a:xfrm>
            <a:off x="9719882" y="2743852"/>
            <a:ext cx="1552194" cy="954107"/>
          </a:xfrm>
          <a:prstGeom prst="arc">
            <a:avLst>
              <a:gd name="adj1" fmla="val 16200000"/>
              <a:gd name="adj2" fmla="val 11647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Yay 28">
            <a:extLst>
              <a:ext uri="{FF2B5EF4-FFF2-40B4-BE49-F238E27FC236}">
                <a16:creationId xmlns:a16="http://schemas.microsoft.com/office/drawing/2014/main" id="{7B5472C5-AB3E-41B6-8F61-BBAC8905CD7F}"/>
              </a:ext>
            </a:extLst>
          </p:cNvPr>
          <p:cNvSpPr/>
          <p:nvPr/>
        </p:nvSpPr>
        <p:spPr>
          <a:xfrm>
            <a:off x="9550203" y="2649601"/>
            <a:ext cx="1787166" cy="1182207"/>
          </a:xfrm>
          <a:prstGeom prst="arc">
            <a:avLst>
              <a:gd name="adj1" fmla="val 5553680"/>
              <a:gd name="adj2" fmla="val 999270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Yay 29">
            <a:extLst>
              <a:ext uri="{FF2B5EF4-FFF2-40B4-BE49-F238E27FC236}">
                <a16:creationId xmlns:a16="http://schemas.microsoft.com/office/drawing/2014/main" id="{AF2E5370-5F57-47E4-8418-BC3C3270E07F}"/>
              </a:ext>
            </a:extLst>
          </p:cNvPr>
          <p:cNvSpPr/>
          <p:nvPr/>
        </p:nvSpPr>
        <p:spPr>
          <a:xfrm>
            <a:off x="9616376" y="2649601"/>
            <a:ext cx="1787166" cy="1182207"/>
          </a:xfrm>
          <a:prstGeom prst="arc">
            <a:avLst>
              <a:gd name="adj1" fmla="val 16868241"/>
              <a:gd name="adj2" fmla="val 2129892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1F17813-9DA6-4D60-A296-69D6B16D9C38}"/>
              </a:ext>
            </a:extLst>
          </p:cNvPr>
          <p:cNvSpPr txBox="1"/>
          <p:nvPr/>
        </p:nvSpPr>
        <p:spPr>
          <a:xfrm>
            <a:off x="10925596" y="3638321"/>
            <a:ext cx="4351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1.3.2 isClose = </a:t>
            </a:r>
            <a:r>
              <a:rPr lang="tr-TR" sz="1400" dirty="0" err="1"/>
              <a:t>distance</a:t>
            </a:r>
            <a:r>
              <a:rPr lang="tr-TR" sz="1400" dirty="0"/>
              <a:t>(x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tr-TR" sz="1400" dirty="0"/>
              <a:t>) : boolean</a:t>
            </a:r>
          </a:p>
        </p:txBody>
      </p:sp>
      <p:sp>
        <p:nvSpPr>
          <p:cNvPr id="36" name="Yay 35">
            <a:extLst>
              <a:ext uri="{FF2B5EF4-FFF2-40B4-BE49-F238E27FC236}">
                <a16:creationId xmlns:a16="http://schemas.microsoft.com/office/drawing/2014/main" id="{1EFDA042-D9D0-4C75-8294-A358D59E9CBB}"/>
              </a:ext>
            </a:extLst>
          </p:cNvPr>
          <p:cNvSpPr/>
          <p:nvPr/>
        </p:nvSpPr>
        <p:spPr>
          <a:xfrm>
            <a:off x="9599491" y="2629801"/>
            <a:ext cx="1787166" cy="1182207"/>
          </a:xfrm>
          <a:prstGeom prst="arc">
            <a:avLst>
              <a:gd name="adj1" fmla="val 370256"/>
              <a:gd name="adj2" fmla="val 425934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6349027-FEED-4A24-A79D-A236415E44AA}"/>
              </a:ext>
            </a:extLst>
          </p:cNvPr>
          <p:cNvSpPr txBox="1"/>
          <p:nvPr/>
        </p:nvSpPr>
        <p:spPr>
          <a:xfrm>
            <a:off x="9742502" y="245611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1.3.1 anySelection = isThereAnySelection() : boolean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B49A9B2C-92DB-45AF-91E8-5B24DFED8BE3}"/>
              </a:ext>
            </a:extLst>
          </p:cNvPr>
          <p:cNvSpPr/>
          <p:nvPr/>
        </p:nvSpPr>
        <p:spPr>
          <a:xfrm>
            <a:off x="-2296186" y="2784689"/>
            <a:ext cx="2375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2</a:t>
            </a:r>
            <a:r>
              <a:rPr lang="en-US" sz="1400" dirty="0"/>
              <a:t>. </a:t>
            </a:r>
            <a:r>
              <a:rPr lang="tr-TR" sz="1400" dirty="0"/>
              <a:t>x = GetMouseX</a:t>
            </a:r>
            <a:r>
              <a:rPr lang="en-US" sz="1400" dirty="0"/>
              <a:t>()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endParaRPr lang="tr-TR" sz="1400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57AC436E-A194-4233-AE66-CCC9FE4602DA}"/>
              </a:ext>
            </a:extLst>
          </p:cNvPr>
          <p:cNvSpPr txBox="1"/>
          <p:nvPr/>
        </p:nvSpPr>
        <p:spPr>
          <a:xfrm>
            <a:off x="110945" y="3381340"/>
            <a:ext cx="258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1.1. y = GetMouseY() : </a:t>
            </a:r>
            <a:r>
              <a:rPr lang="tr-TR" sz="1400" dirty="0" err="1"/>
              <a:t>double</a:t>
            </a:r>
            <a:endParaRPr lang="en-US" sz="1400" dirty="0"/>
          </a:p>
        </p:txBody>
      </p:sp>
      <p:sp>
        <p:nvSpPr>
          <p:cNvPr id="34" name="Yay 33">
            <a:extLst>
              <a:ext uri="{FF2B5EF4-FFF2-40B4-BE49-F238E27FC236}">
                <a16:creationId xmlns:a16="http://schemas.microsoft.com/office/drawing/2014/main" id="{3DC5C36C-C918-41DB-83B1-078A9DCF70D9}"/>
              </a:ext>
            </a:extLst>
          </p:cNvPr>
          <p:cNvSpPr/>
          <p:nvPr/>
        </p:nvSpPr>
        <p:spPr>
          <a:xfrm>
            <a:off x="220802" y="2538766"/>
            <a:ext cx="1364541" cy="764211"/>
          </a:xfrm>
          <a:prstGeom prst="arc">
            <a:avLst>
              <a:gd name="adj1" fmla="val 540550"/>
              <a:gd name="adj2" fmla="val 15459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Yay 36">
            <a:extLst>
              <a:ext uri="{FF2B5EF4-FFF2-40B4-BE49-F238E27FC236}">
                <a16:creationId xmlns:a16="http://schemas.microsoft.com/office/drawing/2014/main" id="{73E18919-AFD6-4C0D-9461-7BB28B2B3DF6}"/>
              </a:ext>
            </a:extLst>
          </p:cNvPr>
          <p:cNvSpPr/>
          <p:nvPr/>
        </p:nvSpPr>
        <p:spPr>
          <a:xfrm>
            <a:off x="145704" y="2444516"/>
            <a:ext cx="1571106" cy="946912"/>
          </a:xfrm>
          <a:prstGeom prst="arc">
            <a:avLst>
              <a:gd name="adj1" fmla="val 985662"/>
              <a:gd name="adj2" fmla="val 796988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Yay 38">
            <a:extLst>
              <a:ext uri="{FF2B5EF4-FFF2-40B4-BE49-F238E27FC236}">
                <a16:creationId xmlns:a16="http://schemas.microsoft.com/office/drawing/2014/main" id="{801D5651-525E-4B74-8DA4-4DAAA6610BD0}"/>
              </a:ext>
            </a:extLst>
          </p:cNvPr>
          <p:cNvSpPr/>
          <p:nvPr/>
        </p:nvSpPr>
        <p:spPr>
          <a:xfrm>
            <a:off x="20391" y="2456112"/>
            <a:ext cx="1703752" cy="946912"/>
          </a:xfrm>
          <a:prstGeom prst="arc">
            <a:avLst>
              <a:gd name="adj1" fmla="val 8930546"/>
              <a:gd name="adj2" fmla="val 137871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93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457FC8E-1659-48B6-BFED-321458F6B5F5}"/>
              </a:ext>
            </a:extLst>
          </p:cNvPr>
          <p:cNvSpPr/>
          <p:nvPr/>
        </p:nvSpPr>
        <p:spPr>
          <a:xfrm>
            <a:off x="2303362" y="2116023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1E8F92-DEB8-4F4A-A283-01DE921208F5}"/>
              </a:ext>
            </a:extLst>
          </p:cNvPr>
          <p:cNvSpPr/>
          <p:nvPr/>
        </p:nvSpPr>
        <p:spPr>
          <a:xfrm>
            <a:off x="8537447" y="410017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s1:Sun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0B010F09-ED97-4EF4-86CC-6C60E256A634}"/>
              </a:ext>
            </a:extLst>
          </p:cNvPr>
          <p:cNvCxnSpPr/>
          <p:nvPr/>
        </p:nvCxnSpPr>
        <p:spPr>
          <a:xfrm>
            <a:off x="2954237" y="770129"/>
            <a:ext cx="1673" cy="134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2D4BE832-B1CA-4986-B36F-FDBF4ECE2749}"/>
              </a:ext>
            </a:extLst>
          </p:cNvPr>
          <p:cNvCxnSpPr/>
          <p:nvPr/>
        </p:nvCxnSpPr>
        <p:spPr>
          <a:xfrm>
            <a:off x="3088914" y="1001146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">
            <a:extLst>
              <a:ext uri="{FF2B5EF4-FFF2-40B4-BE49-F238E27FC236}">
                <a16:creationId xmlns:a16="http://schemas.microsoft.com/office/drawing/2014/main" id="{0FD9BD3C-9B83-4F41-853C-1C02EC40CF61}"/>
              </a:ext>
            </a:extLst>
          </p:cNvPr>
          <p:cNvSpPr/>
          <p:nvPr/>
        </p:nvSpPr>
        <p:spPr>
          <a:xfrm>
            <a:off x="3053358" y="1258410"/>
            <a:ext cx="3893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 </a:t>
            </a:r>
            <a:r>
              <a:rPr lang="tr-TR" sz="1400" dirty="0" err="1"/>
              <a:t>collectSun</a:t>
            </a:r>
            <a:r>
              <a:rPr lang="en-US" sz="1400" dirty="0"/>
              <a:t>()</a:t>
            </a:r>
          </a:p>
        </p:txBody>
      </p:sp>
      <p:cxnSp>
        <p:nvCxnSpPr>
          <p:cNvPr id="12" name="Straight Arrow Connector 19">
            <a:extLst>
              <a:ext uri="{FF2B5EF4-FFF2-40B4-BE49-F238E27FC236}">
                <a16:creationId xmlns:a16="http://schemas.microsoft.com/office/drawing/2014/main" id="{3B57B2E6-1DCD-4C5E-B935-4D548FA61A07}"/>
              </a:ext>
            </a:extLst>
          </p:cNvPr>
          <p:cNvCxnSpPr>
            <a:cxnSpLocks/>
          </p:cNvCxnSpPr>
          <p:nvPr/>
        </p:nvCxnSpPr>
        <p:spPr>
          <a:xfrm flipH="1">
            <a:off x="6617824" y="2556238"/>
            <a:ext cx="2563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0">
            <a:extLst>
              <a:ext uri="{FF2B5EF4-FFF2-40B4-BE49-F238E27FC236}">
                <a16:creationId xmlns:a16="http://schemas.microsoft.com/office/drawing/2014/main" id="{1A8AE11A-F0A2-42FF-B77F-A762D132F302}"/>
              </a:ext>
            </a:extLst>
          </p:cNvPr>
          <p:cNvSpPr/>
          <p:nvPr/>
        </p:nvSpPr>
        <p:spPr>
          <a:xfrm>
            <a:off x="-798767" y="2481104"/>
            <a:ext cx="2375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2</a:t>
            </a:r>
            <a:r>
              <a:rPr lang="en-US" sz="1400" dirty="0"/>
              <a:t>. </a:t>
            </a:r>
            <a:r>
              <a:rPr lang="tr-TR" sz="1400" dirty="0"/>
              <a:t>x = GetMouseX</a:t>
            </a:r>
            <a:r>
              <a:rPr lang="en-US" sz="1400" dirty="0"/>
              <a:t>()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endParaRPr lang="tr-TR" sz="1400" dirty="0"/>
          </a:p>
        </p:txBody>
      </p: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8278C009-261D-404B-A4E0-8C493B41F8C9}"/>
              </a:ext>
            </a:extLst>
          </p:cNvPr>
          <p:cNvCxnSpPr>
            <a:cxnSpLocks/>
          </p:cNvCxnSpPr>
          <p:nvPr/>
        </p:nvCxnSpPr>
        <p:spPr>
          <a:xfrm>
            <a:off x="4119795" y="2278478"/>
            <a:ext cx="4770334" cy="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Yay 14">
            <a:extLst>
              <a:ext uri="{FF2B5EF4-FFF2-40B4-BE49-F238E27FC236}">
                <a16:creationId xmlns:a16="http://schemas.microsoft.com/office/drawing/2014/main" id="{EAB9EFA6-9493-47CE-B6DB-D5AF0231B007}"/>
              </a:ext>
            </a:extLst>
          </p:cNvPr>
          <p:cNvSpPr/>
          <p:nvPr/>
        </p:nvSpPr>
        <p:spPr>
          <a:xfrm>
            <a:off x="9335360" y="4395279"/>
            <a:ext cx="1552194" cy="954107"/>
          </a:xfrm>
          <a:prstGeom prst="arc">
            <a:avLst>
              <a:gd name="adj1" fmla="val 16200000"/>
              <a:gd name="adj2" fmla="val 11647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Yay 16">
            <a:extLst>
              <a:ext uri="{FF2B5EF4-FFF2-40B4-BE49-F238E27FC236}">
                <a16:creationId xmlns:a16="http://schemas.microsoft.com/office/drawing/2014/main" id="{D6E0347B-76F5-44CD-9F5C-1E4E5686DB7E}"/>
              </a:ext>
            </a:extLst>
          </p:cNvPr>
          <p:cNvSpPr/>
          <p:nvPr/>
        </p:nvSpPr>
        <p:spPr>
          <a:xfrm>
            <a:off x="9231854" y="4301028"/>
            <a:ext cx="1787166" cy="1182207"/>
          </a:xfrm>
          <a:prstGeom prst="arc">
            <a:avLst>
              <a:gd name="adj1" fmla="val 759356"/>
              <a:gd name="adj2" fmla="val 886033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74E554E5-5B93-489A-B566-4B3668EEC592}"/>
              </a:ext>
            </a:extLst>
          </p:cNvPr>
          <p:cNvCxnSpPr>
            <a:cxnSpLocks/>
          </p:cNvCxnSpPr>
          <p:nvPr/>
        </p:nvCxnSpPr>
        <p:spPr>
          <a:xfrm flipH="1">
            <a:off x="4292182" y="2567233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5CC5013-EA82-46D1-B0F2-8780E873F2C6}"/>
              </a:ext>
            </a:extLst>
          </p:cNvPr>
          <p:cNvSpPr txBox="1"/>
          <p:nvPr/>
        </p:nvSpPr>
        <p:spPr>
          <a:xfrm>
            <a:off x="1608364" y="3077755"/>
            <a:ext cx="258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1.1. y = GetMouseY() : </a:t>
            </a:r>
            <a:r>
              <a:rPr lang="tr-TR" sz="1400" dirty="0" err="1"/>
              <a:t>double</a:t>
            </a:r>
            <a:endParaRPr lang="en-US" sz="14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98EF230F-6869-4350-8FE2-B138AA715A51}"/>
              </a:ext>
            </a:extLst>
          </p:cNvPr>
          <p:cNvSpPr txBox="1"/>
          <p:nvPr/>
        </p:nvSpPr>
        <p:spPr>
          <a:xfrm>
            <a:off x="7670561" y="5442754"/>
            <a:ext cx="490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1.3.1 </a:t>
            </a:r>
            <a:r>
              <a:rPr lang="tr-TR" sz="1400" dirty="0" err="1"/>
              <a:t>isCollected</a:t>
            </a:r>
            <a:r>
              <a:rPr lang="tr-TR" sz="1400" dirty="0"/>
              <a:t> = </a:t>
            </a:r>
            <a:r>
              <a:rPr lang="tr-TR" sz="1400" dirty="0" err="1"/>
              <a:t>distance</a:t>
            </a:r>
            <a:r>
              <a:rPr lang="tr-TR" sz="1400" dirty="0"/>
              <a:t>(x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tr-TR" sz="1400" dirty="0"/>
              <a:t>) : boolean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C28C798-F08E-44E1-82FB-305AEFFA00B9}"/>
              </a:ext>
            </a:extLst>
          </p:cNvPr>
          <p:cNvSpPr/>
          <p:nvPr/>
        </p:nvSpPr>
        <p:spPr>
          <a:xfrm>
            <a:off x="8960411" y="2959880"/>
            <a:ext cx="2515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1.</a:t>
            </a:r>
            <a:r>
              <a:rPr lang="tr-TR" sz="1400" dirty="0"/>
              <a:t>4</a:t>
            </a:r>
            <a:r>
              <a:rPr lang="en-US" sz="1400" dirty="0"/>
              <a:t>. </a:t>
            </a:r>
            <a:r>
              <a:rPr lang="tr-TR" sz="1400" dirty="0" err="1"/>
              <a:t>destroy</a:t>
            </a:r>
            <a:r>
              <a:rPr lang="tr-TR" sz="1400" dirty="0"/>
              <a:t>()</a:t>
            </a:r>
          </a:p>
          <a:p>
            <a:pPr algn="ctr"/>
            <a:r>
              <a:rPr lang="tr-TR" sz="1400" dirty="0"/>
              <a:t>[</a:t>
            </a:r>
            <a:r>
              <a:rPr lang="tr-TR" sz="1400" dirty="0" err="1"/>
              <a:t>isCollected</a:t>
            </a:r>
            <a:r>
              <a:rPr lang="tr-TR" sz="1400" dirty="0"/>
              <a:t> == </a:t>
            </a:r>
            <a:r>
              <a:rPr lang="tr-TR" sz="1400" dirty="0" err="1"/>
              <a:t>true</a:t>
            </a:r>
            <a:r>
              <a:rPr lang="tr-TR" sz="1400" dirty="0"/>
              <a:t>]</a:t>
            </a:r>
            <a:endParaRPr lang="en-US" sz="14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68374097-2C87-49BD-BDC5-652573AE4747}"/>
              </a:ext>
            </a:extLst>
          </p:cNvPr>
          <p:cNvSpPr txBox="1"/>
          <p:nvPr/>
        </p:nvSpPr>
        <p:spPr>
          <a:xfrm>
            <a:off x="6561685" y="2564622"/>
            <a:ext cx="2653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1.3.2 </a:t>
            </a:r>
            <a:r>
              <a:rPr lang="tr-T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changeSunPoints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tr-TR" sz="1400" dirty="0" err="1"/>
              <a:t>isCollected</a:t>
            </a:r>
            <a:r>
              <a:rPr lang="tr-TR" sz="1400" dirty="0"/>
              <a:t> == </a:t>
            </a:r>
            <a:r>
              <a:rPr lang="tr-TR" sz="1400" dirty="0" err="1"/>
              <a:t>true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Bağlayıcı: Dirsek 39">
            <a:extLst>
              <a:ext uri="{FF2B5EF4-FFF2-40B4-BE49-F238E27FC236}">
                <a16:creationId xmlns:a16="http://schemas.microsoft.com/office/drawing/2014/main" id="{CF90A20E-FDB8-4E6C-864C-EFEB28D235A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874467" y="2411125"/>
            <a:ext cx="5448533" cy="16890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>
            <a:extLst>
              <a:ext uri="{FF2B5EF4-FFF2-40B4-BE49-F238E27FC236}">
                <a16:creationId xmlns:a16="http://schemas.microsoft.com/office/drawing/2014/main" id="{6EEE6174-A1FF-4C3F-9451-6AC86F0D96F5}"/>
              </a:ext>
            </a:extLst>
          </p:cNvPr>
          <p:cNvCxnSpPr>
            <a:cxnSpLocks/>
          </p:cNvCxnSpPr>
          <p:nvPr/>
        </p:nvCxnSpPr>
        <p:spPr>
          <a:xfrm>
            <a:off x="9431421" y="2689939"/>
            <a:ext cx="0" cy="106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A2333E95-3478-4139-AC7E-AEA9EF61208B}"/>
              </a:ext>
            </a:extLst>
          </p:cNvPr>
          <p:cNvSpPr txBox="1"/>
          <p:nvPr/>
        </p:nvSpPr>
        <p:spPr>
          <a:xfrm>
            <a:off x="4119795" y="2573071"/>
            <a:ext cx="265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1.4.1 </a:t>
            </a:r>
            <a:r>
              <a:rPr lang="tr-T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removeSun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(s1 : Sun)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Yay 22">
            <a:extLst>
              <a:ext uri="{FF2B5EF4-FFF2-40B4-BE49-F238E27FC236}">
                <a16:creationId xmlns:a16="http://schemas.microsoft.com/office/drawing/2014/main" id="{9991F919-52A0-42A0-BDFA-5433565797DD}"/>
              </a:ext>
            </a:extLst>
          </p:cNvPr>
          <p:cNvSpPr/>
          <p:nvPr/>
        </p:nvSpPr>
        <p:spPr>
          <a:xfrm>
            <a:off x="1718221" y="2235181"/>
            <a:ext cx="1364541" cy="764211"/>
          </a:xfrm>
          <a:prstGeom prst="arc">
            <a:avLst>
              <a:gd name="adj1" fmla="val 540550"/>
              <a:gd name="adj2" fmla="val 15459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Yay 23">
            <a:extLst>
              <a:ext uri="{FF2B5EF4-FFF2-40B4-BE49-F238E27FC236}">
                <a16:creationId xmlns:a16="http://schemas.microsoft.com/office/drawing/2014/main" id="{E91E1BF4-37A6-4E33-8F6B-77952404732F}"/>
              </a:ext>
            </a:extLst>
          </p:cNvPr>
          <p:cNvSpPr/>
          <p:nvPr/>
        </p:nvSpPr>
        <p:spPr>
          <a:xfrm>
            <a:off x="1643123" y="2140931"/>
            <a:ext cx="1571106" cy="946912"/>
          </a:xfrm>
          <a:prstGeom prst="arc">
            <a:avLst>
              <a:gd name="adj1" fmla="val 985662"/>
              <a:gd name="adj2" fmla="val 796988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6" name="Yay 25">
            <a:extLst>
              <a:ext uri="{FF2B5EF4-FFF2-40B4-BE49-F238E27FC236}">
                <a16:creationId xmlns:a16="http://schemas.microsoft.com/office/drawing/2014/main" id="{2965E02A-145B-43F1-A4FE-C8444356E38B}"/>
              </a:ext>
            </a:extLst>
          </p:cNvPr>
          <p:cNvSpPr/>
          <p:nvPr/>
        </p:nvSpPr>
        <p:spPr>
          <a:xfrm>
            <a:off x="1517810" y="2152527"/>
            <a:ext cx="1703752" cy="946912"/>
          </a:xfrm>
          <a:prstGeom prst="arc">
            <a:avLst>
              <a:gd name="adj1" fmla="val 8930546"/>
              <a:gd name="adj2" fmla="val 137871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9A0B1B3E-04D5-4799-A606-55FAF5505949}"/>
              </a:ext>
            </a:extLst>
          </p:cNvPr>
          <p:cNvSpPr/>
          <p:nvPr/>
        </p:nvSpPr>
        <p:spPr>
          <a:xfrm>
            <a:off x="4119795" y="1962842"/>
            <a:ext cx="5318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</a:t>
            </a:r>
            <a:r>
              <a:rPr lang="tr-TR" sz="1400" dirty="0"/>
              <a:t>3</a:t>
            </a:r>
            <a:r>
              <a:rPr lang="en-US" sz="1400" dirty="0"/>
              <a:t>. </a:t>
            </a:r>
            <a:r>
              <a:rPr lang="tr-TR" sz="1400" dirty="0" err="1"/>
              <a:t>isCollected</a:t>
            </a:r>
            <a:r>
              <a:rPr lang="tr-TR" sz="1400" dirty="0"/>
              <a:t> = </a:t>
            </a:r>
            <a:r>
              <a:rPr lang="tr-TR" sz="1400" dirty="0" err="1"/>
              <a:t>collectingSun</a:t>
            </a:r>
            <a:r>
              <a:rPr lang="en-US" sz="1400" dirty="0"/>
              <a:t>(</a:t>
            </a:r>
            <a:r>
              <a:rPr lang="tr-TR" sz="1400" dirty="0"/>
              <a:t>x : </a:t>
            </a:r>
            <a:r>
              <a:rPr lang="tr-TR" sz="1400" dirty="0" err="1"/>
              <a:t>double</a:t>
            </a:r>
            <a:r>
              <a:rPr lang="tr-TR" sz="1400" dirty="0"/>
              <a:t>, y : </a:t>
            </a:r>
            <a:r>
              <a:rPr lang="tr-TR" sz="1400" dirty="0" err="1"/>
              <a:t>double</a:t>
            </a:r>
            <a:r>
              <a:rPr lang="en-US" sz="1400" dirty="0"/>
              <a:t>)</a:t>
            </a:r>
            <a:r>
              <a:rPr lang="tr-TR" sz="1400" dirty="0"/>
              <a:t> : boolean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36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Düz Bağlayıcı 225">
            <a:extLst>
              <a:ext uri="{FF2B5EF4-FFF2-40B4-BE49-F238E27FC236}">
                <a16:creationId xmlns:a16="http://schemas.microsoft.com/office/drawing/2014/main" id="{B988301D-F584-4FAF-AB6B-CAFB2A21C12F}"/>
              </a:ext>
            </a:extLst>
          </p:cNvPr>
          <p:cNvCxnSpPr>
            <a:cxnSpLocks/>
          </p:cNvCxnSpPr>
          <p:nvPr/>
        </p:nvCxnSpPr>
        <p:spPr>
          <a:xfrm flipH="1" flipV="1">
            <a:off x="2806577" y="1938653"/>
            <a:ext cx="1" cy="29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>
            <a:extLst>
              <a:ext uri="{FF2B5EF4-FFF2-40B4-BE49-F238E27FC236}">
                <a16:creationId xmlns:a16="http://schemas.microsoft.com/office/drawing/2014/main" id="{880B0616-7599-422F-ACAD-D93DF7DE2A7C}"/>
              </a:ext>
            </a:extLst>
          </p:cNvPr>
          <p:cNvSpPr/>
          <p:nvPr/>
        </p:nvSpPr>
        <p:spPr>
          <a:xfrm>
            <a:off x="2455091" y="1345894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6A9AF754-63F3-4DFC-BB64-991418C1DDE9}"/>
              </a:ext>
            </a:extLst>
          </p:cNvPr>
          <p:cNvCxnSpPr/>
          <p:nvPr/>
        </p:nvCxnSpPr>
        <p:spPr>
          <a:xfrm>
            <a:off x="3238970" y="12468"/>
            <a:ext cx="1673" cy="134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7">
            <a:extLst>
              <a:ext uri="{FF2B5EF4-FFF2-40B4-BE49-F238E27FC236}">
                <a16:creationId xmlns:a16="http://schemas.microsoft.com/office/drawing/2014/main" id="{4DB5DF17-6B9A-4851-9AF0-A910EF2342CB}"/>
              </a:ext>
            </a:extLst>
          </p:cNvPr>
          <p:cNvCxnSpPr/>
          <p:nvPr/>
        </p:nvCxnSpPr>
        <p:spPr>
          <a:xfrm>
            <a:off x="3373647" y="243485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2E9EFC06-E76D-4B47-B528-A44721213832}"/>
              </a:ext>
            </a:extLst>
          </p:cNvPr>
          <p:cNvSpPr txBox="1"/>
          <p:nvPr/>
        </p:nvSpPr>
        <p:spPr>
          <a:xfrm>
            <a:off x="3373647" y="563231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 OnUserUpdate() : boolean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A51A68D-1D3B-4DB0-8E9D-2E704930CF92}"/>
              </a:ext>
            </a:extLst>
          </p:cNvPr>
          <p:cNvSpPr txBox="1"/>
          <p:nvPr/>
        </p:nvSpPr>
        <p:spPr>
          <a:xfrm>
            <a:off x="212666" y="1254020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1.2. createBackground()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BAE96EF-D73E-4404-981E-09C26FE6C54F}"/>
              </a:ext>
            </a:extLst>
          </p:cNvPr>
          <p:cNvSpPr/>
          <p:nvPr/>
        </p:nvSpPr>
        <p:spPr>
          <a:xfrm>
            <a:off x="14457322" y="1351414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FDE1AA66-F3E6-437B-8854-DEC40AEBACC8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4026196" y="1640996"/>
            <a:ext cx="10431126" cy="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F3C1D56D-D8B5-41EB-A4F5-35BFBD0AA00C}"/>
              </a:ext>
            </a:extLst>
          </p:cNvPr>
          <p:cNvCxnSpPr>
            <a:cxnSpLocks/>
          </p:cNvCxnSpPr>
          <p:nvPr/>
        </p:nvCxnSpPr>
        <p:spPr>
          <a:xfrm>
            <a:off x="4193941" y="1568653"/>
            <a:ext cx="153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B052392-4E2F-4043-B0F4-7580C2CA0912}"/>
              </a:ext>
            </a:extLst>
          </p:cNvPr>
          <p:cNvSpPr txBox="1"/>
          <p:nvPr/>
        </p:nvSpPr>
        <p:spPr>
          <a:xfrm>
            <a:off x="4141924" y="1069256"/>
            <a:ext cx="157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1.3 zombieSpawn()</a:t>
            </a:r>
          </a:p>
          <a:p>
            <a:pPr algn="ctr"/>
            <a:r>
              <a:rPr lang="tr-TR" sz="1400" dirty="0"/>
              <a:t>[spawnCD &lt; 0]</a:t>
            </a:r>
          </a:p>
        </p:txBody>
      </p:sp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ABFE8422-7393-4FDA-8D40-0A780B85498F}"/>
              </a:ext>
            </a:extLst>
          </p:cNvPr>
          <p:cNvCxnSpPr>
            <a:cxnSpLocks/>
          </p:cNvCxnSpPr>
          <p:nvPr/>
        </p:nvCxnSpPr>
        <p:spPr>
          <a:xfrm flipV="1">
            <a:off x="4274820" y="2174140"/>
            <a:ext cx="3090986" cy="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653BC57-F600-4DA8-83A3-C9BA29390FD0}"/>
              </a:ext>
            </a:extLst>
          </p:cNvPr>
          <p:cNvSpPr txBox="1"/>
          <p:nvPr/>
        </p:nvSpPr>
        <p:spPr>
          <a:xfrm>
            <a:off x="4155976" y="2118001"/>
            <a:ext cx="37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1.3.1.2 create(x : double,y : double, pG : game)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BFB58F21-1D18-4283-AF8A-AF2FF8885ABF}"/>
              </a:ext>
            </a:extLst>
          </p:cNvPr>
          <p:cNvCxnSpPr>
            <a:cxnSpLocks/>
          </p:cNvCxnSpPr>
          <p:nvPr/>
        </p:nvCxnSpPr>
        <p:spPr>
          <a:xfrm flipH="1">
            <a:off x="12245892" y="1757931"/>
            <a:ext cx="2074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B5157CF-4D2E-4129-92FD-1A25C0532416}"/>
              </a:ext>
            </a:extLst>
          </p:cNvPr>
          <p:cNvSpPr txBox="1"/>
          <p:nvPr/>
        </p:nvSpPr>
        <p:spPr>
          <a:xfrm>
            <a:off x="11994742" y="1745544"/>
            <a:ext cx="252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1.3.1 </a:t>
            </a:r>
            <a:r>
              <a:rPr lang="tr-TR" sz="1400" dirty="0" err="1">
                <a:solidFill>
                  <a:srgbClr val="000000"/>
                </a:solidFill>
              </a:rPr>
              <a:t>createZombie</a:t>
            </a:r>
            <a:r>
              <a:rPr lang="tr-TR" sz="1400" dirty="0">
                <a:solidFill>
                  <a:srgbClr val="000000"/>
                </a:solidFill>
              </a:rPr>
              <a:t>(y : double)</a:t>
            </a:r>
            <a:endParaRPr lang="tr-TR" sz="14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45A613B-116A-425F-A92A-4F6509C6B3D7}"/>
              </a:ext>
            </a:extLst>
          </p:cNvPr>
          <p:cNvSpPr txBox="1"/>
          <p:nvPr/>
        </p:nvSpPr>
        <p:spPr>
          <a:xfrm>
            <a:off x="-2436268" y="1016883"/>
            <a:ext cx="1959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1.4 equalizeSCD2SRate()</a:t>
            </a:r>
          </a:p>
          <a:p>
            <a:pPr algn="ctr"/>
            <a:r>
              <a:rPr lang="tr-TR" sz="1400" dirty="0"/>
              <a:t>[spawnCD &lt; 0]</a:t>
            </a:r>
          </a:p>
          <a:p>
            <a:pPr algn="ctr"/>
            <a:endParaRPr lang="tr-TR" sz="14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028CD58F-13C8-4218-8840-BB86A734B21D}"/>
              </a:ext>
            </a:extLst>
          </p:cNvPr>
          <p:cNvSpPr txBox="1"/>
          <p:nvPr/>
        </p:nvSpPr>
        <p:spPr>
          <a:xfrm>
            <a:off x="-4213525" y="95832"/>
            <a:ext cx="3825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1.9. </a:t>
            </a:r>
            <a:r>
              <a:rPr lang="tr-TR" sz="1400" dirty="0" err="1"/>
              <a:t>xS</a:t>
            </a:r>
            <a:r>
              <a:rPr lang="tr-TR" sz="1400" dirty="0"/>
              <a:t> = ScreenWidth() : double 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5C718DE5-F04F-4E74-AD73-75E479074F9B}"/>
              </a:ext>
            </a:extLst>
          </p:cNvPr>
          <p:cNvSpPr/>
          <p:nvPr/>
        </p:nvSpPr>
        <p:spPr>
          <a:xfrm>
            <a:off x="10045021" y="4300735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z1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Zombie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FF5202E1-9D2B-4F9B-9EB7-F7B602070527}"/>
              </a:ext>
            </a:extLst>
          </p:cNvPr>
          <p:cNvCxnSpPr>
            <a:cxnSpLocks/>
          </p:cNvCxnSpPr>
          <p:nvPr/>
        </p:nvCxnSpPr>
        <p:spPr>
          <a:xfrm>
            <a:off x="7651009" y="2031210"/>
            <a:ext cx="3023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FE85FBF-E228-4357-8C82-3F0A918CD469}"/>
              </a:ext>
            </a:extLst>
          </p:cNvPr>
          <p:cNvSpPr txBox="1"/>
          <p:nvPr/>
        </p:nvSpPr>
        <p:spPr>
          <a:xfrm>
            <a:off x="4163038" y="1745544"/>
            <a:ext cx="317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1.6. zombieMove(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double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Yay 46">
            <a:extLst>
              <a:ext uri="{FF2B5EF4-FFF2-40B4-BE49-F238E27FC236}">
                <a16:creationId xmlns:a16="http://schemas.microsoft.com/office/drawing/2014/main" id="{EB5AB988-9492-4EBF-80A3-B944E60D0CA6}"/>
              </a:ext>
            </a:extLst>
          </p:cNvPr>
          <p:cNvSpPr/>
          <p:nvPr/>
        </p:nvSpPr>
        <p:spPr>
          <a:xfrm>
            <a:off x="9408335" y="3912941"/>
            <a:ext cx="1293987" cy="732342"/>
          </a:xfrm>
          <a:prstGeom prst="arc">
            <a:avLst>
              <a:gd name="adj1" fmla="val 5641117"/>
              <a:gd name="adj2" fmla="val 25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090B10D-30D8-469E-8C18-373CFBB311F5}"/>
              </a:ext>
            </a:extLst>
          </p:cNvPr>
          <p:cNvSpPr txBox="1"/>
          <p:nvPr/>
        </p:nvSpPr>
        <p:spPr>
          <a:xfrm>
            <a:off x="6822491" y="4577224"/>
            <a:ext cx="2934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1.6.1 changeX(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double</a:t>
            </a:r>
            <a:r>
              <a:rPr lang="tr-TR" sz="1400" dirty="0"/>
              <a:t>)</a:t>
            </a:r>
          </a:p>
          <a:p>
            <a:pPr algn="ctr"/>
            <a:r>
              <a:rPr lang="tr-TR" sz="1400" dirty="0"/>
              <a:t>[canAttack == false]</a:t>
            </a:r>
          </a:p>
          <a:p>
            <a:pPr algn="ctr"/>
            <a:endParaRPr lang="tr-TR" sz="1400" dirty="0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239C821-E8B1-40A0-A721-07A1FFF47861}"/>
              </a:ext>
            </a:extLst>
          </p:cNvPr>
          <p:cNvSpPr txBox="1"/>
          <p:nvPr/>
        </p:nvSpPr>
        <p:spPr>
          <a:xfrm>
            <a:off x="7669634" y="1758162"/>
            <a:ext cx="30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1.7. gameEnd = zombieWin() : boolean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Bağlayıcı: Dirsek 55">
            <a:extLst>
              <a:ext uri="{FF2B5EF4-FFF2-40B4-BE49-F238E27FC236}">
                <a16:creationId xmlns:a16="http://schemas.microsoft.com/office/drawing/2014/main" id="{C05744F8-A6C4-4DFA-BBDD-5ACE5CCBD950}"/>
              </a:ext>
            </a:extLst>
          </p:cNvPr>
          <p:cNvCxnSpPr>
            <a:cxnSpLocks/>
            <a:stCxn id="11" idx="2"/>
            <a:endCxn id="41" idx="3"/>
          </p:cNvCxnSpPr>
          <p:nvPr/>
        </p:nvCxnSpPr>
        <p:spPr>
          <a:xfrm rot="5400000">
            <a:off x="12102392" y="1455353"/>
            <a:ext cx="2654219" cy="3626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7">
            <a:extLst>
              <a:ext uri="{FF2B5EF4-FFF2-40B4-BE49-F238E27FC236}">
                <a16:creationId xmlns:a16="http://schemas.microsoft.com/office/drawing/2014/main" id="{7BEE7601-B2D9-4362-9160-09F33DB10358}"/>
              </a:ext>
            </a:extLst>
          </p:cNvPr>
          <p:cNvCxnSpPr>
            <a:cxnSpLocks/>
          </p:cNvCxnSpPr>
          <p:nvPr/>
        </p:nvCxnSpPr>
        <p:spPr>
          <a:xfrm flipV="1">
            <a:off x="10898326" y="3456839"/>
            <a:ext cx="1" cy="75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E1A224FC-0901-41EB-9407-3DDF6EB241EF}"/>
              </a:ext>
            </a:extLst>
          </p:cNvPr>
          <p:cNvCxnSpPr>
            <a:cxnSpLocks/>
          </p:cNvCxnSpPr>
          <p:nvPr/>
        </p:nvCxnSpPr>
        <p:spPr>
          <a:xfrm>
            <a:off x="3158849" y="2068035"/>
            <a:ext cx="0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Yay 65">
            <a:extLst>
              <a:ext uri="{FF2B5EF4-FFF2-40B4-BE49-F238E27FC236}">
                <a16:creationId xmlns:a16="http://schemas.microsoft.com/office/drawing/2014/main" id="{4638D20C-4E76-4B2F-B52D-F9BFE867EBB1}"/>
              </a:ext>
            </a:extLst>
          </p:cNvPr>
          <p:cNvSpPr/>
          <p:nvPr/>
        </p:nvSpPr>
        <p:spPr>
          <a:xfrm>
            <a:off x="15536193" y="875968"/>
            <a:ext cx="1013366" cy="854982"/>
          </a:xfrm>
          <a:prstGeom prst="arc">
            <a:avLst>
              <a:gd name="adj1" fmla="val 10361528"/>
              <a:gd name="adj2" fmla="val 5489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7" name="Yay 66">
            <a:extLst>
              <a:ext uri="{FF2B5EF4-FFF2-40B4-BE49-F238E27FC236}">
                <a16:creationId xmlns:a16="http://schemas.microsoft.com/office/drawing/2014/main" id="{71126A8F-A2D1-4F0A-9F88-231AE6C1DA26}"/>
              </a:ext>
            </a:extLst>
          </p:cNvPr>
          <p:cNvSpPr/>
          <p:nvPr/>
        </p:nvSpPr>
        <p:spPr>
          <a:xfrm>
            <a:off x="15445541" y="804511"/>
            <a:ext cx="1195425" cy="1017695"/>
          </a:xfrm>
          <a:prstGeom prst="arc">
            <a:avLst>
              <a:gd name="adj1" fmla="val 16474422"/>
              <a:gd name="adj2" fmla="val 2091298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8" name="Yay 67">
            <a:extLst>
              <a:ext uri="{FF2B5EF4-FFF2-40B4-BE49-F238E27FC236}">
                <a16:creationId xmlns:a16="http://schemas.microsoft.com/office/drawing/2014/main" id="{331014A3-C8F7-4BAD-9933-07FEF5D8D0C1}"/>
              </a:ext>
            </a:extLst>
          </p:cNvPr>
          <p:cNvSpPr/>
          <p:nvPr/>
        </p:nvSpPr>
        <p:spPr>
          <a:xfrm>
            <a:off x="15441851" y="804510"/>
            <a:ext cx="1195425" cy="1017695"/>
          </a:xfrm>
          <a:prstGeom prst="arc">
            <a:avLst>
              <a:gd name="adj1" fmla="val 11247164"/>
              <a:gd name="adj2" fmla="val 1576515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78E58F59-4EDF-4B11-A838-F5D59A93B3E7}"/>
              </a:ext>
            </a:extLst>
          </p:cNvPr>
          <p:cNvCxnSpPr>
            <a:cxnSpLocks/>
          </p:cNvCxnSpPr>
          <p:nvPr/>
        </p:nvCxnSpPr>
        <p:spPr>
          <a:xfrm>
            <a:off x="5788997" y="1568653"/>
            <a:ext cx="3932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8513143-C358-469A-AEF3-83B985FEABAF}"/>
              </a:ext>
            </a:extLst>
          </p:cNvPr>
          <p:cNvSpPr txBox="1"/>
          <p:nvPr/>
        </p:nvSpPr>
        <p:spPr>
          <a:xfrm>
            <a:off x="5868433" y="1302234"/>
            <a:ext cx="364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1.8 abilityPowerOfPlant(fElapsedTime : double)</a:t>
            </a:r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4C1992A4-7186-4635-941A-AC6BDC408ECB}"/>
              </a:ext>
            </a:extLst>
          </p:cNvPr>
          <p:cNvSpPr txBox="1"/>
          <p:nvPr/>
        </p:nvSpPr>
        <p:spPr>
          <a:xfrm>
            <a:off x="12838760" y="639407"/>
            <a:ext cx="296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1.8.1 isEmpty = checkPlant() : boolean</a:t>
            </a:r>
          </a:p>
        </p:txBody>
      </p:sp>
      <p:sp>
        <p:nvSpPr>
          <p:cNvPr id="97" name="Rectangle 6">
            <a:extLst>
              <a:ext uri="{FF2B5EF4-FFF2-40B4-BE49-F238E27FC236}">
                <a16:creationId xmlns:a16="http://schemas.microsoft.com/office/drawing/2014/main" id="{96034B3F-3CC3-446A-8C80-ECAEB90B0FE4}"/>
              </a:ext>
            </a:extLst>
          </p:cNvPr>
          <p:cNvSpPr/>
          <p:nvPr/>
        </p:nvSpPr>
        <p:spPr>
          <a:xfrm>
            <a:off x="14593796" y="5581415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pl1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plant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Düz Bağlayıcı 104">
            <a:extLst>
              <a:ext uri="{FF2B5EF4-FFF2-40B4-BE49-F238E27FC236}">
                <a16:creationId xmlns:a16="http://schemas.microsoft.com/office/drawing/2014/main" id="{81BA2D19-60AC-4C70-B706-96DD06D4EA44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5373442" y="1941618"/>
            <a:ext cx="5907" cy="363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9CF5CC90-E543-454B-B804-4499EE91C25E}"/>
              </a:ext>
            </a:extLst>
          </p:cNvPr>
          <p:cNvCxnSpPr>
            <a:cxnSpLocks/>
          </p:cNvCxnSpPr>
          <p:nvPr/>
        </p:nvCxnSpPr>
        <p:spPr>
          <a:xfrm flipH="1">
            <a:off x="15536193" y="2162894"/>
            <a:ext cx="52" cy="81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Metin kutusu 106">
            <a:extLst>
              <a:ext uri="{FF2B5EF4-FFF2-40B4-BE49-F238E27FC236}">
                <a16:creationId xmlns:a16="http://schemas.microsoft.com/office/drawing/2014/main" id="{5A21D1D5-D665-43EA-9AB8-8FC6E43B4581}"/>
              </a:ext>
            </a:extLst>
          </p:cNvPr>
          <p:cNvSpPr txBox="1"/>
          <p:nvPr/>
        </p:nvSpPr>
        <p:spPr>
          <a:xfrm>
            <a:off x="15373442" y="2408948"/>
            <a:ext cx="354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1.8.2 abilityPower(fElapsedTime : double)</a:t>
            </a:r>
          </a:p>
          <a:p>
            <a:pPr algn="ctr"/>
            <a:r>
              <a:rPr lang="tr-TR" sz="1400" dirty="0"/>
              <a:t>[isEmpty == false]</a:t>
            </a:r>
          </a:p>
        </p:txBody>
      </p:sp>
      <p:sp>
        <p:nvSpPr>
          <p:cNvPr id="116" name="Rectangle 6">
            <a:extLst>
              <a:ext uri="{FF2B5EF4-FFF2-40B4-BE49-F238E27FC236}">
                <a16:creationId xmlns:a16="http://schemas.microsoft.com/office/drawing/2014/main" id="{65BC8DB2-F361-417F-B5ED-6A1D2992622C}"/>
              </a:ext>
            </a:extLst>
          </p:cNvPr>
          <p:cNvSpPr/>
          <p:nvPr/>
        </p:nvSpPr>
        <p:spPr>
          <a:xfrm>
            <a:off x="2465342" y="4977578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 err="1">
                <a:solidFill>
                  <a:schemeClr val="tx1"/>
                </a:solidFill>
              </a:rPr>
              <a:t>Pea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DA142C8B-2F52-425A-A38C-6176890CA33A}"/>
              </a:ext>
            </a:extLst>
          </p:cNvPr>
          <p:cNvSpPr txBox="1"/>
          <p:nvPr/>
        </p:nvSpPr>
        <p:spPr>
          <a:xfrm>
            <a:off x="-2034180" y="2281190"/>
            <a:ext cx="529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1.10. didExceed = peaMove(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1400" dirty="0"/>
              <a:t> </a:t>
            </a:r>
            <a:r>
              <a:rPr lang="tr-TR" sz="1400" dirty="0" err="1"/>
              <a:t>xS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 bool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Yay 123">
            <a:extLst>
              <a:ext uri="{FF2B5EF4-FFF2-40B4-BE49-F238E27FC236}">
                <a16:creationId xmlns:a16="http://schemas.microsoft.com/office/drawing/2014/main" id="{414E7A77-E96E-4583-BDF4-1C23F096931B}"/>
              </a:ext>
            </a:extLst>
          </p:cNvPr>
          <p:cNvSpPr/>
          <p:nvPr/>
        </p:nvSpPr>
        <p:spPr>
          <a:xfrm>
            <a:off x="1933290" y="5117996"/>
            <a:ext cx="1013366" cy="854982"/>
          </a:xfrm>
          <a:prstGeom prst="arc">
            <a:avLst>
              <a:gd name="adj1" fmla="val 154858"/>
              <a:gd name="adj2" fmla="val 16316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5" name="Yay 124">
            <a:extLst>
              <a:ext uri="{FF2B5EF4-FFF2-40B4-BE49-F238E27FC236}">
                <a16:creationId xmlns:a16="http://schemas.microsoft.com/office/drawing/2014/main" id="{812CE1CB-1B4A-4307-A13F-993C8675F6A9}"/>
              </a:ext>
            </a:extLst>
          </p:cNvPr>
          <p:cNvSpPr/>
          <p:nvPr/>
        </p:nvSpPr>
        <p:spPr>
          <a:xfrm>
            <a:off x="1831501" y="5036639"/>
            <a:ext cx="1195425" cy="1017695"/>
          </a:xfrm>
          <a:prstGeom prst="arc">
            <a:avLst>
              <a:gd name="adj1" fmla="val 368391"/>
              <a:gd name="adj2" fmla="val 550661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6" name="Metin kutusu 125">
            <a:extLst>
              <a:ext uri="{FF2B5EF4-FFF2-40B4-BE49-F238E27FC236}">
                <a16:creationId xmlns:a16="http://schemas.microsoft.com/office/drawing/2014/main" id="{291C3A1D-9C33-4E41-B402-78CCEB9B996B}"/>
              </a:ext>
            </a:extLst>
          </p:cNvPr>
          <p:cNvSpPr txBox="1"/>
          <p:nvPr/>
        </p:nvSpPr>
        <p:spPr>
          <a:xfrm>
            <a:off x="2549253" y="5976012"/>
            <a:ext cx="302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1.10.1 changeX(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double</a:t>
            </a:r>
            <a:r>
              <a:rPr lang="tr-TR" sz="1400" dirty="0"/>
              <a:t>)</a:t>
            </a:r>
          </a:p>
        </p:txBody>
      </p:sp>
      <p:cxnSp>
        <p:nvCxnSpPr>
          <p:cNvPr id="133" name="Bağlayıcı: Dirsek 132">
            <a:extLst>
              <a:ext uri="{FF2B5EF4-FFF2-40B4-BE49-F238E27FC236}">
                <a16:creationId xmlns:a16="http://schemas.microsoft.com/office/drawing/2014/main" id="{27B24C96-4984-4317-A1DA-D062C922FF8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84960" y="2093706"/>
            <a:ext cx="7145614" cy="22070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45043997-DEA5-4316-9EBE-794E9AAAE253}"/>
              </a:ext>
            </a:extLst>
          </p:cNvPr>
          <p:cNvCxnSpPr>
            <a:cxnSpLocks/>
            <a:stCxn id="116" idx="0"/>
            <a:endCxn id="4" idx="2"/>
          </p:cNvCxnSpPr>
          <p:nvPr/>
        </p:nvCxnSpPr>
        <p:spPr>
          <a:xfrm flipH="1" flipV="1">
            <a:off x="3240644" y="1936098"/>
            <a:ext cx="10251" cy="304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Düz Ok Bağlayıcısı 151">
            <a:extLst>
              <a:ext uri="{FF2B5EF4-FFF2-40B4-BE49-F238E27FC236}">
                <a16:creationId xmlns:a16="http://schemas.microsoft.com/office/drawing/2014/main" id="{506FF1A1-A82D-45ED-B31A-35876B099B93}"/>
              </a:ext>
            </a:extLst>
          </p:cNvPr>
          <p:cNvCxnSpPr>
            <a:cxnSpLocks/>
          </p:cNvCxnSpPr>
          <p:nvPr/>
        </p:nvCxnSpPr>
        <p:spPr>
          <a:xfrm flipV="1">
            <a:off x="3384299" y="2119604"/>
            <a:ext cx="1" cy="81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Metin kutusu 155">
            <a:extLst>
              <a:ext uri="{FF2B5EF4-FFF2-40B4-BE49-F238E27FC236}">
                <a16:creationId xmlns:a16="http://schemas.microsoft.com/office/drawing/2014/main" id="{11BC1BA2-391F-438D-AAC5-473CFD66D9A2}"/>
              </a:ext>
            </a:extLst>
          </p:cNvPr>
          <p:cNvSpPr txBox="1"/>
          <p:nvPr/>
        </p:nvSpPr>
        <p:spPr>
          <a:xfrm>
            <a:off x="-2385724" y="5795563"/>
            <a:ext cx="445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1.10.2 didExceed = </a:t>
            </a:r>
            <a:r>
              <a:rPr lang="tr-TR" sz="1400" dirty="0" err="1"/>
              <a:t>didPeaExceedScreen</a:t>
            </a:r>
            <a:r>
              <a:rPr lang="tr-TR" sz="1400" dirty="0"/>
              <a:t>(</a:t>
            </a:r>
            <a:r>
              <a:rPr lang="tr-TR" sz="1400" dirty="0" err="1"/>
              <a:t>xS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/>
              <a:t>) : bool</a:t>
            </a:r>
          </a:p>
        </p:txBody>
      </p:sp>
      <p:cxnSp>
        <p:nvCxnSpPr>
          <p:cNvPr id="164" name="Düz Ok Bağlayıcısı 163">
            <a:extLst>
              <a:ext uri="{FF2B5EF4-FFF2-40B4-BE49-F238E27FC236}">
                <a16:creationId xmlns:a16="http://schemas.microsoft.com/office/drawing/2014/main" id="{E1A32A0D-4658-4211-963C-B4943093A6CC}"/>
              </a:ext>
            </a:extLst>
          </p:cNvPr>
          <p:cNvCxnSpPr>
            <a:cxnSpLocks/>
          </p:cNvCxnSpPr>
          <p:nvPr/>
        </p:nvCxnSpPr>
        <p:spPr>
          <a:xfrm>
            <a:off x="3158849" y="2827182"/>
            <a:ext cx="0" cy="6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Metin kutusu 168">
            <a:extLst>
              <a:ext uri="{FF2B5EF4-FFF2-40B4-BE49-F238E27FC236}">
                <a16:creationId xmlns:a16="http://schemas.microsoft.com/office/drawing/2014/main" id="{31C777FC-B57B-4CAA-901F-4DC9B078D8A7}"/>
              </a:ext>
            </a:extLst>
          </p:cNvPr>
          <p:cNvSpPr txBox="1"/>
          <p:nvPr/>
        </p:nvSpPr>
        <p:spPr>
          <a:xfrm>
            <a:off x="-164295" y="3505029"/>
            <a:ext cx="3377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1.12. destroy()</a:t>
            </a:r>
          </a:p>
          <a:p>
            <a:pPr algn="ctr"/>
            <a:r>
              <a:rPr lang="tr-TR" sz="1400" dirty="0"/>
              <a:t>[(didExceed == true)||(isCollapsed == true)]</a:t>
            </a:r>
          </a:p>
        </p:txBody>
      </p:sp>
      <p:sp>
        <p:nvSpPr>
          <p:cNvPr id="171" name="Metin kutusu 170">
            <a:extLst>
              <a:ext uri="{FF2B5EF4-FFF2-40B4-BE49-F238E27FC236}">
                <a16:creationId xmlns:a16="http://schemas.microsoft.com/office/drawing/2014/main" id="{DD53B757-9160-4DE8-A4C6-67C78043100B}"/>
              </a:ext>
            </a:extLst>
          </p:cNvPr>
          <p:cNvSpPr txBox="1"/>
          <p:nvPr/>
        </p:nvSpPr>
        <p:spPr>
          <a:xfrm>
            <a:off x="-3321767" y="598866"/>
            <a:ext cx="367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1.5. </a:t>
            </a:r>
            <a:r>
              <a:rPr lang="tr-TR" sz="1400" dirty="0" err="1"/>
              <a:t>changeSpawnCD</a:t>
            </a:r>
            <a:r>
              <a:rPr lang="tr-TR" sz="1400" dirty="0"/>
              <a:t>(</a:t>
            </a:r>
            <a:r>
              <a:rPr lang="tr-TR" sz="1400" dirty="0" err="1"/>
              <a:t>fElapsedTime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/>
              <a:t>)</a:t>
            </a:r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CD279292-65E3-404A-8B2D-19D9302B7016}"/>
              </a:ext>
            </a:extLst>
          </p:cNvPr>
          <p:cNvSpPr txBox="1"/>
          <p:nvPr/>
        </p:nvSpPr>
        <p:spPr>
          <a:xfrm>
            <a:off x="3359748" y="2435797"/>
            <a:ext cx="219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1.12.1 removePea(p1 : pea)</a:t>
            </a:r>
          </a:p>
        </p:txBody>
      </p:sp>
      <p:sp>
        <p:nvSpPr>
          <p:cNvPr id="187" name="Metin kutusu 186">
            <a:extLst>
              <a:ext uri="{FF2B5EF4-FFF2-40B4-BE49-F238E27FC236}">
                <a16:creationId xmlns:a16="http://schemas.microsoft.com/office/drawing/2014/main" id="{24490ACB-54B1-473D-BD7E-04025B67DDFA}"/>
              </a:ext>
            </a:extLst>
          </p:cNvPr>
          <p:cNvSpPr txBox="1"/>
          <p:nvPr/>
        </p:nvSpPr>
        <p:spPr>
          <a:xfrm>
            <a:off x="-960942" y="103194"/>
            <a:ext cx="1826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1.13. drawEverything()</a:t>
            </a:r>
          </a:p>
        </p:txBody>
      </p:sp>
      <p:cxnSp>
        <p:nvCxnSpPr>
          <p:cNvPr id="188" name="Straight Arrow Connector 17">
            <a:extLst>
              <a:ext uri="{FF2B5EF4-FFF2-40B4-BE49-F238E27FC236}">
                <a16:creationId xmlns:a16="http://schemas.microsoft.com/office/drawing/2014/main" id="{0E27EE96-1283-4882-AA10-D348A9826329}"/>
              </a:ext>
            </a:extLst>
          </p:cNvPr>
          <p:cNvCxnSpPr>
            <a:cxnSpLocks/>
          </p:cNvCxnSpPr>
          <p:nvPr/>
        </p:nvCxnSpPr>
        <p:spPr>
          <a:xfrm>
            <a:off x="9879731" y="1568653"/>
            <a:ext cx="153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Metin kutusu 188">
            <a:extLst>
              <a:ext uri="{FF2B5EF4-FFF2-40B4-BE49-F238E27FC236}">
                <a16:creationId xmlns:a16="http://schemas.microsoft.com/office/drawing/2014/main" id="{273265E7-16C4-4358-87E2-72C33E84A50A}"/>
              </a:ext>
            </a:extLst>
          </p:cNvPr>
          <p:cNvSpPr txBox="1"/>
          <p:nvPr/>
        </p:nvSpPr>
        <p:spPr>
          <a:xfrm>
            <a:off x="10001720" y="1316649"/>
            <a:ext cx="115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1.13.2 draw()</a:t>
            </a:r>
          </a:p>
        </p:txBody>
      </p:sp>
      <p:cxnSp>
        <p:nvCxnSpPr>
          <p:cNvPr id="195" name="Straight Arrow Connector 17">
            <a:extLst>
              <a:ext uri="{FF2B5EF4-FFF2-40B4-BE49-F238E27FC236}">
                <a16:creationId xmlns:a16="http://schemas.microsoft.com/office/drawing/2014/main" id="{C638D51C-37CA-41C5-9337-3F825E9AB43E}"/>
              </a:ext>
            </a:extLst>
          </p:cNvPr>
          <p:cNvCxnSpPr>
            <a:cxnSpLocks/>
          </p:cNvCxnSpPr>
          <p:nvPr/>
        </p:nvCxnSpPr>
        <p:spPr>
          <a:xfrm>
            <a:off x="7814327" y="2174140"/>
            <a:ext cx="153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Metin kutusu 195">
            <a:extLst>
              <a:ext uri="{FF2B5EF4-FFF2-40B4-BE49-F238E27FC236}">
                <a16:creationId xmlns:a16="http://schemas.microsoft.com/office/drawing/2014/main" id="{1F646328-77FB-4344-9B46-49F79CCBE095}"/>
              </a:ext>
            </a:extLst>
          </p:cNvPr>
          <p:cNvSpPr txBox="1"/>
          <p:nvPr/>
        </p:nvSpPr>
        <p:spPr>
          <a:xfrm>
            <a:off x="9589018" y="2150554"/>
            <a:ext cx="115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1.13.5 draw()</a:t>
            </a:r>
          </a:p>
        </p:txBody>
      </p:sp>
      <p:cxnSp>
        <p:nvCxnSpPr>
          <p:cNvPr id="207" name="Düz Ok Bağlayıcısı 206">
            <a:extLst>
              <a:ext uri="{FF2B5EF4-FFF2-40B4-BE49-F238E27FC236}">
                <a16:creationId xmlns:a16="http://schemas.microsoft.com/office/drawing/2014/main" id="{FDEEACDF-A21A-4EBC-9164-F3FEBF4623BA}"/>
              </a:ext>
            </a:extLst>
          </p:cNvPr>
          <p:cNvCxnSpPr>
            <a:cxnSpLocks/>
          </p:cNvCxnSpPr>
          <p:nvPr/>
        </p:nvCxnSpPr>
        <p:spPr>
          <a:xfrm>
            <a:off x="3158687" y="3529916"/>
            <a:ext cx="0" cy="62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Metin kutusu 207">
            <a:extLst>
              <a:ext uri="{FF2B5EF4-FFF2-40B4-BE49-F238E27FC236}">
                <a16:creationId xmlns:a16="http://schemas.microsoft.com/office/drawing/2014/main" id="{3FB9906D-179E-4F60-A3D5-F0143D1B1AA3}"/>
              </a:ext>
            </a:extLst>
          </p:cNvPr>
          <p:cNvSpPr txBox="1"/>
          <p:nvPr/>
        </p:nvSpPr>
        <p:spPr>
          <a:xfrm>
            <a:off x="1795353" y="4348177"/>
            <a:ext cx="160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1.13.4 draw()</a:t>
            </a:r>
          </a:p>
        </p:txBody>
      </p:sp>
      <p:cxnSp>
        <p:nvCxnSpPr>
          <p:cNvPr id="211" name="Straight Arrow Connector 17">
            <a:extLst>
              <a:ext uri="{FF2B5EF4-FFF2-40B4-BE49-F238E27FC236}">
                <a16:creationId xmlns:a16="http://schemas.microsoft.com/office/drawing/2014/main" id="{66F83483-DF5E-4501-B50D-41FE4DB190B4}"/>
              </a:ext>
            </a:extLst>
          </p:cNvPr>
          <p:cNvCxnSpPr>
            <a:cxnSpLocks/>
          </p:cNvCxnSpPr>
          <p:nvPr/>
        </p:nvCxnSpPr>
        <p:spPr>
          <a:xfrm>
            <a:off x="11657547" y="1592476"/>
            <a:ext cx="153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tin kutusu 211">
            <a:extLst>
              <a:ext uri="{FF2B5EF4-FFF2-40B4-BE49-F238E27FC236}">
                <a16:creationId xmlns:a16="http://schemas.microsoft.com/office/drawing/2014/main" id="{BF8FD593-EBE2-454A-95AD-E961CB1DC77C}"/>
              </a:ext>
            </a:extLst>
          </p:cNvPr>
          <p:cNvSpPr txBox="1"/>
          <p:nvPr/>
        </p:nvSpPr>
        <p:spPr>
          <a:xfrm>
            <a:off x="11562936" y="1284699"/>
            <a:ext cx="180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1.13.3 drawThePlant()</a:t>
            </a:r>
          </a:p>
        </p:txBody>
      </p:sp>
      <p:cxnSp>
        <p:nvCxnSpPr>
          <p:cNvPr id="216" name="Straight Arrow Connector 17">
            <a:extLst>
              <a:ext uri="{FF2B5EF4-FFF2-40B4-BE49-F238E27FC236}">
                <a16:creationId xmlns:a16="http://schemas.microsoft.com/office/drawing/2014/main" id="{E51F8D8A-4595-4C79-A861-72AFB6B9E7BA}"/>
              </a:ext>
            </a:extLst>
          </p:cNvPr>
          <p:cNvCxnSpPr>
            <a:cxnSpLocks/>
          </p:cNvCxnSpPr>
          <p:nvPr/>
        </p:nvCxnSpPr>
        <p:spPr>
          <a:xfrm>
            <a:off x="15536193" y="3353485"/>
            <a:ext cx="0" cy="78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Metin kutusu 216">
            <a:extLst>
              <a:ext uri="{FF2B5EF4-FFF2-40B4-BE49-F238E27FC236}">
                <a16:creationId xmlns:a16="http://schemas.microsoft.com/office/drawing/2014/main" id="{89196C90-F2D6-4359-A6F2-E6287D985BD1}"/>
              </a:ext>
            </a:extLst>
          </p:cNvPr>
          <p:cNvSpPr txBox="1"/>
          <p:nvPr/>
        </p:nvSpPr>
        <p:spPr>
          <a:xfrm>
            <a:off x="15509915" y="3521369"/>
            <a:ext cx="2629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1.13.3.2 drawToGame(pG : game)</a:t>
            </a:r>
          </a:p>
          <a:p>
            <a:pPr algn="ctr"/>
            <a:r>
              <a:rPr lang="tr-TR" sz="1400" dirty="0"/>
              <a:t>[isEmpty == false]</a:t>
            </a:r>
          </a:p>
        </p:txBody>
      </p:sp>
      <p:sp>
        <p:nvSpPr>
          <p:cNvPr id="218" name="Metin kutusu 217">
            <a:extLst>
              <a:ext uri="{FF2B5EF4-FFF2-40B4-BE49-F238E27FC236}">
                <a16:creationId xmlns:a16="http://schemas.microsoft.com/office/drawing/2014/main" id="{02398A50-408F-4DCD-B2FD-87301F8D3277}"/>
              </a:ext>
            </a:extLst>
          </p:cNvPr>
          <p:cNvSpPr txBox="1"/>
          <p:nvPr/>
        </p:nvSpPr>
        <p:spPr>
          <a:xfrm>
            <a:off x="16294464" y="627382"/>
            <a:ext cx="319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noProof="1"/>
              <a:t>1.13.3.1</a:t>
            </a:r>
            <a:r>
              <a:rPr lang="tr-TR" sz="1400" dirty="0"/>
              <a:t> isEmpty = checkPlant() : boolean</a:t>
            </a:r>
          </a:p>
        </p:txBody>
      </p:sp>
      <p:sp>
        <p:nvSpPr>
          <p:cNvPr id="221" name="Rectangle 6">
            <a:extLst>
              <a:ext uri="{FF2B5EF4-FFF2-40B4-BE49-F238E27FC236}">
                <a16:creationId xmlns:a16="http://schemas.microsoft.com/office/drawing/2014/main" id="{2588250C-77AD-4003-99D8-B6130204B98D}"/>
              </a:ext>
            </a:extLst>
          </p:cNvPr>
          <p:cNvSpPr/>
          <p:nvPr/>
        </p:nvSpPr>
        <p:spPr>
          <a:xfrm>
            <a:off x="-2979485" y="4991062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Sun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2" name="Bağlayıcı: Dirsek 221">
            <a:extLst>
              <a:ext uri="{FF2B5EF4-FFF2-40B4-BE49-F238E27FC236}">
                <a16:creationId xmlns:a16="http://schemas.microsoft.com/office/drawing/2014/main" id="{2D8EC8DB-5F91-4145-B9B6-46717CF08251}"/>
              </a:ext>
            </a:extLst>
          </p:cNvPr>
          <p:cNvCxnSpPr>
            <a:cxnSpLocks/>
            <a:stCxn id="221" idx="0"/>
          </p:cNvCxnSpPr>
          <p:nvPr/>
        </p:nvCxnSpPr>
        <p:spPr>
          <a:xfrm rot="5400000" flipH="1" flipV="1">
            <a:off x="-1068772" y="1108876"/>
            <a:ext cx="2757027" cy="5007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Metin kutusu 233">
            <a:extLst>
              <a:ext uri="{FF2B5EF4-FFF2-40B4-BE49-F238E27FC236}">
                <a16:creationId xmlns:a16="http://schemas.microsoft.com/office/drawing/2014/main" id="{7B9F7E02-D055-475D-B017-07190310061D}"/>
              </a:ext>
            </a:extLst>
          </p:cNvPr>
          <p:cNvSpPr txBox="1"/>
          <p:nvPr/>
        </p:nvSpPr>
        <p:spPr>
          <a:xfrm>
            <a:off x="-2366002" y="4227180"/>
            <a:ext cx="160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1.13.5 draw()</a:t>
            </a:r>
          </a:p>
        </p:txBody>
      </p:sp>
      <p:cxnSp>
        <p:nvCxnSpPr>
          <p:cNvPr id="235" name="Düz Ok Bağlayıcısı 234">
            <a:extLst>
              <a:ext uri="{FF2B5EF4-FFF2-40B4-BE49-F238E27FC236}">
                <a16:creationId xmlns:a16="http://schemas.microsoft.com/office/drawing/2014/main" id="{7E949A9F-18F3-484A-B9BE-3B670E2FC1E9}"/>
              </a:ext>
            </a:extLst>
          </p:cNvPr>
          <p:cNvCxnSpPr>
            <a:cxnSpLocks/>
          </p:cNvCxnSpPr>
          <p:nvPr/>
        </p:nvCxnSpPr>
        <p:spPr>
          <a:xfrm flipH="1">
            <a:off x="-2092614" y="4045153"/>
            <a:ext cx="262" cy="76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Metin kutusu 236">
            <a:extLst>
              <a:ext uri="{FF2B5EF4-FFF2-40B4-BE49-F238E27FC236}">
                <a16:creationId xmlns:a16="http://schemas.microsoft.com/office/drawing/2014/main" id="{AF70C9F5-9425-419D-87E3-7E48A5677F0F}"/>
              </a:ext>
            </a:extLst>
          </p:cNvPr>
          <p:cNvSpPr txBox="1"/>
          <p:nvPr/>
        </p:nvSpPr>
        <p:spPr>
          <a:xfrm>
            <a:off x="798428" y="108829"/>
            <a:ext cx="2228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1.13.1 drawRemainingSun()</a:t>
            </a:r>
          </a:p>
        </p:txBody>
      </p:sp>
      <p:cxnSp>
        <p:nvCxnSpPr>
          <p:cNvPr id="242" name="Düz Ok Bağlayıcısı 241">
            <a:extLst>
              <a:ext uri="{FF2B5EF4-FFF2-40B4-BE49-F238E27FC236}">
                <a16:creationId xmlns:a16="http://schemas.microsoft.com/office/drawing/2014/main" id="{9D64A5A6-608E-47EB-8300-10A74EF99EDB}"/>
              </a:ext>
            </a:extLst>
          </p:cNvPr>
          <p:cNvCxnSpPr>
            <a:cxnSpLocks/>
          </p:cNvCxnSpPr>
          <p:nvPr/>
        </p:nvCxnSpPr>
        <p:spPr>
          <a:xfrm>
            <a:off x="3157877" y="4236375"/>
            <a:ext cx="0" cy="6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789835B7-AFD2-4F32-82D1-AF3590133AAF}"/>
              </a:ext>
            </a:extLst>
          </p:cNvPr>
          <p:cNvSpPr txBox="1"/>
          <p:nvPr/>
        </p:nvSpPr>
        <p:spPr>
          <a:xfrm>
            <a:off x="-2193738" y="2914422"/>
            <a:ext cx="535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1.11. isCollapsed = peaAttack(fElapsedTime : double, z1 : zombie) : bool</a:t>
            </a:r>
          </a:p>
        </p:txBody>
      </p:sp>
      <p:sp>
        <p:nvSpPr>
          <p:cNvPr id="246" name="Yay 245">
            <a:extLst>
              <a:ext uri="{FF2B5EF4-FFF2-40B4-BE49-F238E27FC236}">
                <a16:creationId xmlns:a16="http://schemas.microsoft.com/office/drawing/2014/main" id="{B15B2485-DF59-4D1E-982B-FCA45B722CC4}"/>
              </a:ext>
            </a:extLst>
          </p:cNvPr>
          <p:cNvSpPr/>
          <p:nvPr/>
        </p:nvSpPr>
        <p:spPr>
          <a:xfrm>
            <a:off x="1831502" y="5036639"/>
            <a:ext cx="1206184" cy="1017695"/>
          </a:xfrm>
          <a:prstGeom prst="arc">
            <a:avLst>
              <a:gd name="adj1" fmla="val 6237833"/>
              <a:gd name="adj2" fmla="val 1091589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47" name="Bağlayıcı: Dirsek 246">
            <a:extLst>
              <a:ext uri="{FF2B5EF4-FFF2-40B4-BE49-F238E27FC236}">
                <a16:creationId xmlns:a16="http://schemas.microsoft.com/office/drawing/2014/main" id="{4FD1022F-D382-4643-95CF-72CA0B761388}"/>
              </a:ext>
            </a:extLst>
          </p:cNvPr>
          <p:cNvCxnSpPr>
            <a:cxnSpLocks/>
            <a:stCxn id="116" idx="3"/>
            <a:endCxn id="41" idx="2"/>
          </p:cNvCxnSpPr>
          <p:nvPr/>
        </p:nvCxnSpPr>
        <p:spPr>
          <a:xfrm flipV="1">
            <a:off x="4036447" y="4890939"/>
            <a:ext cx="6794127" cy="3817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Metin kutusu 255">
            <a:extLst>
              <a:ext uri="{FF2B5EF4-FFF2-40B4-BE49-F238E27FC236}">
                <a16:creationId xmlns:a16="http://schemas.microsoft.com/office/drawing/2014/main" id="{0B99C537-1E1A-4CE4-BE2B-A1EB370C575D}"/>
              </a:ext>
            </a:extLst>
          </p:cNvPr>
          <p:cNvSpPr txBox="1"/>
          <p:nvPr/>
        </p:nvSpPr>
        <p:spPr>
          <a:xfrm>
            <a:off x="4099476" y="5319873"/>
            <a:ext cx="562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1.11.1. Is</a:t>
            </a:r>
            <a:r>
              <a:rPr lang="en-US" sz="1400" dirty="0"/>
              <a:t>Collapsed</a:t>
            </a:r>
            <a:r>
              <a:rPr lang="tr-TR" sz="1400" dirty="0"/>
              <a:t> = </a:t>
            </a:r>
            <a:r>
              <a:rPr lang="tr-TR" sz="1400" dirty="0" err="1"/>
              <a:t>isThereZombie</a:t>
            </a:r>
            <a:r>
              <a:rPr lang="tr-TR" sz="1400" dirty="0"/>
              <a:t>(x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: double, y : double</a:t>
            </a:r>
            <a:r>
              <a:rPr lang="tr-TR" sz="1400" dirty="0"/>
              <a:t>) : boolean</a:t>
            </a:r>
          </a:p>
        </p:txBody>
      </p:sp>
      <p:cxnSp>
        <p:nvCxnSpPr>
          <p:cNvPr id="260" name="Straight Arrow Connector 17">
            <a:extLst>
              <a:ext uri="{FF2B5EF4-FFF2-40B4-BE49-F238E27FC236}">
                <a16:creationId xmlns:a16="http://schemas.microsoft.com/office/drawing/2014/main" id="{4728D521-52D2-4A59-B980-954FDAC3F0E6}"/>
              </a:ext>
            </a:extLst>
          </p:cNvPr>
          <p:cNvCxnSpPr>
            <a:cxnSpLocks/>
          </p:cNvCxnSpPr>
          <p:nvPr/>
        </p:nvCxnSpPr>
        <p:spPr>
          <a:xfrm>
            <a:off x="4166909" y="5347397"/>
            <a:ext cx="445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Düz Bağlayıcı 268">
            <a:extLst>
              <a:ext uri="{FF2B5EF4-FFF2-40B4-BE49-F238E27FC236}">
                <a16:creationId xmlns:a16="http://schemas.microsoft.com/office/drawing/2014/main" id="{1AF04410-1675-4E11-A917-A4C0448FD8C8}"/>
              </a:ext>
            </a:extLst>
          </p:cNvPr>
          <p:cNvCxnSpPr>
            <a:cxnSpLocks/>
          </p:cNvCxnSpPr>
          <p:nvPr/>
        </p:nvCxnSpPr>
        <p:spPr>
          <a:xfrm flipV="1">
            <a:off x="3687527" y="1936098"/>
            <a:ext cx="0" cy="15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Yay 270">
            <a:extLst>
              <a:ext uri="{FF2B5EF4-FFF2-40B4-BE49-F238E27FC236}">
                <a16:creationId xmlns:a16="http://schemas.microsoft.com/office/drawing/2014/main" id="{2117A4C9-3283-402C-B585-1B34A2C892DF}"/>
              </a:ext>
            </a:extLst>
          </p:cNvPr>
          <p:cNvSpPr/>
          <p:nvPr/>
        </p:nvSpPr>
        <p:spPr>
          <a:xfrm>
            <a:off x="9302552" y="3781214"/>
            <a:ext cx="1438930" cy="936996"/>
          </a:xfrm>
          <a:prstGeom prst="arc">
            <a:avLst>
              <a:gd name="adj1" fmla="val 9311152"/>
              <a:gd name="adj2" fmla="val 1297444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2" name="Yay 271">
            <a:extLst>
              <a:ext uri="{FF2B5EF4-FFF2-40B4-BE49-F238E27FC236}">
                <a16:creationId xmlns:a16="http://schemas.microsoft.com/office/drawing/2014/main" id="{6EE1ABCB-4277-40BE-ADCA-EC2BD4615B76}"/>
              </a:ext>
            </a:extLst>
          </p:cNvPr>
          <p:cNvSpPr/>
          <p:nvPr/>
        </p:nvSpPr>
        <p:spPr>
          <a:xfrm>
            <a:off x="9322362" y="3817484"/>
            <a:ext cx="1438930" cy="936996"/>
          </a:xfrm>
          <a:prstGeom prst="arc">
            <a:avLst>
              <a:gd name="adj1" fmla="val 13672121"/>
              <a:gd name="adj2" fmla="val 1947842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4" name="Metin kutusu 273">
            <a:extLst>
              <a:ext uri="{FF2B5EF4-FFF2-40B4-BE49-F238E27FC236}">
                <a16:creationId xmlns:a16="http://schemas.microsoft.com/office/drawing/2014/main" id="{2BD2AD56-A719-4D9E-AE1C-95AE33917B2A}"/>
              </a:ext>
            </a:extLst>
          </p:cNvPr>
          <p:cNvSpPr txBox="1"/>
          <p:nvPr/>
        </p:nvSpPr>
        <p:spPr>
          <a:xfrm>
            <a:off x="4335374" y="4082487"/>
            <a:ext cx="503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1.11.1.1 </a:t>
            </a:r>
            <a:r>
              <a:rPr lang="tr-TR" sz="1400" dirty="0" err="1"/>
              <a:t>isC</a:t>
            </a:r>
            <a:r>
              <a:rPr lang="en-US" sz="1400" dirty="0" err="1"/>
              <a:t>ollapsed</a:t>
            </a:r>
            <a:r>
              <a:rPr lang="tr-TR" sz="1400" dirty="0"/>
              <a:t> = distance(</a:t>
            </a:r>
            <a:r>
              <a:rPr lang="tr-TR" sz="1400" dirty="0" err="1"/>
              <a:t>xPea</a:t>
            </a:r>
            <a:r>
              <a:rPr lang="tr-TR" sz="1400" dirty="0"/>
              <a:t> : double, </a:t>
            </a:r>
            <a:r>
              <a:rPr lang="tr-TR" sz="1400" dirty="0" err="1"/>
              <a:t>yPea</a:t>
            </a:r>
            <a:r>
              <a:rPr lang="tr-TR" sz="1400" dirty="0"/>
              <a:t> : double) : bool</a:t>
            </a:r>
          </a:p>
        </p:txBody>
      </p:sp>
      <p:sp>
        <p:nvSpPr>
          <p:cNvPr id="276" name="Yay 275">
            <a:extLst>
              <a:ext uri="{FF2B5EF4-FFF2-40B4-BE49-F238E27FC236}">
                <a16:creationId xmlns:a16="http://schemas.microsoft.com/office/drawing/2014/main" id="{F427BD95-7991-4A85-9DFE-1A9B619230E3}"/>
              </a:ext>
            </a:extLst>
          </p:cNvPr>
          <p:cNvSpPr/>
          <p:nvPr/>
        </p:nvSpPr>
        <p:spPr>
          <a:xfrm>
            <a:off x="9304594" y="3781214"/>
            <a:ext cx="1438930" cy="936996"/>
          </a:xfrm>
          <a:prstGeom prst="arc">
            <a:avLst>
              <a:gd name="adj1" fmla="val 5353129"/>
              <a:gd name="adj2" fmla="val 922806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1" name="Metin kutusu 320">
            <a:extLst>
              <a:ext uri="{FF2B5EF4-FFF2-40B4-BE49-F238E27FC236}">
                <a16:creationId xmlns:a16="http://schemas.microsoft.com/office/drawing/2014/main" id="{2E814FDF-884D-4BAA-8472-B710C43FE244}"/>
              </a:ext>
            </a:extLst>
          </p:cNvPr>
          <p:cNvSpPr txBox="1"/>
          <p:nvPr/>
        </p:nvSpPr>
        <p:spPr>
          <a:xfrm>
            <a:off x="8046052" y="3517739"/>
            <a:ext cx="2648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1.11.2.1. changeHp(damage : int)</a:t>
            </a:r>
          </a:p>
        </p:txBody>
      </p:sp>
      <p:sp>
        <p:nvSpPr>
          <p:cNvPr id="322" name="Metin kutusu 321">
            <a:extLst>
              <a:ext uri="{FF2B5EF4-FFF2-40B4-BE49-F238E27FC236}">
                <a16:creationId xmlns:a16="http://schemas.microsoft.com/office/drawing/2014/main" id="{CDD7BB2D-732D-4A87-BED2-F44EA8978DA6}"/>
              </a:ext>
            </a:extLst>
          </p:cNvPr>
          <p:cNvSpPr txBox="1"/>
          <p:nvPr/>
        </p:nvSpPr>
        <p:spPr>
          <a:xfrm>
            <a:off x="9107953" y="5305803"/>
            <a:ext cx="5622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1.11.2 isDead= </a:t>
            </a:r>
            <a:r>
              <a:rPr lang="tr-TR" sz="1400" dirty="0" err="1"/>
              <a:t>zombieGetHurt</a:t>
            </a:r>
            <a:r>
              <a:rPr lang="tr-TR" sz="1400" dirty="0"/>
              <a:t>(damage : int) : boolean</a:t>
            </a:r>
          </a:p>
          <a:p>
            <a:pPr algn="ctr"/>
            <a:r>
              <a:rPr lang="tr-TR" sz="1400" dirty="0"/>
              <a:t>[Is</a:t>
            </a:r>
            <a:r>
              <a:rPr lang="en-US" sz="1400" dirty="0"/>
              <a:t>Collapsed</a:t>
            </a:r>
            <a:r>
              <a:rPr lang="tr-TR" sz="1400" dirty="0"/>
              <a:t> == true]</a:t>
            </a:r>
          </a:p>
        </p:txBody>
      </p:sp>
      <p:cxnSp>
        <p:nvCxnSpPr>
          <p:cNvPr id="327" name="Bağlayıcı: Dirsek 326">
            <a:extLst>
              <a:ext uri="{FF2B5EF4-FFF2-40B4-BE49-F238E27FC236}">
                <a16:creationId xmlns:a16="http://schemas.microsoft.com/office/drawing/2014/main" id="{C91B6165-F6DE-43B5-9A57-57D50D3CAD62}"/>
              </a:ext>
            </a:extLst>
          </p:cNvPr>
          <p:cNvCxnSpPr>
            <a:cxnSpLocks/>
          </p:cNvCxnSpPr>
          <p:nvPr/>
        </p:nvCxnSpPr>
        <p:spPr>
          <a:xfrm flipV="1">
            <a:off x="9887708" y="4906440"/>
            <a:ext cx="1009730" cy="438244"/>
          </a:xfrm>
          <a:prstGeom prst="bentConnector3">
            <a:avLst>
              <a:gd name="adj1" fmla="val 99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Metin kutusu 335">
            <a:extLst>
              <a:ext uri="{FF2B5EF4-FFF2-40B4-BE49-F238E27FC236}">
                <a16:creationId xmlns:a16="http://schemas.microsoft.com/office/drawing/2014/main" id="{1FF3CAA8-FBE1-4516-BCC0-DDC16D7DB1E0}"/>
              </a:ext>
            </a:extLst>
          </p:cNvPr>
          <p:cNvSpPr txBox="1"/>
          <p:nvPr/>
        </p:nvSpPr>
        <p:spPr>
          <a:xfrm>
            <a:off x="3349286" y="3314619"/>
            <a:ext cx="27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1.11.3. </a:t>
            </a:r>
            <a:r>
              <a:rPr lang="tr-TR" sz="1400" dirty="0" err="1"/>
              <a:t>destroy</a:t>
            </a:r>
            <a:r>
              <a:rPr lang="en-US" sz="1400" dirty="0"/>
              <a:t>Zombie</a:t>
            </a:r>
            <a:r>
              <a:rPr lang="tr-TR" sz="1400" dirty="0"/>
              <a:t>(</a:t>
            </a:r>
            <a:r>
              <a:rPr lang="en-US" sz="1400" dirty="0"/>
              <a:t>z1 </a:t>
            </a:r>
            <a:r>
              <a:rPr lang="tr-TR" sz="1400" dirty="0"/>
              <a:t>: </a:t>
            </a:r>
            <a:r>
              <a:rPr lang="tr-TR" sz="1400" dirty="0" err="1"/>
              <a:t>zombie</a:t>
            </a:r>
            <a:r>
              <a:rPr lang="tr-TR" sz="1400" dirty="0"/>
              <a:t>)</a:t>
            </a:r>
          </a:p>
          <a:p>
            <a:pPr algn="ctr"/>
            <a:r>
              <a:rPr lang="tr-TR" sz="1400" dirty="0"/>
              <a:t>[isDead == true]</a:t>
            </a:r>
          </a:p>
        </p:txBody>
      </p:sp>
      <p:cxnSp>
        <p:nvCxnSpPr>
          <p:cNvPr id="337" name="Straight Arrow Connector 17">
            <a:extLst>
              <a:ext uri="{FF2B5EF4-FFF2-40B4-BE49-F238E27FC236}">
                <a16:creationId xmlns:a16="http://schemas.microsoft.com/office/drawing/2014/main" id="{3520D05D-7AC8-4FD7-B65A-85CB63D040B1}"/>
              </a:ext>
            </a:extLst>
          </p:cNvPr>
          <p:cNvCxnSpPr>
            <a:cxnSpLocks/>
          </p:cNvCxnSpPr>
          <p:nvPr/>
        </p:nvCxnSpPr>
        <p:spPr>
          <a:xfrm flipV="1">
            <a:off x="3393933" y="3000682"/>
            <a:ext cx="0" cy="10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17">
            <a:extLst>
              <a:ext uri="{FF2B5EF4-FFF2-40B4-BE49-F238E27FC236}">
                <a16:creationId xmlns:a16="http://schemas.microsoft.com/office/drawing/2014/main" id="{2044C4CE-EF30-4E43-A4A4-65E71D978DDD}"/>
              </a:ext>
            </a:extLst>
          </p:cNvPr>
          <p:cNvCxnSpPr>
            <a:cxnSpLocks/>
          </p:cNvCxnSpPr>
          <p:nvPr/>
        </p:nvCxnSpPr>
        <p:spPr>
          <a:xfrm flipV="1">
            <a:off x="10889842" y="2191970"/>
            <a:ext cx="3472" cy="107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Metin kutusu 343">
            <a:extLst>
              <a:ext uri="{FF2B5EF4-FFF2-40B4-BE49-F238E27FC236}">
                <a16:creationId xmlns:a16="http://schemas.microsoft.com/office/drawing/2014/main" id="{E54CD186-CFEC-4698-A677-6CE633D0B397}"/>
              </a:ext>
            </a:extLst>
          </p:cNvPr>
          <p:cNvSpPr txBox="1"/>
          <p:nvPr/>
        </p:nvSpPr>
        <p:spPr>
          <a:xfrm>
            <a:off x="10848727" y="2581408"/>
            <a:ext cx="298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1.11.3.1.1 </a:t>
            </a:r>
            <a:r>
              <a:rPr lang="tr-TR" sz="1400" dirty="0" err="1"/>
              <a:t>removeZombie</a:t>
            </a:r>
            <a:r>
              <a:rPr lang="tr-TR" sz="1400" dirty="0"/>
              <a:t>(z1 : zombie)</a:t>
            </a:r>
          </a:p>
        </p:txBody>
      </p:sp>
      <p:sp>
        <p:nvSpPr>
          <p:cNvPr id="351" name="Metin kutusu 350">
            <a:extLst>
              <a:ext uri="{FF2B5EF4-FFF2-40B4-BE49-F238E27FC236}">
                <a16:creationId xmlns:a16="http://schemas.microsoft.com/office/drawing/2014/main" id="{D22050EC-DB7D-4E0C-BE3E-1C5FC30B42CD}"/>
              </a:ext>
            </a:extLst>
          </p:cNvPr>
          <p:cNvSpPr txBox="1"/>
          <p:nvPr/>
        </p:nvSpPr>
        <p:spPr>
          <a:xfrm>
            <a:off x="10892950" y="3720406"/>
            <a:ext cx="2609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1.3.1.2.1 </a:t>
            </a:r>
            <a:r>
              <a:rPr lang="tr-TR" sz="1400" dirty="0" err="1"/>
              <a:t>addZombie</a:t>
            </a:r>
            <a:r>
              <a:rPr lang="tr-TR" sz="1400" dirty="0"/>
              <a:t>(z1 : zombie)</a:t>
            </a:r>
          </a:p>
        </p:txBody>
      </p:sp>
      <p:cxnSp>
        <p:nvCxnSpPr>
          <p:cNvPr id="355" name="Straight Arrow Connector 17">
            <a:extLst>
              <a:ext uri="{FF2B5EF4-FFF2-40B4-BE49-F238E27FC236}">
                <a16:creationId xmlns:a16="http://schemas.microsoft.com/office/drawing/2014/main" id="{4958C824-875D-4C2E-AD3A-B94B53441805}"/>
              </a:ext>
            </a:extLst>
          </p:cNvPr>
          <p:cNvCxnSpPr>
            <a:cxnSpLocks/>
          </p:cNvCxnSpPr>
          <p:nvPr/>
        </p:nvCxnSpPr>
        <p:spPr>
          <a:xfrm>
            <a:off x="4245483" y="2027853"/>
            <a:ext cx="3120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Bağlayıcı: Dirsek 368">
            <a:extLst>
              <a:ext uri="{FF2B5EF4-FFF2-40B4-BE49-F238E27FC236}">
                <a16:creationId xmlns:a16="http://schemas.microsoft.com/office/drawing/2014/main" id="{8B7AA3F9-1646-4F42-8BF1-CC078372563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>
            <a:off x="2455091" y="781270"/>
            <a:ext cx="367796" cy="859726"/>
          </a:xfrm>
          <a:prstGeom prst="bentConnector4">
            <a:avLst>
              <a:gd name="adj1" fmla="val -1551342"/>
              <a:gd name="adj2" fmla="val 138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Düz Bağlayıcı 391">
            <a:extLst>
              <a:ext uri="{FF2B5EF4-FFF2-40B4-BE49-F238E27FC236}">
                <a16:creationId xmlns:a16="http://schemas.microsoft.com/office/drawing/2014/main" id="{F4398604-768D-48A2-8E92-40D1B9B0196F}"/>
              </a:ext>
            </a:extLst>
          </p:cNvPr>
          <p:cNvCxnSpPr/>
          <p:nvPr/>
        </p:nvCxnSpPr>
        <p:spPr>
          <a:xfrm>
            <a:off x="2822887" y="770753"/>
            <a:ext cx="0" cy="57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Düz Ok Bağlayıcısı 394">
            <a:extLst>
              <a:ext uri="{FF2B5EF4-FFF2-40B4-BE49-F238E27FC236}">
                <a16:creationId xmlns:a16="http://schemas.microsoft.com/office/drawing/2014/main" id="{8DC60446-AD15-49F7-BD10-3CFD57BFD730}"/>
              </a:ext>
            </a:extLst>
          </p:cNvPr>
          <p:cNvCxnSpPr>
            <a:cxnSpLocks/>
          </p:cNvCxnSpPr>
          <p:nvPr/>
        </p:nvCxnSpPr>
        <p:spPr>
          <a:xfrm flipH="1">
            <a:off x="-761908" y="1714568"/>
            <a:ext cx="3044370" cy="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Düz Ok Bağlayıcısı 395">
            <a:extLst>
              <a:ext uri="{FF2B5EF4-FFF2-40B4-BE49-F238E27FC236}">
                <a16:creationId xmlns:a16="http://schemas.microsoft.com/office/drawing/2014/main" id="{3E47E4AE-5AEC-461E-BBD7-F1FE2632B7A4}"/>
              </a:ext>
            </a:extLst>
          </p:cNvPr>
          <p:cNvCxnSpPr>
            <a:cxnSpLocks/>
          </p:cNvCxnSpPr>
          <p:nvPr/>
        </p:nvCxnSpPr>
        <p:spPr>
          <a:xfrm flipH="1" flipV="1">
            <a:off x="-3317328" y="1723285"/>
            <a:ext cx="2502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Metin kutusu 397">
            <a:extLst>
              <a:ext uri="{FF2B5EF4-FFF2-40B4-BE49-F238E27FC236}">
                <a16:creationId xmlns:a16="http://schemas.microsoft.com/office/drawing/2014/main" id="{BDC21CDB-022C-49C7-B045-656D5793F7BD}"/>
              </a:ext>
            </a:extLst>
          </p:cNvPr>
          <p:cNvSpPr txBox="1"/>
          <p:nvPr/>
        </p:nvSpPr>
        <p:spPr>
          <a:xfrm>
            <a:off x="-3959694" y="1729597"/>
            <a:ext cx="304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1.3.1.1 x = ScreenWidth() : double</a:t>
            </a:r>
          </a:p>
        </p:txBody>
      </p: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A8D16A9F-F361-4C81-8CB0-E4F182E94DD3}"/>
              </a:ext>
            </a:extLst>
          </p:cNvPr>
          <p:cNvCxnSpPr>
            <a:cxnSpLocks/>
          </p:cNvCxnSpPr>
          <p:nvPr/>
        </p:nvCxnSpPr>
        <p:spPr>
          <a:xfrm>
            <a:off x="9634556" y="2162894"/>
            <a:ext cx="94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5D663616-C541-4CD8-AB6B-4F63081E5A24}"/>
              </a:ext>
            </a:extLst>
          </p:cNvPr>
          <p:cNvSpPr txBox="1"/>
          <p:nvPr/>
        </p:nvSpPr>
        <p:spPr>
          <a:xfrm>
            <a:off x="7877919" y="2148646"/>
            <a:ext cx="147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1.11.3.1 </a:t>
            </a:r>
            <a:r>
              <a:rPr lang="tr-TR" sz="1400" dirty="0" err="1"/>
              <a:t>destroy</a:t>
            </a:r>
            <a:r>
              <a:rPr lang="tr-TR" sz="1400" dirty="0"/>
              <a:t>()</a:t>
            </a: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DE4700B0-C3A1-49AF-8E26-F74DE5CB0CBB}"/>
              </a:ext>
            </a:extLst>
          </p:cNvPr>
          <p:cNvCxnSpPr>
            <a:cxnSpLocks/>
          </p:cNvCxnSpPr>
          <p:nvPr/>
        </p:nvCxnSpPr>
        <p:spPr>
          <a:xfrm>
            <a:off x="1089433" y="391669"/>
            <a:ext cx="1733454" cy="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Ok Bağlayıcısı 114">
            <a:extLst>
              <a:ext uri="{FF2B5EF4-FFF2-40B4-BE49-F238E27FC236}">
                <a16:creationId xmlns:a16="http://schemas.microsoft.com/office/drawing/2014/main" id="{6B5066C8-4C85-40E4-85AF-695E272F23D2}"/>
              </a:ext>
            </a:extLst>
          </p:cNvPr>
          <p:cNvCxnSpPr>
            <a:cxnSpLocks/>
          </p:cNvCxnSpPr>
          <p:nvPr/>
        </p:nvCxnSpPr>
        <p:spPr>
          <a:xfrm>
            <a:off x="-1038541" y="384568"/>
            <a:ext cx="20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Ok Bağlayıcısı 117">
            <a:extLst>
              <a:ext uri="{FF2B5EF4-FFF2-40B4-BE49-F238E27FC236}">
                <a16:creationId xmlns:a16="http://schemas.microsoft.com/office/drawing/2014/main" id="{46EC053C-B990-414E-9DFA-C2AF283B6B27}"/>
              </a:ext>
            </a:extLst>
          </p:cNvPr>
          <p:cNvCxnSpPr>
            <a:cxnSpLocks/>
          </p:cNvCxnSpPr>
          <p:nvPr/>
        </p:nvCxnSpPr>
        <p:spPr>
          <a:xfrm flipH="1">
            <a:off x="357924" y="1574419"/>
            <a:ext cx="1645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A13834A6-1A1E-44B3-84F0-8B560AE77FFD}"/>
              </a:ext>
            </a:extLst>
          </p:cNvPr>
          <p:cNvCxnSpPr>
            <a:cxnSpLocks/>
          </p:cNvCxnSpPr>
          <p:nvPr/>
        </p:nvCxnSpPr>
        <p:spPr>
          <a:xfrm flipV="1">
            <a:off x="-3139943" y="488625"/>
            <a:ext cx="0" cy="52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Düz Ok Bağlayıcısı 107">
            <a:extLst>
              <a:ext uri="{FF2B5EF4-FFF2-40B4-BE49-F238E27FC236}">
                <a16:creationId xmlns:a16="http://schemas.microsoft.com/office/drawing/2014/main" id="{4D18513E-EEC2-4F93-9DBA-9EEF9CAA3E3E}"/>
              </a:ext>
            </a:extLst>
          </p:cNvPr>
          <p:cNvCxnSpPr>
            <a:cxnSpLocks/>
          </p:cNvCxnSpPr>
          <p:nvPr/>
        </p:nvCxnSpPr>
        <p:spPr>
          <a:xfrm>
            <a:off x="-3139943" y="391669"/>
            <a:ext cx="20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283B5BC9-9CBA-40D9-B0A1-F196FC85452D}"/>
              </a:ext>
            </a:extLst>
          </p:cNvPr>
          <p:cNvCxnSpPr>
            <a:cxnSpLocks/>
          </p:cNvCxnSpPr>
          <p:nvPr/>
        </p:nvCxnSpPr>
        <p:spPr>
          <a:xfrm flipH="1">
            <a:off x="-2494280" y="1560792"/>
            <a:ext cx="210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D26DBEEF-5CA8-4C3C-BB8E-996840B46BED}"/>
              </a:ext>
            </a:extLst>
          </p:cNvPr>
          <p:cNvSpPr txBox="1"/>
          <p:nvPr/>
        </p:nvSpPr>
        <p:spPr>
          <a:xfrm>
            <a:off x="-1030236" y="1716975"/>
            <a:ext cx="3545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</a:t>
            </a:r>
            <a:r>
              <a:rPr lang="en-US" sz="1400" dirty="0"/>
              <a:t>1</a:t>
            </a:r>
            <a:r>
              <a:rPr lang="tr-TR" sz="1400" dirty="0"/>
              <a:t>. </a:t>
            </a:r>
            <a:r>
              <a:rPr lang="tr-TR" sz="1400" dirty="0" err="1"/>
              <a:t>changeGameTime</a:t>
            </a:r>
            <a:r>
              <a:rPr lang="tr-TR" sz="1400" dirty="0"/>
              <a:t>(</a:t>
            </a:r>
            <a:r>
              <a:rPr lang="tr-TR" sz="1400" dirty="0" err="1"/>
              <a:t>fElapsedTime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/>
              <a:t>)</a:t>
            </a:r>
          </a:p>
        </p:txBody>
      </p:sp>
      <p:sp>
        <p:nvSpPr>
          <p:cNvPr id="102" name="Rectangle 6">
            <a:extLst>
              <a:ext uri="{FF2B5EF4-FFF2-40B4-BE49-F238E27FC236}">
                <a16:creationId xmlns:a16="http://schemas.microsoft.com/office/drawing/2014/main" id="{2DB1BC26-6F77-4E7D-A222-029D7A852AF6}"/>
              </a:ext>
            </a:extLst>
          </p:cNvPr>
          <p:cNvSpPr/>
          <p:nvPr/>
        </p:nvSpPr>
        <p:spPr>
          <a:xfrm>
            <a:off x="-4657732" y="4991062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Buttons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Bağlayıcı: Dirsek 102">
            <a:extLst>
              <a:ext uri="{FF2B5EF4-FFF2-40B4-BE49-F238E27FC236}">
                <a16:creationId xmlns:a16="http://schemas.microsoft.com/office/drawing/2014/main" id="{B9043F09-12EA-4E7B-8F1C-AC1056C91216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-2061761" y="290312"/>
            <a:ext cx="2890332" cy="65111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id="{01CAD453-2355-4C3D-869F-998F5B1DA489}"/>
              </a:ext>
            </a:extLst>
          </p:cNvPr>
          <p:cNvCxnSpPr>
            <a:cxnSpLocks/>
          </p:cNvCxnSpPr>
          <p:nvPr/>
        </p:nvCxnSpPr>
        <p:spPr>
          <a:xfrm flipV="1">
            <a:off x="2624533" y="1942283"/>
            <a:ext cx="0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Ok Bağlayıcısı 110">
            <a:extLst>
              <a:ext uri="{FF2B5EF4-FFF2-40B4-BE49-F238E27FC236}">
                <a16:creationId xmlns:a16="http://schemas.microsoft.com/office/drawing/2014/main" id="{6D14E0C2-E2A1-4EB7-B4B3-6CAE5FDFEE35}"/>
              </a:ext>
            </a:extLst>
          </p:cNvPr>
          <p:cNvCxnSpPr>
            <a:cxnSpLocks/>
          </p:cNvCxnSpPr>
          <p:nvPr/>
        </p:nvCxnSpPr>
        <p:spPr>
          <a:xfrm flipH="1">
            <a:off x="-3759417" y="3967249"/>
            <a:ext cx="262" cy="76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C749B3E2-CFA7-4F42-BD75-C8986FFFCCF7}"/>
              </a:ext>
            </a:extLst>
          </p:cNvPr>
          <p:cNvSpPr txBox="1"/>
          <p:nvPr/>
        </p:nvSpPr>
        <p:spPr>
          <a:xfrm>
            <a:off x="-4048785" y="4189797"/>
            <a:ext cx="1604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1.13.6 draw()</a:t>
            </a:r>
          </a:p>
        </p:txBody>
      </p:sp>
    </p:spTree>
    <p:extLst>
      <p:ext uri="{BB962C8B-B14F-4D97-AF65-F5344CB8AC3E}">
        <p14:creationId xmlns:p14="http://schemas.microsoft.com/office/powerpoint/2010/main" val="31224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ikdörtgen 59">
            <a:extLst>
              <a:ext uri="{FF2B5EF4-FFF2-40B4-BE49-F238E27FC236}">
                <a16:creationId xmlns:a16="http://schemas.microsoft.com/office/drawing/2014/main" id="{73147BA6-BCF1-41BC-A8E6-FF5FAD387ED2}"/>
              </a:ext>
            </a:extLst>
          </p:cNvPr>
          <p:cNvSpPr/>
          <p:nvPr/>
        </p:nvSpPr>
        <p:spPr>
          <a:xfrm>
            <a:off x="-4249311" y="-563653"/>
            <a:ext cx="26040099" cy="900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52B49FF2-24CD-4115-A59F-8E94CECE0F48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1851682" y="2248614"/>
            <a:ext cx="17378" cy="197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>
            <a:extLst>
              <a:ext uri="{FF2B5EF4-FFF2-40B4-BE49-F238E27FC236}">
                <a16:creationId xmlns:a16="http://schemas.microsoft.com/office/drawing/2014/main" id="{A0FC97F2-B4C0-423C-9709-0706FBFAD121}"/>
              </a:ext>
            </a:extLst>
          </p:cNvPr>
          <p:cNvSpPr/>
          <p:nvPr/>
        </p:nvSpPr>
        <p:spPr>
          <a:xfrm>
            <a:off x="1066129" y="165841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6AEC2545-93D0-4C7F-9482-B6760A2E5C21}"/>
              </a:ext>
            </a:extLst>
          </p:cNvPr>
          <p:cNvCxnSpPr/>
          <p:nvPr/>
        </p:nvCxnSpPr>
        <p:spPr>
          <a:xfrm>
            <a:off x="1717004" y="312516"/>
            <a:ext cx="1673" cy="134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61943C75-9F0F-43D8-8608-3F6AB3FB38E0}"/>
              </a:ext>
            </a:extLst>
          </p:cNvPr>
          <p:cNvCxnSpPr/>
          <p:nvPr/>
        </p:nvCxnSpPr>
        <p:spPr>
          <a:xfrm>
            <a:off x="1851681" y="543533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4D27EF20-994A-4715-A5BC-E4189E3CC2BE}"/>
              </a:ext>
            </a:extLst>
          </p:cNvPr>
          <p:cNvSpPr txBox="1"/>
          <p:nvPr/>
        </p:nvSpPr>
        <p:spPr>
          <a:xfrm>
            <a:off x="1851681" y="863279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 OnUserUpdate() : boolean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B5BF61-D9C2-459D-A4D0-64DA45AF2FB9}"/>
              </a:ext>
            </a:extLst>
          </p:cNvPr>
          <p:cNvSpPr/>
          <p:nvPr/>
        </p:nvSpPr>
        <p:spPr>
          <a:xfrm>
            <a:off x="6485001" y="165841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1BBF3611-EFDA-41F9-B850-08AE524DDB74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2637234" y="1953512"/>
            <a:ext cx="384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">
            <a:extLst>
              <a:ext uri="{FF2B5EF4-FFF2-40B4-BE49-F238E27FC236}">
                <a16:creationId xmlns:a16="http://schemas.microsoft.com/office/drawing/2014/main" id="{ECB48B95-3A00-4666-8EA0-54353018541E}"/>
              </a:ext>
            </a:extLst>
          </p:cNvPr>
          <p:cNvSpPr/>
          <p:nvPr/>
        </p:nvSpPr>
        <p:spPr>
          <a:xfrm>
            <a:off x="1083507" y="4227553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z1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 err="1">
                <a:solidFill>
                  <a:schemeClr val="tx1"/>
                </a:solidFill>
              </a:rPr>
              <a:t>Zombie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Yay 26">
            <a:extLst>
              <a:ext uri="{FF2B5EF4-FFF2-40B4-BE49-F238E27FC236}">
                <a16:creationId xmlns:a16="http://schemas.microsoft.com/office/drawing/2014/main" id="{5B061DF7-23A9-4178-92E7-9B0DBA8C9A18}"/>
              </a:ext>
            </a:extLst>
          </p:cNvPr>
          <p:cNvSpPr/>
          <p:nvPr/>
        </p:nvSpPr>
        <p:spPr>
          <a:xfrm>
            <a:off x="-54597" y="4478182"/>
            <a:ext cx="1923657" cy="1116086"/>
          </a:xfrm>
          <a:prstGeom prst="arc">
            <a:avLst>
              <a:gd name="adj1" fmla="val 20726875"/>
              <a:gd name="adj2" fmla="val 17377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D3FA229B-9617-4F49-8485-725EFC9125F3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3825563" y="1077663"/>
            <a:ext cx="2274041" cy="46159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639AAB6E-1EBF-4BCC-97B0-F927B2715E99}"/>
              </a:ext>
            </a:extLst>
          </p:cNvPr>
          <p:cNvCxnSpPr/>
          <p:nvPr/>
        </p:nvCxnSpPr>
        <p:spPr>
          <a:xfrm>
            <a:off x="1974696" y="3283481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B8F8FDF-BC75-466A-B836-B069FF08D7A6}"/>
              </a:ext>
            </a:extLst>
          </p:cNvPr>
          <p:cNvSpPr txBox="1"/>
          <p:nvPr/>
        </p:nvSpPr>
        <p:spPr>
          <a:xfrm>
            <a:off x="1955893" y="2628517"/>
            <a:ext cx="402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1.14. zombieAttack(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double, pT : tile*</a:t>
            </a:r>
            <a:r>
              <a:rPr lang="tr-T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EB5B82C-F18C-4B24-8B55-037DD2006B21}"/>
              </a:ext>
            </a:extLst>
          </p:cNvPr>
          <p:cNvSpPr txBox="1"/>
          <p:nvPr/>
        </p:nvSpPr>
        <p:spPr>
          <a:xfrm>
            <a:off x="1812477" y="5256156"/>
            <a:ext cx="3600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1.14.1 changeAttackCD(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fElapsedTime : double</a:t>
            </a:r>
            <a:r>
              <a:rPr lang="tr-TR" sz="1400" dirty="0"/>
              <a:t>)</a:t>
            </a:r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BAD4B8B-8ED6-4D6F-BF8F-F4CFD1B7D8BD}"/>
              </a:ext>
            </a:extLst>
          </p:cNvPr>
          <p:cNvCxnSpPr>
            <a:cxnSpLocks/>
          </p:cNvCxnSpPr>
          <p:nvPr/>
        </p:nvCxnSpPr>
        <p:spPr>
          <a:xfrm>
            <a:off x="3196125" y="4638151"/>
            <a:ext cx="408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9494C49D-6164-48D0-BB66-25406670176D}"/>
              </a:ext>
            </a:extLst>
          </p:cNvPr>
          <p:cNvSpPr txBox="1"/>
          <p:nvPr/>
        </p:nvSpPr>
        <p:spPr>
          <a:xfrm>
            <a:off x="2605558" y="4638151"/>
            <a:ext cx="502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1.14.2 isTherePlant = isTherePlant(x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: double, y : double</a:t>
            </a:r>
            <a:r>
              <a:rPr lang="tr-TR" sz="1400" dirty="0"/>
              <a:t>) : boolean</a:t>
            </a:r>
          </a:p>
        </p:txBody>
      </p:sp>
      <p:sp>
        <p:nvSpPr>
          <p:cNvPr id="39" name="Yay 38">
            <a:extLst>
              <a:ext uri="{FF2B5EF4-FFF2-40B4-BE49-F238E27FC236}">
                <a16:creationId xmlns:a16="http://schemas.microsoft.com/office/drawing/2014/main" id="{8D90B5EE-34DF-438D-9F13-0593CE1B3038}"/>
              </a:ext>
            </a:extLst>
          </p:cNvPr>
          <p:cNvSpPr/>
          <p:nvPr/>
        </p:nvSpPr>
        <p:spPr>
          <a:xfrm>
            <a:off x="7351724" y="803844"/>
            <a:ext cx="1432741" cy="1137178"/>
          </a:xfrm>
          <a:prstGeom prst="arc">
            <a:avLst>
              <a:gd name="adj1" fmla="val 9488653"/>
              <a:gd name="adj2" fmla="val 5455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Yay 40">
            <a:extLst>
              <a:ext uri="{FF2B5EF4-FFF2-40B4-BE49-F238E27FC236}">
                <a16:creationId xmlns:a16="http://schemas.microsoft.com/office/drawing/2014/main" id="{B34016E3-92FF-4FDD-9895-6A5F4C229902}"/>
              </a:ext>
            </a:extLst>
          </p:cNvPr>
          <p:cNvSpPr/>
          <p:nvPr/>
        </p:nvSpPr>
        <p:spPr>
          <a:xfrm>
            <a:off x="7268587" y="662642"/>
            <a:ext cx="1690144" cy="1501918"/>
          </a:xfrm>
          <a:prstGeom prst="arc">
            <a:avLst>
              <a:gd name="adj1" fmla="val 10151607"/>
              <a:gd name="adj2" fmla="val 1409491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0A940AD-32C9-4952-9766-78CF8553E76D}"/>
              </a:ext>
            </a:extLst>
          </p:cNvPr>
          <p:cNvSpPr txBox="1"/>
          <p:nvPr/>
        </p:nvSpPr>
        <p:spPr>
          <a:xfrm>
            <a:off x="4082907" y="458801"/>
            <a:ext cx="413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1.14.2.1 </a:t>
            </a:r>
            <a:r>
              <a:rPr lang="tr-TR" sz="1400" dirty="0" err="1"/>
              <a:t>isTherePlant</a:t>
            </a:r>
            <a:r>
              <a:rPr lang="tr-TR" sz="1400" dirty="0"/>
              <a:t> = distance(x : double, y : double)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D01E7F8-C6CB-4072-91CA-4AC08F12CE89}"/>
              </a:ext>
            </a:extLst>
          </p:cNvPr>
          <p:cNvSpPr txBox="1"/>
          <p:nvPr/>
        </p:nvSpPr>
        <p:spPr>
          <a:xfrm>
            <a:off x="101043" y="5774213"/>
            <a:ext cx="2466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1.14.3 changeCanAttack2True()</a:t>
            </a:r>
          </a:p>
          <a:p>
            <a:pPr algn="ctr"/>
            <a:r>
              <a:rPr lang="tr-TR" sz="1400" dirty="0"/>
              <a:t>[isTherePlant == true]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30FE7DF3-FDD4-48CF-9166-176E7F1794D6}"/>
              </a:ext>
            </a:extLst>
          </p:cNvPr>
          <p:cNvSpPr txBox="1"/>
          <p:nvPr/>
        </p:nvSpPr>
        <p:spPr>
          <a:xfrm>
            <a:off x="-2653670" y="5420353"/>
            <a:ext cx="294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1.14.5 equalizeAttackCD2AttackRate()</a:t>
            </a:r>
          </a:p>
          <a:p>
            <a:pPr algn="ctr"/>
            <a:r>
              <a:rPr lang="tr-TR" sz="1400" dirty="0"/>
              <a:t>[attackCD &lt;= 0]</a:t>
            </a:r>
          </a:p>
        </p:txBody>
      </p: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63C56175-EB49-473C-A123-5BF4EAAEBA06}"/>
              </a:ext>
            </a:extLst>
          </p:cNvPr>
          <p:cNvCxnSpPr>
            <a:cxnSpLocks/>
          </p:cNvCxnSpPr>
          <p:nvPr/>
        </p:nvCxnSpPr>
        <p:spPr>
          <a:xfrm flipV="1">
            <a:off x="7352336" y="2690150"/>
            <a:ext cx="0" cy="124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6A4BDF4C-19D3-472F-9928-F733E0FC509A}"/>
              </a:ext>
            </a:extLst>
          </p:cNvPr>
          <p:cNvSpPr txBox="1"/>
          <p:nvPr/>
        </p:nvSpPr>
        <p:spPr>
          <a:xfrm>
            <a:off x="7287777" y="3114140"/>
            <a:ext cx="3234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 getHurtInThisTile(damage : int)</a:t>
            </a:r>
          </a:p>
          <a:p>
            <a:pPr algn="ctr"/>
            <a:r>
              <a:rPr lang="tr-TR" sz="1400" dirty="0"/>
              <a:t>[(</a:t>
            </a:r>
            <a:r>
              <a:rPr lang="tr-TR" sz="1400" dirty="0" err="1"/>
              <a:t>attackCD</a:t>
            </a:r>
            <a:r>
              <a:rPr lang="tr-TR" sz="1400" dirty="0"/>
              <a:t> &lt;= 0) &amp; (</a:t>
            </a:r>
            <a:r>
              <a:rPr lang="tr-TR" sz="1400" dirty="0" err="1"/>
              <a:t>isTherePlant</a:t>
            </a:r>
            <a:r>
              <a:rPr lang="tr-TR" sz="1400" dirty="0"/>
              <a:t> == </a:t>
            </a:r>
            <a:r>
              <a:rPr lang="tr-TR" sz="1400" dirty="0" err="1"/>
              <a:t>true</a:t>
            </a:r>
            <a:r>
              <a:rPr lang="tr-TR" sz="1400" dirty="0"/>
              <a:t>)] 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5B861288-F2B7-40EE-9B1A-E0A1770AB9F1}"/>
              </a:ext>
            </a:extLst>
          </p:cNvPr>
          <p:cNvSpPr/>
          <p:nvPr/>
        </p:nvSpPr>
        <p:spPr>
          <a:xfrm>
            <a:off x="11012542" y="422309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p1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 err="1">
                <a:solidFill>
                  <a:schemeClr val="tx1"/>
                </a:solidFill>
              </a:rPr>
              <a:t>Plant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A9D95D94-91D1-42EC-88F8-4A0B28569871}"/>
              </a:ext>
            </a:extLst>
          </p:cNvPr>
          <p:cNvCxnSpPr>
            <a:cxnSpLocks/>
          </p:cNvCxnSpPr>
          <p:nvPr/>
        </p:nvCxnSpPr>
        <p:spPr>
          <a:xfrm>
            <a:off x="11904950" y="2078879"/>
            <a:ext cx="0" cy="90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Bağlayıcı: Dirsek 72">
            <a:extLst>
              <a:ext uri="{FF2B5EF4-FFF2-40B4-BE49-F238E27FC236}">
                <a16:creationId xmlns:a16="http://schemas.microsoft.com/office/drawing/2014/main" id="{8938BA60-42E5-4641-B14D-964B0DA9B1BF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>
            <a:off x="8056106" y="1953512"/>
            <a:ext cx="3741989" cy="2269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DC506DD3-5A24-4A9C-A566-33A3AC1B1FFF}"/>
              </a:ext>
            </a:extLst>
          </p:cNvPr>
          <p:cNvSpPr txBox="1"/>
          <p:nvPr/>
        </p:nvSpPr>
        <p:spPr>
          <a:xfrm>
            <a:off x="11797347" y="2359442"/>
            <a:ext cx="423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1.14.4.1 isDead = plantGetHurt(damage : int) : boolean </a:t>
            </a:r>
          </a:p>
        </p:txBody>
      </p:sp>
      <p:sp>
        <p:nvSpPr>
          <p:cNvPr id="83" name="Yay 82">
            <a:extLst>
              <a:ext uri="{FF2B5EF4-FFF2-40B4-BE49-F238E27FC236}">
                <a16:creationId xmlns:a16="http://schemas.microsoft.com/office/drawing/2014/main" id="{84EBA4D9-E586-48B5-9985-5279B45DB5FC}"/>
              </a:ext>
            </a:extLst>
          </p:cNvPr>
          <p:cNvSpPr/>
          <p:nvPr/>
        </p:nvSpPr>
        <p:spPr>
          <a:xfrm>
            <a:off x="12036695" y="4393983"/>
            <a:ext cx="1013366" cy="854982"/>
          </a:xfrm>
          <a:prstGeom prst="arc">
            <a:avLst>
              <a:gd name="adj1" fmla="val 16446055"/>
              <a:gd name="adj2" fmla="val 10728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4" name="Yay 83">
            <a:extLst>
              <a:ext uri="{FF2B5EF4-FFF2-40B4-BE49-F238E27FC236}">
                <a16:creationId xmlns:a16="http://schemas.microsoft.com/office/drawing/2014/main" id="{CE812519-00B0-4FE6-8513-6ADB310CD0A7}"/>
              </a:ext>
            </a:extLst>
          </p:cNvPr>
          <p:cNvSpPr/>
          <p:nvPr/>
        </p:nvSpPr>
        <p:spPr>
          <a:xfrm>
            <a:off x="11931216" y="4312625"/>
            <a:ext cx="1195425" cy="1017695"/>
          </a:xfrm>
          <a:prstGeom prst="arc">
            <a:avLst>
              <a:gd name="adj1" fmla="val 1559973"/>
              <a:gd name="adj2" fmla="val 758682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0CA9283B-3266-40AC-9605-DDB1AB661269}"/>
              </a:ext>
            </a:extLst>
          </p:cNvPr>
          <p:cNvSpPr txBox="1"/>
          <p:nvPr/>
        </p:nvSpPr>
        <p:spPr>
          <a:xfrm>
            <a:off x="11400528" y="5298878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1.14.4.1.1 changeHp(damage : int)</a:t>
            </a:r>
          </a:p>
        </p:txBody>
      </p:sp>
      <p:sp>
        <p:nvSpPr>
          <p:cNvPr id="88" name="Yay 87">
            <a:extLst>
              <a:ext uri="{FF2B5EF4-FFF2-40B4-BE49-F238E27FC236}">
                <a16:creationId xmlns:a16="http://schemas.microsoft.com/office/drawing/2014/main" id="{60CCB6B1-5C0C-49DD-B9FF-0CB852679E50}"/>
              </a:ext>
            </a:extLst>
          </p:cNvPr>
          <p:cNvSpPr/>
          <p:nvPr/>
        </p:nvSpPr>
        <p:spPr>
          <a:xfrm>
            <a:off x="7245319" y="720390"/>
            <a:ext cx="1690144" cy="1501918"/>
          </a:xfrm>
          <a:prstGeom prst="arc">
            <a:avLst>
              <a:gd name="adj1" fmla="val 16277177"/>
              <a:gd name="adj2" fmla="val 2044288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A1872C6-7777-4509-B1A6-88AFA6641D71}"/>
              </a:ext>
            </a:extLst>
          </p:cNvPr>
          <p:cNvSpPr txBox="1"/>
          <p:nvPr/>
        </p:nvSpPr>
        <p:spPr>
          <a:xfrm>
            <a:off x="8438561" y="503932"/>
            <a:ext cx="185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 removePlant()</a:t>
            </a:r>
          </a:p>
          <a:p>
            <a:pPr algn="ctr"/>
            <a:r>
              <a:rPr lang="tr-TR" sz="1400" dirty="0"/>
              <a:t>[isDead == true]</a:t>
            </a:r>
          </a:p>
        </p:txBody>
      </p: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FD66A4AB-FAB6-40F0-8187-172C609279DA}"/>
              </a:ext>
            </a:extLst>
          </p:cNvPr>
          <p:cNvCxnSpPr>
            <a:cxnSpLocks/>
          </p:cNvCxnSpPr>
          <p:nvPr/>
        </p:nvCxnSpPr>
        <p:spPr>
          <a:xfrm>
            <a:off x="11913200" y="3069745"/>
            <a:ext cx="0" cy="9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9F5296A6-0D4E-4AA9-9C7E-AAFEBD09F0E1}"/>
              </a:ext>
            </a:extLst>
          </p:cNvPr>
          <p:cNvSpPr txBox="1"/>
          <p:nvPr/>
        </p:nvSpPr>
        <p:spPr>
          <a:xfrm>
            <a:off x="11820980" y="3628807"/>
            <a:ext cx="1610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 destroy()</a:t>
            </a:r>
          </a:p>
        </p:txBody>
      </p:sp>
      <p:sp>
        <p:nvSpPr>
          <p:cNvPr id="93" name="Yay 92">
            <a:extLst>
              <a:ext uri="{FF2B5EF4-FFF2-40B4-BE49-F238E27FC236}">
                <a16:creationId xmlns:a16="http://schemas.microsoft.com/office/drawing/2014/main" id="{98C9AFF7-9B69-477F-9524-6D6D4FF7CB8E}"/>
              </a:ext>
            </a:extLst>
          </p:cNvPr>
          <p:cNvSpPr/>
          <p:nvPr/>
        </p:nvSpPr>
        <p:spPr>
          <a:xfrm>
            <a:off x="7136310" y="658802"/>
            <a:ext cx="1753381" cy="1442262"/>
          </a:xfrm>
          <a:prstGeom prst="arc">
            <a:avLst>
              <a:gd name="adj1" fmla="val 21271259"/>
              <a:gd name="adj2" fmla="val 250003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B505393F-BE0C-407B-BE8B-E998F66748CC}"/>
              </a:ext>
            </a:extLst>
          </p:cNvPr>
          <p:cNvSpPr txBox="1"/>
          <p:nvPr/>
        </p:nvSpPr>
        <p:spPr>
          <a:xfrm>
            <a:off x="8770739" y="1446656"/>
            <a:ext cx="242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1.14.4.2.2 </a:t>
            </a:r>
            <a:r>
              <a:rPr lang="en-US" sz="1400" dirty="0" err="1"/>
              <a:t>changePlantToNull</a:t>
            </a:r>
            <a:r>
              <a:rPr lang="tr-TR" sz="1400" dirty="0"/>
              <a:t>()</a:t>
            </a:r>
          </a:p>
        </p:txBody>
      </p: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D4A8EC00-1333-4DE6-A967-723A5428B857}"/>
              </a:ext>
            </a:extLst>
          </p:cNvPr>
          <p:cNvCxnSpPr>
            <a:cxnSpLocks/>
          </p:cNvCxnSpPr>
          <p:nvPr/>
        </p:nvCxnSpPr>
        <p:spPr>
          <a:xfrm flipH="1">
            <a:off x="8310623" y="2078879"/>
            <a:ext cx="3229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45577FF7-8402-4987-8F93-A22C77A97D8E}"/>
              </a:ext>
            </a:extLst>
          </p:cNvPr>
          <p:cNvSpPr txBox="1"/>
          <p:nvPr/>
        </p:nvSpPr>
        <p:spPr>
          <a:xfrm>
            <a:off x="8061840" y="2086129"/>
            <a:ext cx="378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1.14.4.2.1.1 </a:t>
            </a:r>
            <a:r>
              <a:rPr lang="en-US" sz="1400" dirty="0"/>
              <a:t>zombieUpdate</a:t>
            </a:r>
            <a:r>
              <a:rPr lang="tr-TR" sz="1400" dirty="0"/>
              <a:t>(x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: double, y : double</a:t>
            </a:r>
            <a:r>
              <a:rPr lang="tr-TR" sz="1400" dirty="0"/>
              <a:t>)</a:t>
            </a:r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E4254B2D-68A7-4272-98DC-D7825EC9836D}"/>
              </a:ext>
            </a:extLst>
          </p:cNvPr>
          <p:cNvCxnSpPr>
            <a:cxnSpLocks/>
          </p:cNvCxnSpPr>
          <p:nvPr/>
        </p:nvCxnSpPr>
        <p:spPr>
          <a:xfrm flipH="1">
            <a:off x="2890817" y="1787164"/>
            <a:ext cx="326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F79855AF-4C2F-48A8-AA91-16334C1A21CC}"/>
              </a:ext>
            </a:extLst>
          </p:cNvPr>
          <p:cNvSpPr txBox="1"/>
          <p:nvPr/>
        </p:nvSpPr>
        <p:spPr>
          <a:xfrm>
            <a:off x="2505015" y="1472142"/>
            <a:ext cx="4122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1.14.4.2.1.1.1 </a:t>
            </a:r>
            <a:r>
              <a:rPr lang="en-US" sz="1400" dirty="0"/>
              <a:t>zombie</a:t>
            </a:r>
            <a:r>
              <a:rPr lang="tr-TR" sz="1400" dirty="0"/>
              <a:t>CanAttack(x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: double, y : double</a:t>
            </a:r>
            <a:r>
              <a:rPr lang="tr-TR" sz="1400" dirty="0"/>
              <a:t>)</a:t>
            </a:r>
          </a:p>
        </p:txBody>
      </p: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83A0F9ED-8452-4EB7-A43A-F06DDDB5FE0C}"/>
              </a:ext>
            </a:extLst>
          </p:cNvPr>
          <p:cNvCxnSpPr/>
          <p:nvPr/>
        </p:nvCxnSpPr>
        <p:spPr>
          <a:xfrm>
            <a:off x="1974696" y="2339137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Metin kutusu 106">
            <a:extLst>
              <a:ext uri="{FF2B5EF4-FFF2-40B4-BE49-F238E27FC236}">
                <a16:creationId xmlns:a16="http://schemas.microsoft.com/office/drawing/2014/main" id="{78F7A94C-B85B-4E2B-8CCD-8B4D9FA2FE4F}"/>
              </a:ext>
            </a:extLst>
          </p:cNvPr>
          <p:cNvSpPr txBox="1"/>
          <p:nvPr/>
        </p:nvSpPr>
        <p:spPr>
          <a:xfrm>
            <a:off x="1869910" y="3515905"/>
            <a:ext cx="4797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1.14.4.2.1.1.1.1 </a:t>
            </a:r>
            <a:r>
              <a:rPr lang="en-US" sz="1400" dirty="0"/>
              <a:t>zombie</a:t>
            </a:r>
            <a:r>
              <a:rPr lang="tr-TR" sz="1400" dirty="0"/>
              <a:t>CanAttackUpdate(x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: double, y : double</a:t>
            </a:r>
            <a:r>
              <a:rPr lang="tr-TR" sz="1400" dirty="0"/>
              <a:t>)</a:t>
            </a:r>
          </a:p>
        </p:txBody>
      </p:sp>
      <p:sp>
        <p:nvSpPr>
          <p:cNvPr id="109" name="Metin kutusu 108">
            <a:extLst>
              <a:ext uri="{FF2B5EF4-FFF2-40B4-BE49-F238E27FC236}">
                <a16:creationId xmlns:a16="http://schemas.microsoft.com/office/drawing/2014/main" id="{F3F88BFC-AA31-4673-BCEA-3A293AFB210D}"/>
              </a:ext>
            </a:extLst>
          </p:cNvPr>
          <p:cNvSpPr txBox="1"/>
          <p:nvPr/>
        </p:nvSpPr>
        <p:spPr>
          <a:xfrm>
            <a:off x="-1512516" y="3782880"/>
            <a:ext cx="332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1.14.4.2.1.1.1.1.2 changeCanAttack2False()</a:t>
            </a:r>
          </a:p>
          <a:p>
            <a:pPr algn="ctr"/>
            <a:r>
              <a:rPr lang="tr-TR" sz="1400" dirty="0"/>
              <a:t>[isClose == true]</a:t>
            </a:r>
          </a:p>
        </p:txBody>
      </p:sp>
      <p:sp>
        <p:nvSpPr>
          <p:cNvPr id="119" name="Yay 118">
            <a:extLst>
              <a:ext uri="{FF2B5EF4-FFF2-40B4-BE49-F238E27FC236}">
                <a16:creationId xmlns:a16="http://schemas.microsoft.com/office/drawing/2014/main" id="{9EEC952D-41C2-4B45-ACEB-26FECD8777D6}"/>
              </a:ext>
            </a:extLst>
          </p:cNvPr>
          <p:cNvSpPr/>
          <p:nvPr/>
        </p:nvSpPr>
        <p:spPr>
          <a:xfrm>
            <a:off x="-181326" y="4352867"/>
            <a:ext cx="2177113" cy="1366715"/>
          </a:xfrm>
          <a:prstGeom prst="arc">
            <a:avLst>
              <a:gd name="adj1" fmla="val 21162216"/>
              <a:gd name="adj2" fmla="val 2084662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0" name="Yay 119">
            <a:extLst>
              <a:ext uri="{FF2B5EF4-FFF2-40B4-BE49-F238E27FC236}">
                <a16:creationId xmlns:a16="http://schemas.microsoft.com/office/drawing/2014/main" id="{E3B4B045-11BC-44E2-BD26-1D6F5E8EA792}"/>
              </a:ext>
            </a:extLst>
          </p:cNvPr>
          <p:cNvSpPr/>
          <p:nvPr/>
        </p:nvSpPr>
        <p:spPr>
          <a:xfrm>
            <a:off x="-158264" y="4343969"/>
            <a:ext cx="2177113" cy="1366715"/>
          </a:xfrm>
          <a:prstGeom prst="arc">
            <a:avLst>
              <a:gd name="adj1" fmla="val 2550676"/>
              <a:gd name="adj2" fmla="val 698833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1" name="Yay 120">
            <a:extLst>
              <a:ext uri="{FF2B5EF4-FFF2-40B4-BE49-F238E27FC236}">
                <a16:creationId xmlns:a16="http://schemas.microsoft.com/office/drawing/2014/main" id="{95D9662B-228C-44CC-B9B2-90DFDE59AF13}"/>
              </a:ext>
            </a:extLst>
          </p:cNvPr>
          <p:cNvSpPr/>
          <p:nvPr/>
        </p:nvSpPr>
        <p:spPr>
          <a:xfrm>
            <a:off x="-158264" y="4354199"/>
            <a:ext cx="2177113" cy="1366715"/>
          </a:xfrm>
          <a:prstGeom prst="arc">
            <a:avLst>
              <a:gd name="adj1" fmla="val 7387608"/>
              <a:gd name="adj2" fmla="val 1031479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2" name="Yay 121">
            <a:extLst>
              <a:ext uri="{FF2B5EF4-FFF2-40B4-BE49-F238E27FC236}">
                <a16:creationId xmlns:a16="http://schemas.microsoft.com/office/drawing/2014/main" id="{62323C50-FE62-4D80-8434-2EA8391F8399}"/>
              </a:ext>
            </a:extLst>
          </p:cNvPr>
          <p:cNvSpPr/>
          <p:nvPr/>
        </p:nvSpPr>
        <p:spPr>
          <a:xfrm>
            <a:off x="-172992" y="4366578"/>
            <a:ext cx="2177113" cy="1366715"/>
          </a:xfrm>
          <a:prstGeom prst="arc">
            <a:avLst>
              <a:gd name="adj1" fmla="val 10576096"/>
              <a:gd name="adj2" fmla="val 1306494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3" name="Yay 122">
            <a:extLst>
              <a:ext uri="{FF2B5EF4-FFF2-40B4-BE49-F238E27FC236}">
                <a16:creationId xmlns:a16="http://schemas.microsoft.com/office/drawing/2014/main" id="{AD98E3C1-0BE2-41F7-BD73-7E3FF38C7F52}"/>
              </a:ext>
            </a:extLst>
          </p:cNvPr>
          <p:cNvSpPr/>
          <p:nvPr/>
        </p:nvSpPr>
        <p:spPr>
          <a:xfrm>
            <a:off x="-166969" y="4343968"/>
            <a:ext cx="2177113" cy="1366715"/>
          </a:xfrm>
          <a:prstGeom prst="arc">
            <a:avLst>
              <a:gd name="adj1" fmla="val 13257042"/>
              <a:gd name="adj2" fmla="val 1672064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4" name="Metin kutusu 123">
            <a:extLst>
              <a:ext uri="{FF2B5EF4-FFF2-40B4-BE49-F238E27FC236}">
                <a16:creationId xmlns:a16="http://schemas.microsoft.com/office/drawing/2014/main" id="{2E812B2C-B14E-4016-B208-B0D1DA62DAAF}"/>
              </a:ext>
            </a:extLst>
          </p:cNvPr>
          <p:cNvSpPr txBox="1"/>
          <p:nvPr/>
        </p:nvSpPr>
        <p:spPr>
          <a:xfrm>
            <a:off x="-4360259" y="4518192"/>
            <a:ext cx="441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1.14.4.2.1.1.1.1.1 isClose = distance(x : double, y : double)</a:t>
            </a:r>
          </a:p>
        </p:txBody>
      </p:sp>
    </p:spTree>
    <p:extLst>
      <p:ext uri="{BB962C8B-B14F-4D97-AF65-F5344CB8AC3E}">
        <p14:creationId xmlns:p14="http://schemas.microsoft.com/office/powerpoint/2010/main" val="416608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26F64AF-A782-49B7-B3E4-F016652E972C}"/>
              </a:ext>
            </a:extLst>
          </p:cNvPr>
          <p:cNvSpPr/>
          <p:nvPr/>
        </p:nvSpPr>
        <p:spPr>
          <a:xfrm>
            <a:off x="2610844" y="187850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Sunflower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3FD8F46-2795-47E5-8CF1-0B7BEFB3C53C}"/>
              </a:ext>
            </a:extLst>
          </p:cNvPr>
          <p:cNvCxnSpPr>
            <a:endCxn id="6" idx="0"/>
          </p:cNvCxnSpPr>
          <p:nvPr/>
        </p:nvCxnSpPr>
        <p:spPr>
          <a:xfrm>
            <a:off x="3394208" y="930052"/>
            <a:ext cx="2189" cy="94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11234877-BDF1-4CAE-A91D-D36921ECE2E7}"/>
              </a:ext>
            </a:extLst>
          </p:cNvPr>
          <p:cNvCxnSpPr>
            <a:cxnSpLocks/>
          </p:cNvCxnSpPr>
          <p:nvPr/>
        </p:nvCxnSpPr>
        <p:spPr>
          <a:xfrm>
            <a:off x="3516128" y="930052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BFFD47D-8559-4CE8-BF03-486E2E323479}"/>
              </a:ext>
            </a:extLst>
          </p:cNvPr>
          <p:cNvSpPr txBox="1"/>
          <p:nvPr/>
        </p:nvSpPr>
        <p:spPr>
          <a:xfrm>
            <a:off x="3516128" y="1082911"/>
            <a:ext cx="309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 </a:t>
            </a:r>
            <a:r>
              <a:rPr lang="tr-TR" sz="1400" dirty="0" err="1"/>
              <a:t>abilityPower</a:t>
            </a:r>
            <a:r>
              <a:rPr lang="tr-TR" sz="1400" dirty="0"/>
              <a:t>(</a:t>
            </a:r>
            <a:r>
              <a:rPr lang="tr-TR" sz="1400" dirty="0" err="1"/>
              <a:t>fElapsedTime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/>
              <a:t>)</a:t>
            </a: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C1F52F1D-13DA-4523-9F87-4D8639A1EFD0}"/>
              </a:ext>
            </a:extLst>
          </p:cNvPr>
          <p:cNvSpPr/>
          <p:nvPr/>
        </p:nvSpPr>
        <p:spPr>
          <a:xfrm>
            <a:off x="1951134" y="2075480"/>
            <a:ext cx="1242667" cy="797143"/>
          </a:xfrm>
          <a:prstGeom prst="arc">
            <a:avLst>
              <a:gd name="adj1" fmla="val 14144"/>
              <a:gd name="adj2" fmla="val 16379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Yay 12">
            <a:extLst>
              <a:ext uri="{FF2B5EF4-FFF2-40B4-BE49-F238E27FC236}">
                <a16:creationId xmlns:a16="http://schemas.microsoft.com/office/drawing/2014/main" id="{CE796C7E-73ED-4001-B935-FD250D5CBAE8}"/>
              </a:ext>
            </a:extLst>
          </p:cNvPr>
          <p:cNvSpPr/>
          <p:nvPr/>
        </p:nvSpPr>
        <p:spPr>
          <a:xfrm>
            <a:off x="1861313" y="1980192"/>
            <a:ext cx="1430783" cy="987717"/>
          </a:xfrm>
          <a:prstGeom prst="arc">
            <a:avLst>
              <a:gd name="adj1" fmla="val 10176767"/>
              <a:gd name="adj2" fmla="val 156812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CF13882-7256-42F9-B8B9-DFCD0EF9210F}"/>
              </a:ext>
            </a:extLst>
          </p:cNvPr>
          <p:cNvSpPr txBox="1"/>
          <p:nvPr/>
        </p:nvSpPr>
        <p:spPr>
          <a:xfrm>
            <a:off x="995391" y="2926032"/>
            <a:ext cx="346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1.1 change</a:t>
            </a:r>
            <a:r>
              <a:rPr lang="tr-TR" sz="1400" dirty="0">
                <a:solidFill>
                  <a:srgbClr val="000000"/>
                </a:solidFill>
              </a:rPr>
              <a:t>AbilityCD </a:t>
            </a:r>
            <a:r>
              <a:rPr lang="tr-TR" sz="1400" dirty="0"/>
              <a:t>(fElapsedTime : double)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8F0833F-BDA0-4A22-A914-1F4DC26BC9E9}"/>
              </a:ext>
            </a:extLst>
          </p:cNvPr>
          <p:cNvSpPr/>
          <p:nvPr/>
        </p:nvSpPr>
        <p:spPr>
          <a:xfrm>
            <a:off x="8025337" y="187850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FF4CF0A-1D38-4935-88A1-263E908CD3AB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4181949" y="2173609"/>
            <a:ext cx="384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8CFFF3A-1451-4A7A-9E10-8F36FADEBF3C}"/>
              </a:ext>
            </a:extLst>
          </p:cNvPr>
          <p:cNvSpPr txBox="1"/>
          <p:nvPr/>
        </p:nvSpPr>
        <p:spPr>
          <a:xfrm>
            <a:off x="4613478" y="1602068"/>
            <a:ext cx="296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 sunCreation(x : double, y : double)</a:t>
            </a:r>
          </a:p>
          <a:p>
            <a:pPr algn="ctr"/>
            <a:r>
              <a:rPr lang="tr-TR" sz="1400" dirty="0"/>
              <a:t>[</a:t>
            </a:r>
            <a:r>
              <a:rPr lang="tr-TR" sz="1400" dirty="0" err="1">
                <a:solidFill>
                  <a:srgbClr val="000000"/>
                </a:solidFill>
              </a:rPr>
              <a:t>abilityCD</a:t>
            </a:r>
            <a:r>
              <a:rPr lang="tr-TR" sz="1400" dirty="0">
                <a:solidFill>
                  <a:srgbClr val="000000"/>
                </a:solidFill>
              </a:rPr>
              <a:t> &lt;= 0] </a:t>
            </a:r>
            <a:endParaRPr lang="tr-TR" sz="1400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FDB9F1FB-03CB-418E-BFA9-25CC7AC967C7}"/>
              </a:ext>
            </a:extLst>
          </p:cNvPr>
          <p:cNvSpPr txBox="1"/>
          <p:nvPr/>
        </p:nvSpPr>
        <p:spPr>
          <a:xfrm>
            <a:off x="296901" y="1730047"/>
            <a:ext cx="20479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1.3 equalizeACD2ARate()</a:t>
            </a:r>
          </a:p>
          <a:p>
            <a:pPr algn="ctr"/>
            <a:r>
              <a:rPr lang="tr-TR" sz="1400" dirty="0"/>
              <a:t>[</a:t>
            </a:r>
            <a:r>
              <a:rPr lang="tr-TR" sz="1400" dirty="0" err="1"/>
              <a:t>abilityCD</a:t>
            </a:r>
            <a:r>
              <a:rPr lang="tr-TR" sz="1400" dirty="0"/>
              <a:t> &lt;= 0]</a:t>
            </a:r>
          </a:p>
          <a:p>
            <a:pPr algn="ctr"/>
            <a:endParaRPr lang="tr-TR" sz="140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E3D452D9-603A-42E0-8ABC-A97B9F896D73}"/>
              </a:ext>
            </a:extLst>
          </p:cNvPr>
          <p:cNvSpPr/>
          <p:nvPr/>
        </p:nvSpPr>
        <p:spPr>
          <a:xfrm>
            <a:off x="8025337" y="404094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1CBEA4B4-88F0-46AF-8ABB-DBAB5D5C142C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8810890" y="2468711"/>
            <a:ext cx="0" cy="157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CAD5E9E6-8A85-4060-B482-BE01821D1673}"/>
              </a:ext>
            </a:extLst>
          </p:cNvPr>
          <p:cNvSpPr txBox="1"/>
          <p:nvPr/>
        </p:nvSpPr>
        <p:spPr>
          <a:xfrm>
            <a:off x="9055142" y="3100937"/>
            <a:ext cx="298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1.2.1 createSun(x : double, y : double)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01840FA6-7474-4B2F-AF4A-A70A776231FB}"/>
              </a:ext>
            </a:extLst>
          </p:cNvPr>
          <p:cNvSpPr/>
          <p:nvPr/>
        </p:nvSpPr>
        <p:spPr>
          <a:xfrm>
            <a:off x="2517826" y="404094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sun1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Sun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9859AAC5-795C-4917-BE4F-634C4C424FE7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4088931" y="4336042"/>
            <a:ext cx="3936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C9E70DA-2AA5-484B-BCAE-B2F78ACF93CE}"/>
              </a:ext>
            </a:extLst>
          </p:cNvPr>
          <p:cNvSpPr txBox="1"/>
          <p:nvPr/>
        </p:nvSpPr>
        <p:spPr>
          <a:xfrm>
            <a:off x="4135345" y="3928147"/>
            <a:ext cx="393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1.2.1.1 create(x : double, y : double, demo : game)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FA76C98-5A6D-46E5-AA11-6194052B3248}"/>
              </a:ext>
            </a:extLst>
          </p:cNvPr>
          <p:cNvSpPr txBox="1"/>
          <p:nvPr/>
        </p:nvSpPr>
        <p:spPr>
          <a:xfrm>
            <a:off x="4872289" y="4436160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1.2.1.1.1 addSun(sun1 : Sun)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37" name="Yay 36">
            <a:extLst>
              <a:ext uri="{FF2B5EF4-FFF2-40B4-BE49-F238E27FC236}">
                <a16:creationId xmlns:a16="http://schemas.microsoft.com/office/drawing/2014/main" id="{A89F504D-5FAC-42F3-B291-39C216955D94}"/>
              </a:ext>
            </a:extLst>
          </p:cNvPr>
          <p:cNvSpPr/>
          <p:nvPr/>
        </p:nvSpPr>
        <p:spPr>
          <a:xfrm>
            <a:off x="1861313" y="1980191"/>
            <a:ext cx="1430783" cy="987717"/>
          </a:xfrm>
          <a:prstGeom prst="arc">
            <a:avLst>
              <a:gd name="adj1" fmla="val 575369"/>
              <a:gd name="adj2" fmla="val 909294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151142CE-021B-48B4-807E-23678EA38B41}"/>
              </a:ext>
            </a:extLst>
          </p:cNvPr>
          <p:cNvCxnSpPr>
            <a:cxnSpLocks/>
          </p:cNvCxnSpPr>
          <p:nvPr/>
        </p:nvCxnSpPr>
        <p:spPr>
          <a:xfrm>
            <a:off x="4811834" y="2099379"/>
            <a:ext cx="2427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F79872B4-10C6-433E-8AC0-E00A2AE10B3B}"/>
              </a:ext>
            </a:extLst>
          </p:cNvPr>
          <p:cNvCxnSpPr>
            <a:cxnSpLocks/>
          </p:cNvCxnSpPr>
          <p:nvPr/>
        </p:nvCxnSpPr>
        <p:spPr>
          <a:xfrm>
            <a:off x="4772968" y="4429450"/>
            <a:ext cx="256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7F9D664A-3713-4616-AB8D-87FECDEA4D3F}"/>
              </a:ext>
            </a:extLst>
          </p:cNvPr>
          <p:cNvCxnSpPr>
            <a:cxnSpLocks/>
          </p:cNvCxnSpPr>
          <p:nvPr/>
        </p:nvCxnSpPr>
        <p:spPr>
          <a:xfrm flipH="1">
            <a:off x="4275438" y="4235924"/>
            <a:ext cx="356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077C635E-E3E6-46E6-AADE-41EB8BF9A633}"/>
              </a:ext>
            </a:extLst>
          </p:cNvPr>
          <p:cNvCxnSpPr>
            <a:cxnSpLocks/>
          </p:cNvCxnSpPr>
          <p:nvPr/>
        </p:nvCxnSpPr>
        <p:spPr>
          <a:xfrm>
            <a:off x="8918888" y="2889064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4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3622D2C-95B4-4950-B895-A0B16746EBE1}"/>
              </a:ext>
            </a:extLst>
          </p:cNvPr>
          <p:cNvSpPr/>
          <p:nvPr/>
        </p:nvSpPr>
        <p:spPr>
          <a:xfrm>
            <a:off x="2610844" y="187850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p1:PeaShooter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6AF6031D-3460-4AB6-8FB7-C6E1317B1C45}"/>
              </a:ext>
            </a:extLst>
          </p:cNvPr>
          <p:cNvCxnSpPr>
            <a:endCxn id="4" idx="0"/>
          </p:cNvCxnSpPr>
          <p:nvPr/>
        </p:nvCxnSpPr>
        <p:spPr>
          <a:xfrm>
            <a:off x="3394208" y="930052"/>
            <a:ext cx="2189" cy="94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12FE0DBA-493B-4F1E-BDB5-45B66FA2D16A}"/>
              </a:ext>
            </a:extLst>
          </p:cNvPr>
          <p:cNvCxnSpPr>
            <a:cxnSpLocks/>
          </p:cNvCxnSpPr>
          <p:nvPr/>
        </p:nvCxnSpPr>
        <p:spPr>
          <a:xfrm>
            <a:off x="3516128" y="930052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7E6554F0-4DCF-4859-BEB9-98E3A55BEBAA}"/>
              </a:ext>
            </a:extLst>
          </p:cNvPr>
          <p:cNvSpPr txBox="1"/>
          <p:nvPr/>
        </p:nvSpPr>
        <p:spPr>
          <a:xfrm>
            <a:off x="3516128" y="1082911"/>
            <a:ext cx="309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 </a:t>
            </a:r>
            <a:r>
              <a:rPr lang="tr-TR" sz="1400" dirty="0" err="1"/>
              <a:t>abilityPower</a:t>
            </a:r>
            <a:r>
              <a:rPr lang="tr-TR" sz="1400" dirty="0"/>
              <a:t>(</a:t>
            </a:r>
            <a:r>
              <a:rPr lang="tr-TR" sz="1400" dirty="0" err="1"/>
              <a:t>fElapsedTime</a:t>
            </a:r>
            <a:r>
              <a:rPr lang="tr-TR" sz="1400" dirty="0"/>
              <a:t> : </a:t>
            </a:r>
            <a:r>
              <a:rPr lang="tr-TR" sz="1400" dirty="0" err="1"/>
              <a:t>double</a:t>
            </a:r>
            <a:r>
              <a:rPr lang="tr-TR" sz="1400" dirty="0"/>
              <a:t>)</a:t>
            </a:r>
          </a:p>
        </p:txBody>
      </p:sp>
      <p:sp>
        <p:nvSpPr>
          <p:cNvPr id="8" name="Yay 7">
            <a:extLst>
              <a:ext uri="{FF2B5EF4-FFF2-40B4-BE49-F238E27FC236}">
                <a16:creationId xmlns:a16="http://schemas.microsoft.com/office/drawing/2014/main" id="{5B537ED8-44AE-4D49-B0A8-4A8CCB8F7ECA}"/>
              </a:ext>
            </a:extLst>
          </p:cNvPr>
          <p:cNvSpPr/>
          <p:nvPr/>
        </p:nvSpPr>
        <p:spPr>
          <a:xfrm>
            <a:off x="1951134" y="2075480"/>
            <a:ext cx="1242667" cy="797143"/>
          </a:xfrm>
          <a:prstGeom prst="arc">
            <a:avLst>
              <a:gd name="adj1" fmla="val 14144"/>
              <a:gd name="adj2" fmla="val 16379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Yay 8">
            <a:extLst>
              <a:ext uri="{FF2B5EF4-FFF2-40B4-BE49-F238E27FC236}">
                <a16:creationId xmlns:a16="http://schemas.microsoft.com/office/drawing/2014/main" id="{BE82DB52-C523-4A2E-9720-4AB40237678B}"/>
              </a:ext>
            </a:extLst>
          </p:cNvPr>
          <p:cNvSpPr/>
          <p:nvPr/>
        </p:nvSpPr>
        <p:spPr>
          <a:xfrm>
            <a:off x="1861313" y="1980192"/>
            <a:ext cx="1430783" cy="987717"/>
          </a:xfrm>
          <a:prstGeom prst="arc">
            <a:avLst>
              <a:gd name="adj1" fmla="val 10176767"/>
              <a:gd name="adj2" fmla="val 156812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3D0BB62-FCD6-4F92-9E9F-5A2946AEF70E}"/>
              </a:ext>
            </a:extLst>
          </p:cNvPr>
          <p:cNvSpPr txBox="1"/>
          <p:nvPr/>
        </p:nvSpPr>
        <p:spPr>
          <a:xfrm>
            <a:off x="995391" y="2926032"/>
            <a:ext cx="351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1.1 change</a:t>
            </a:r>
            <a:r>
              <a:rPr lang="tr-TR" sz="1400" dirty="0">
                <a:solidFill>
                  <a:srgbClr val="000000"/>
                </a:solidFill>
              </a:rPr>
              <a:t>AbilityCD </a:t>
            </a:r>
            <a:r>
              <a:rPr lang="tr-TR" sz="1400" dirty="0"/>
              <a:t>(fElapsedTime : double)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3ED1A21-346E-44C2-9592-6EF7FEDB3754}"/>
              </a:ext>
            </a:extLst>
          </p:cNvPr>
          <p:cNvSpPr/>
          <p:nvPr/>
        </p:nvSpPr>
        <p:spPr>
          <a:xfrm>
            <a:off x="8025337" y="187850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1274C891-E0A6-4658-A163-3F591C074BB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4181949" y="2173609"/>
            <a:ext cx="384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B86F2AC-A222-44C9-961C-BDDC28480E7A}"/>
              </a:ext>
            </a:extLst>
          </p:cNvPr>
          <p:cNvSpPr txBox="1"/>
          <p:nvPr/>
        </p:nvSpPr>
        <p:spPr>
          <a:xfrm>
            <a:off x="4607867" y="1602068"/>
            <a:ext cx="297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 peaCreation(x : double, y : double)</a:t>
            </a:r>
          </a:p>
          <a:p>
            <a:pPr algn="ctr"/>
            <a:r>
              <a:rPr lang="tr-TR" sz="1400" dirty="0"/>
              <a:t>[</a:t>
            </a:r>
            <a:r>
              <a:rPr lang="tr-TR" sz="1400" dirty="0" err="1">
                <a:solidFill>
                  <a:srgbClr val="000000"/>
                </a:solidFill>
              </a:rPr>
              <a:t>abilityCD</a:t>
            </a:r>
            <a:r>
              <a:rPr lang="tr-TR" sz="1400" dirty="0">
                <a:solidFill>
                  <a:srgbClr val="000000"/>
                </a:solidFill>
              </a:rPr>
              <a:t> &lt;= 0] </a:t>
            </a:r>
            <a:endParaRPr lang="tr-TR" sz="1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6E05A36-F043-45E0-BD8C-5FFBD2861F84}"/>
              </a:ext>
            </a:extLst>
          </p:cNvPr>
          <p:cNvSpPr txBox="1"/>
          <p:nvPr/>
        </p:nvSpPr>
        <p:spPr>
          <a:xfrm>
            <a:off x="319344" y="1730047"/>
            <a:ext cx="2003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1.3 equalizeACD2ARate()</a:t>
            </a:r>
          </a:p>
          <a:p>
            <a:pPr algn="ctr"/>
            <a:r>
              <a:rPr lang="tr-TR" sz="1400" dirty="0"/>
              <a:t>[</a:t>
            </a:r>
            <a:r>
              <a:rPr lang="tr-TR" sz="1400" dirty="0" err="1"/>
              <a:t>abilityCD</a:t>
            </a:r>
            <a:r>
              <a:rPr lang="tr-TR" sz="1400" dirty="0"/>
              <a:t> &lt;= 0]</a:t>
            </a:r>
          </a:p>
          <a:p>
            <a:pPr algn="ctr"/>
            <a:endParaRPr lang="tr-TR" sz="14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7D6760D-CF7E-48A8-B79A-AEE69624E463}"/>
              </a:ext>
            </a:extLst>
          </p:cNvPr>
          <p:cNvSpPr/>
          <p:nvPr/>
        </p:nvSpPr>
        <p:spPr>
          <a:xfrm>
            <a:off x="8025337" y="404094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0368B692-CB58-4F8B-9719-C5804BACB8B1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8810890" y="2468711"/>
            <a:ext cx="0" cy="157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6BAB52F-596F-41B8-B9EA-2231CF868FFF}"/>
              </a:ext>
            </a:extLst>
          </p:cNvPr>
          <p:cNvSpPr txBox="1"/>
          <p:nvPr/>
        </p:nvSpPr>
        <p:spPr>
          <a:xfrm>
            <a:off x="9057740" y="3100937"/>
            <a:ext cx="2983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1.2.1 createPea(x : double, y : double)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0FE5B7-7190-4825-84CD-29A5F108BE0E}"/>
              </a:ext>
            </a:extLst>
          </p:cNvPr>
          <p:cNvSpPr/>
          <p:nvPr/>
        </p:nvSpPr>
        <p:spPr>
          <a:xfrm>
            <a:off x="2506543" y="404094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pea1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0E2EE02A-F7DC-4AC4-80C8-AD3A64FE9D0E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4077648" y="4336042"/>
            <a:ext cx="3947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BF1ABE0-2819-47DA-B7F2-5F6D078B7848}"/>
              </a:ext>
            </a:extLst>
          </p:cNvPr>
          <p:cNvSpPr txBox="1"/>
          <p:nvPr/>
        </p:nvSpPr>
        <p:spPr>
          <a:xfrm>
            <a:off x="4135345" y="3928147"/>
            <a:ext cx="393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1.2.1.1 create(x : double, y : double, demo : game)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D32A0811-0AA0-4C85-8D9A-18ADF34ED1F6}"/>
              </a:ext>
            </a:extLst>
          </p:cNvPr>
          <p:cNvSpPr txBox="1"/>
          <p:nvPr/>
        </p:nvSpPr>
        <p:spPr>
          <a:xfrm>
            <a:off x="4948611" y="4389812"/>
            <a:ext cx="2307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/>
              <a:t>1.2.1.1.1 </a:t>
            </a:r>
            <a:r>
              <a:rPr lang="tr-TR" sz="1400" dirty="0" err="1"/>
              <a:t>addPea</a:t>
            </a:r>
            <a:r>
              <a:rPr lang="tr-TR" sz="1400" dirty="0"/>
              <a:t>(pea1 : </a:t>
            </a:r>
            <a:r>
              <a:rPr lang="tr-TR" sz="1400" dirty="0" err="1"/>
              <a:t>Pea</a:t>
            </a:r>
            <a:r>
              <a:rPr lang="tr-TR" sz="1400" dirty="0"/>
              <a:t>)</a:t>
            </a:r>
            <a:r>
              <a:rPr lang="tr-TR" sz="1400" dirty="0">
                <a:solidFill>
                  <a:srgbClr val="000000"/>
                </a:solidFill>
              </a:rPr>
              <a:t> </a:t>
            </a:r>
            <a:endParaRPr lang="tr-TR" sz="1400" dirty="0"/>
          </a:p>
        </p:txBody>
      </p:sp>
      <p:sp>
        <p:nvSpPr>
          <p:cNvPr id="22" name="Yay 21">
            <a:extLst>
              <a:ext uri="{FF2B5EF4-FFF2-40B4-BE49-F238E27FC236}">
                <a16:creationId xmlns:a16="http://schemas.microsoft.com/office/drawing/2014/main" id="{6EFF8C8B-1171-4DD1-8B07-7DD69DDA3FBD}"/>
              </a:ext>
            </a:extLst>
          </p:cNvPr>
          <p:cNvSpPr/>
          <p:nvPr/>
        </p:nvSpPr>
        <p:spPr>
          <a:xfrm>
            <a:off x="1861313" y="1980191"/>
            <a:ext cx="1430783" cy="987717"/>
          </a:xfrm>
          <a:prstGeom prst="arc">
            <a:avLst>
              <a:gd name="adj1" fmla="val 575369"/>
              <a:gd name="adj2" fmla="val 909294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B174E55-60F5-4C62-A9FC-650D70F1BA9D}"/>
              </a:ext>
            </a:extLst>
          </p:cNvPr>
          <p:cNvCxnSpPr>
            <a:cxnSpLocks/>
          </p:cNvCxnSpPr>
          <p:nvPr/>
        </p:nvCxnSpPr>
        <p:spPr>
          <a:xfrm>
            <a:off x="4811834" y="2099379"/>
            <a:ext cx="2427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7412E705-C53D-4729-8BD7-5ACBFEC31F51}"/>
              </a:ext>
            </a:extLst>
          </p:cNvPr>
          <p:cNvCxnSpPr>
            <a:cxnSpLocks/>
          </p:cNvCxnSpPr>
          <p:nvPr/>
        </p:nvCxnSpPr>
        <p:spPr>
          <a:xfrm>
            <a:off x="4811834" y="4428695"/>
            <a:ext cx="256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79EE217-2768-47D6-8A09-E4CFFA1AFD00}"/>
              </a:ext>
            </a:extLst>
          </p:cNvPr>
          <p:cNvCxnSpPr>
            <a:cxnSpLocks/>
          </p:cNvCxnSpPr>
          <p:nvPr/>
        </p:nvCxnSpPr>
        <p:spPr>
          <a:xfrm flipH="1">
            <a:off x="4275438" y="4235924"/>
            <a:ext cx="356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0296461-F1D9-46D4-AA10-B66FB663D304}"/>
              </a:ext>
            </a:extLst>
          </p:cNvPr>
          <p:cNvCxnSpPr>
            <a:cxnSpLocks/>
          </p:cNvCxnSpPr>
          <p:nvPr/>
        </p:nvCxnSpPr>
        <p:spPr>
          <a:xfrm>
            <a:off x="8918888" y="2889064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1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976</Words>
  <Application>Microsoft Office PowerPoint</Application>
  <PresentationFormat>Widescreen</PresentationFormat>
  <Paragraphs>140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Tamer Unal</dc:creator>
  <cp:lastModifiedBy>Baran</cp:lastModifiedBy>
  <cp:revision>105</cp:revision>
  <dcterms:created xsi:type="dcterms:W3CDTF">2020-04-29T06:36:45Z</dcterms:created>
  <dcterms:modified xsi:type="dcterms:W3CDTF">2021-01-14T21:15:09Z</dcterms:modified>
</cp:coreProperties>
</file>