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5" r:id="rId2"/>
    <p:sldId id="273" r:id="rId3"/>
    <p:sldId id="272" r:id="rId4"/>
    <p:sldId id="274" r:id="rId5"/>
    <p:sldId id="270" r:id="rId6"/>
  </p:sldIdLst>
  <p:sldSz cx="216011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6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B926-9D0F-4E83-9174-8FA252354BA2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8183-AC90-47CC-8E5F-715CE9F92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40" y="1178226"/>
            <a:ext cx="16200835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40" y="3781310"/>
            <a:ext cx="1620083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74" indent="0" algn="ctr">
              <a:buNone/>
              <a:defRPr sz="2099"/>
            </a:lvl2pPr>
            <a:lvl3pPr marL="959947" indent="0" algn="ctr">
              <a:buNone/>
              <a:defRPr sz="1890"/>
            </a:lvl3pPr>
            <a:lvl4pPr marL="1439921" indent="0" algn="ctr">
              <a:buNone/>
              <a:defRPr sz="1679"/>
            </a:lvl4pPr>
            <a:lvl5pPr marL="1919893" indent="0" algn="ctr">
              <a:buNone/>
              <a:defRPr sz="1679"/>
            </a:lvl5pPr>
            <a:lvl6pPr marL="2399868" indent="0" algn="ctr">
              <a:buNone/>
              <a:defRPr sz="1679"/>
            </a:lvl6pPr>
            <a:lvl7pPr marL="2879842" indent="0" algn="ctr">
              <a:buNone/>
              <a:defRPr sz="1679"/>
            </a:lvl7pPr>
            <a:lvl8pPr marL="3359816" indent="0" algn="ctr">
              <a:buNone/>
              <a:defRPr sz="1679"/>
            </a:lvl8pPr>
            <a:lvl9pPr marL="3839789" indent="0" algn="ctr">
              <a:buNone/>
              <a:defRPr sz="16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383301"/>
            <a:ext cx="465773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383301"/>
            <a:ext cx="13703205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3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8" y="1794830"/>
            <a:ext cx="1863096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8" y="4817879"/>
            <a:ext cx="1863096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74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9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21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4pPr>
            <a:lvl5pPr marL="1919893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5pPr>
            <a:lvl6pPr marL="2399868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6pPr>
            <a:lvl7pPr marL="2879842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7pPr>
            <a:lvl8pPr marL="3359816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8pPr>
            <a:lvl9pPr marL="3839789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8" y="1916484"/>
            <a:ext cx="9180474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1916484"/>
            <a:ext cx="9180474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89" y="383297"/>
            <a:ext cx="1863096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1" y="1764836"/>
            <a:ext cx="913828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74" indent="0">
              <a:buNone/>
              <a:defRPr sz="2099" b="1"/>
            </a:lvl2pPr>
            <a:lvl3pPr marL="959947" indent="0">
              <a:buNone/>
              <a:defRPr sz="1890" b="1"/>
            </a:lvl3pPr>
            <a:lvl4pPr marL="1439921" indent="0">
              <a:buNone/>
              <a:defRPr sz="1679" b="1"/>
            </a:lvl4pPr>
            <a:lvl5pPr marL="1919893" indent="0">
              <a:buNone/>
              <a:defRPr sz="1679" b="1"/>
            </a:lvl5pPr>
            <a:lvl6pPr marL="2399868" indent="0">
              <a:buNone/>
              <a:defRPr sz="1679" b="1"/>
            </a:lvl6pPr>
            <a:lvl7pPr marL="2879842" indent="0">
              <a:buNone/>
              <a:defRPr sz="1679" b="1"/>
            </a:lvl7pPr>
            <a:lvl8pPr marL="3359816" indent="0">
              <a:buNone/>
              <a:defRPr sz="1679" b="1"/>
            </a:lvl8pPr>
            <a:lvl9pPr marL="3839789" indent="0">
              <a:buNone/>
              <a:defRPr sz="16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1" y="2629753"/>
            <a:ext cx="913828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5" y="1764836"/>
            <a:ext cx="918328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74" indent="0">
              <a:buNone/>
              <a:defRPr sz="2099" b="1"/>
            </a:lvl2pPr>
            <a:lvl3pPr marL="959947" indent="0">
              <a:buNone/>
              <a:defRPr sz="1890" b="1"/>
            </a:lvl3pPr>
            <a:lvl4pPr marL="1439921" indent="0">
              <a:buNone/>
              <a:defRPr sz="1679" b="1"/>
            </a:lvl4pPr>
            <a:lvl5pPr marL="1919893" indent="0">
              <a:buNone/>
              <a:defRPr sz="1679" b="1"/>
            </a:lvl5pPr>
            <a:lvl6pPr marL="2399868" indent="0">
              <a:buNone/>
              <a:defRPr sz="1679" b="1"/>
            </a:lvl6pPr>
            <a:lvl7pPr marL="2879842" indent="0">
              <a:buNone/>
              <a:defRPr sz="1679" b="1"/>
            </a:lvl7pPr>
            <a:lvl8pPr marL="3359816" indent="0">
              <a:buNone/>
              <a:defRPr sz="1679" b="1"/>
            </a:lvl8pPr>
            <a:lvl9pPr marL="3839789" indent="0">
              <a:buNone/>
              <a:defRPr sz="16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5" y="2629753"/>
            <a:ext cx="918328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479954"/>
            <a:ext cx="6966921" cy="16798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8" y="1036569"/>
            <a:ext cx="10935561" cy="5116178"/>
          </a:xfrm>
        </p:spPr>
        <p:txBody>
          <a:bodyPr/>
          <a:lstStyle>
            <a:lvl1pPr>
              <a:defRPr sz="3360"/>
            </a:lvl1pPr>
            <a:lvl2pPr>
              <a:defRPr sz="2939"/>
            </a:lvl2pPr>
            <a:lvl3pPr>
              <a:defRPr sz="2520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2159796"/>
            <a:ext cx="6966921" cy="4001285"/>
          </a:xfrm>
        </p:spPr>
        <p:txBody>
          <a:bodyPr/>
          <a:lstStyle>
            <a:lvl1pPr marL="0" indent="0">
              <a:buNone/>
              <a:defRPr sz="1679"/>
            </a:lvl1pPr>
            <a:lvl2pPr marL="479974" indent="0">
              <a:buNone/>
              <a:defRPr sz="1469"/>
            </a:lvl2pPr>
            <a:lvl3pPr marL="959947" indent="0">
              <a:buNone/>
              <a:defRPr sz="1260"/>
            </a:lvl3pPr>
            <a:lvl4pPr marL="1439921" indent="0">
              <a:buNone/>
              <a:defRPr sz="1051"/>
            </a:lvl4pPr>
            <a:lvl5pPr marL="1919893" indent="0">
              <a:buNone/>
              <a:defRPr sz="1051"/>
            </a:lvl5pPr>
            <a:lvl6pPr marL="2399868" indent="0">
              <a:buNone/>
              <a:defRPr sz="1051"/>
            </a:lvl6pPr>
            <a:lvl7pPr marL="2879842" indent="0">
              <a:buNone/>
              <a:defRPr sz="1051"/>
            </a:lvl7pPr>
            <a:lvl8pPr marL="3359816" indent="0">
              <a:buNone/>
              <a:defRPr sz="1051"/>
            </a:lvl8pPr>
            <a:lvl9pPr marL="3839789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4" y="479954"/>
            <a:ext cx="6966921" cy="16798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8" y="1036569"/>
            <a:ext cx="10935561" cy="5116178"/>
          </a:xfrm>
        </p:spPr>
        <p:txBody>
          <a:bodyPr anchor="t"/>
          <a:lstStyle>
            <a:lvl1pPr marL="0" indent="0">
              <a:buNone/>
              <a:defRPr sz="3360"/>
            </a:lvl1pPr>
            <a:lvl2pPr marL="479974" indent="0">
              <a:buNone/>
              <a:defRPr sz="2939"/>
            </a:lvl2pPr>
            <a:lvl3pPr marL="959947" indent="0">
              <a:buNone/>
              <a:defRPr sz="2520"/>
            </a:lvl3pPr>
            <a:lvl4pPr marL="1439921" indent="0">
              <a:buNone/>
              <a:defRPr sz="2099"/>
            </a:lvl4pPr>
            <a:lvl5pPr marL="1919893" indent="0">
              <a:buNone/>
              <a:defRPr sz="2099"/>
            </a:lvl5pPr>
            <a:lvl6pPr marL="2399868" indent="0">
              <a:buNone/>
              <a:defRPr sz="2099"/>
            </a:lvl6pPr>
            <a:lvl7pPr marL="2879842" indent="0">
              <a:buNone/>
              <a:defRPr sz="2099"/>
            </a:lvl7pPr>
            <a:lvl8pPr marL="3359816" indent="0">
              <a:buNone/>
              <a:defRPr sz="2099"/>
            </a:lvl8pPr>
            <a:lvl9pPr marL="3839789" indent="0">
              <a:buNone/>
              <a:defRPr sz="20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4" y="2159796"/>
            <a:ext cx="6966921" cy="4001285"/>
          </a:xfrm>
        </p:spPr>
        <p:txBody>
          <a:bodyPr/>
          <a:lstStyle>
            <a:lvl1pPr marL="0" indent="0">
              <a:buNone/>
              <a:defRPr sz="1679"/>
            </a:lvl1pPr>
            <a:lvl2pPr marL="479974" indent="0">
              <a:buNone/>
              <a:defRPr sz="1469"/>
            </a:lvl2pPr>
            <a:lvl3pPr marL="959947" indent="0">
              <a:buNone/>
              <a:defRPr sz="1260"/>
            </a:lvl3pPr>
            <a:lvl4pPr marL="1439921" indent="0">
              <a:buNone/>
              <a:defRPr sz="1051"/>
            </a:lvl4pPr>
            <a:lvl5pPr marL="1919893" indent="0">
              <a:buNone/>
              <a:defRPr sz="1051"/>
            </a:lvl5pPr>
            <a:lvl6pPr marL="2399868" indent="0">
              <a:buNone/>
              <a:defRPr sz="1051"/>
            </a:lvl6pPr>
            <a:lvl7pPr marL="2879842" indent="0">
              <a:buNone/>
              <a:defRPr sz="1051"/>
            </a:lvl7pPr>
            <a:lvl8pPr marL="3359816" indent="0">
              <a:buNone/>
              <a:defRPr sz="1051"/>
            </a:lvl8pPr>
            <a:lvl9pPr marL="3839789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9" y="383297"/>
            <a:ext cx="1863096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9" y="1916484"/>
            <a:ext cx="1863096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8" y="6672701"/>
            <a:ext cx="48602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6A592-D45D-45AB-AB68-EB2EAE7E13AA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6672701"/>
            <a:ext cx="729037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9" y="6672701"/>
            <a:ext cx="48602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8E555-A3CC-47BA-8AC8-697F1F88F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47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8" indent="-239988" algn="l" defTabSz="959947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60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33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907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81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54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828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00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75" indent="-239988" algn="l" defTabSz="95994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74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47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21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93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68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42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816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89" algn="l" defTabSz="95994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D05810F-57A2-4D42-9814-10B38B649C2F}"/>
              </a:ext>
            </a:extLst>
          </p:cNvPr>
          <p:cNvSpPr/>
          <p:nvPr/>
        </p:nvSpPr>
        <p:spPr>
          <a:xfrm>
            <a:off x="8116680" y="3066198"/>
            <a:ext cx="42035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837518-9491-41FD-BAB8-75C68D313B8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326852" y="2742950"/>
            <a:ext cx="0" cy="3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104EA3-3FB3-49E7-A249-0C7E461F8730}"/>
              </a:ext>
            </a:extLst>
          </p:cNvPr>
          <p:cNvCxnSpPr/>
          <p:nvPr/>
        </p:nvCxnSpPr>
        <p:spPr>
          <a:xfrm>
            <a:off x="8347914" y="2795365"/>
            <a:ext cx="0" cy="2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6C1B5-8C77-46BB-A818-6930F180932F}"/>
              </a:ext>
            </a:extLst>
          </p:cNvPr>
          <p:cNvSpPr txBox="1"/>
          <p:nvPr/>
        </p:nvSpPr>
        <p:spPr>
          <a:xfrm>
            <a:off x="8347916" y="2849106"/>
            <a:ext cx="372463" cy="14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8" dirty="0"/>
              <a:t>1. start()</a:t>
            </a:r>
            <a:endParaRPr lang="en-GB" sz="358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38EB12F4-9B76-4E96-91D2-1D9F1DEA0EE2}"/>
              </a:ext>
            </a:extLst>
          </p:cNvPr>
          <p:cNvSpPr/>
          <p:nvPr/>
        </p:nvSpPr>
        <p:spPr>
          <a:xfrm>
            <a:off x="7837354" y="3137098"/>
            <a:ext cx="489526" cy="387096"/>
          </a:xfrm>
          <a:prstGeom prst="arc">
            <a:avLst>
              <a:gd name="adj1" fmla="val 21466729"/>
              <a:gd name="adj2" fmla="val 16268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5DDA96-5030-4936-A45B-762431A74C07}"/>
              </a:ext>
            </a:extLst>
          </p:cNvPr>
          <p:cNvSpPr/>
          <p:nvPr/>
        </p:nvSpPr>
        <p:spPr>
          <a:xfrm>
            <a:off x="9875036" y="2529259"/>
            <a:ext cx="549125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99" dirty="0"/>
              <a:t>PD1: PeashooterCard</a:t>
            </a:r>
            <a:endParaRPr lang="en-GB" sz="299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DDA0ED-4F46-41D6-AFAC-58FD02E54A7D}"/>
              </a:ext>
            </a:extLst>
          </p:cNvPr>
          <p:cNvSpPr/>
          <p:nvPr/>
        </p:nvSpPr>
        <p:spPr>
          <a:xfrm>
            <a:off x="9898844" y="3385665"/>
            <a:ext cx="564730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NC1:NutCard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526E982-9433-4CBF-AA8C-364362B75232}"/>
              </a:ext>
            </a:extLst>
          </p:cNvPr>
          <p:cNvSpPr/>
          <p:nvPr/>
        </p:nvSpPr>
        <p:spPr>
          <a:xfrm>
            <a:off x="7796580" y="3051355"/>
            <a:ext cx="808517" cy="548726"/>
          </a:xfrm>
          <a:prstGeom prst="arc">
            <a:avLst>
              <a:gd name="adj1" fmla="val 10511423"/>
              <a:gd name="adj2" fmla="val 123079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CAFF07-D8CD-43B0-9FF5-A5A1976E1401}"/>
              </a:ext>
            </a:extLst>
          </p:cNvPr>
          <p:cNvSpPr/>
          <p:nvPr/>
        </p:nvSpPr>
        <p:spPr>
          <a:xfrm>
            <a:off x="9889336" y="2139149"/>
            <a:ext cx="534827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T1: tile</a:t>
            </a:r>
            <a:endParaRPr lang="en-GB" sz="358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DCC71D-908A-47CB-81D4-49AE51100C37}"/>
              </a:ext>
            </a:extLst>
          </p:cNvPr>
          <p:cNvSpPr/>
          <p:nvPr/>
        </p:nvSpPr>
        <p:spPr>
          <a:xfrm>
            <a:off x="9875038" y="2894793"/>
            <a:ext cx="57579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SC1:</a:t>
            </a:r>
          </a:p>
          <a:p>
            <a:pPr algn="ctr"/>
            <a:r>
              <a:rPr lang="tr-TR" sz="358" dirty="0"/>
              <a:t>SunflowerCard</a:t>
            </a:r>
            <a:endParaRPr lang="en-GB" sz="358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601A28-8EB4-4115-8AE9-211C16B16827}"/>
              </a:ext>
            </a:extLst>
          </p:cNvPr>
          <p:cNvSpPr/>
          <p:nvPr/>
        </p:nvSpPr>
        <p:spPr>
          <a:xfrm>
            <a:off x="9900423" y="4145499"/>
            <a:ext cx="56151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R1: RemoveButton</a:t>
            </a:r>
            <a:endParaRPr lang="en-GB" sz="358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F74588-C778-45D9-85BB-6241FF5D8A5F}"/>
              </a:ext>
            </a:extLst>
          </p:cNvPr>
          <p:cNvSpPr/>
          <p:nvPr/>
        </p:nvSpPr>
        <p:spPr>
          <a:xfrm>
            <a:off x="9897206" y="3805450"/>
            <a:ext cx="564730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U1:UpgradeButton</a:t>
            </a:r>
            <a:endParaRPr lang="en-GB" sz="358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8E40961-7DDE-4ADA-A301-69E0DAD6467F}"/>
              </a:ext>
            </a:extLst>
          </p:cNvPr>
          <p:cNvCxnSpPr>
            <a:cxnSpLocks/>
          </p:cNvCxnSpPr>
          <p:nvPr/>
        </p:nvCxnSpPr>
        <p:spPr>
          <a:xfrm flipV="1">
            <a:off x="8552940" y="2274830"/>
            <a:ext cx="1344264" cy="797863"/>
          </a:xfrm>
          <a:prstGeom prst="bentConnector3">
            <a:avLst>
              <a:gd name="adj1" fmla="val 166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DF32916-0187-4A65-97CA-25DC0C6004DA}"/>
              </a:ext>
            </a:extLst>
          </p:cNvPr>
          <p:cNvCxnSpPr>
            <a:cxnSpLocks/>
          </p:cNvCxnSpPr>
          <p:nvPr/>
        </p:nvCxnSpPr>
        <p:spPr>
          <a:xfrm flipV="1">
            <a:off x="8532078" y="2686641"/>
            <a:ext cx="1329044" cy="415447"/>
          </a:xfrm>
          <a:prstGeom prst="bentConnector3">
            <a:avLst>
              <a:gd name="adj1" fmla="val 265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11921B9-BF4E-4A36-B5F1-CBC033845E8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8543849" y="3015846"/>
            <a:ext cx="1331186" cy="1230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C2CB7BE-4CE7-4A82-BB79-39B8099DFCF9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8537032" y="3187247"/>
            <a:ext cx="1361812" cy="319466"/>
          </a:xfrm>
          <a:prstGeom prst="bentConnector3">
            <a:avLst>
              <a:gd name="adj1" fmla="val 25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DBF4A0F-7DE6-452B-A1E3-4A30E47C4E43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552940" y="3271305"/>
            <a:ext cx="1344264" cy="655195"/>
          </a:xfrm>
          <a:prstGeom prst="bentConnector3">
            <a:avLst>
              <a:gd name="adj1" fmla="val 17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6C37521-A780-4DBD-A121-FD44D64A4A7D}"/>
              </a:ext>
            </a:extLst>
          </p:cNvPr>
          <p:cNvCxnSpPr>
            <a:cxnSpLocks/>
          </p:cNvCxnSpPr>
          <p:nvPr/>
        </p:nvCxnSpPr>
        <p:spPr>
          <a:xfrm>
            <a:off x="8532077" y="3318001"/>
            <a:ext cx="1368342" cy="949959"/>
          </a:xfrm>
          <a:prstGeom prst="bentConnector3">
            <a:avLst>
              <a:gd name="adj1" fmla="val 35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A397DA2-3AE5-4D6F-90F7-40BF9235BBCF}"/>
              </a:ext>
            </a:extLst>
          </p:cNvPr>
          <p:cNvCxnSpPr/>
          <p:nvPr/>
        </p:nvCxnSpPr>
        <p:spPr>
          <a:xfrm>
            <a:off x="8981637" y="2226834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79F2FF-E1FD-4895-B05D-A713523F0B6D}"/>
              </a:ext>
            </a:extLst>
          </p:cNvPr>
          <p:cNvCxnSpPr/>
          <p:nvPr/>
        </p:nvCxnSpPr>
        <p:spPr>
          <a:xfrm flipH="1">
            <a:off x="8956176" y="2342540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85791A0-DC70-4034-A04C-247B8AC25D27}"/>
              </a:ext>
            </a:extLst>
          </p:cNvPr>
          <p:cNvSpPr txBox="1"/>
          <p:nvPr/>
        </p:nvSpPr>
        <p:spPr>
          <a:xfrm>
            <a:off x="8605425" y="2080625"/>
            <a:ext cx="1357280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1.1.5 create(x:double,y:double,demo: game)</a:t>
            </a:r>
            <a:endParaRPr lang="en-GB" sz="42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3EB53AD-6632-4F74-9F9D-DA073DB84E24}"/>
              </a:ext>
            </a:extLst>
          </p:cNvPr>
          <p:cNvSpPr txBox="1"/>
          <p:nvPr/>
        </p:nvSpPr>
        <p:spPr>
          <a:xfrm>
            <a:off x="8919007" y="2366910"/>
            <a:ext cx="730116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1.1.5.1 addTile(T1:Tile)</a:t>
            </a:r>
            <a:endParaRPr lang="en-GB" sz="421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314DAA3-4891-470E-8D7C-908F62D929EC}"/>
              </a:ext>
            </a:extLst>
          </p:cNvPr>
          <p:cNvCxnSpPr/>
          <p:nvPr/>
        </p:nvCxnSpPr>
        <p:spPr>
          <a:xfrm>
            <a:off x="8975951" y="2634599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4861D4-BEEA-48CA-93B7-C4E06D431B33}"/>
              </a:ext>
            </a:extLst>
          </p:cNvPr>
          <p:cNvCxnSpPr/>
          <p:nvPr/>
        </p:nvCxnSpPr>
        <p:spPr>
          <a:xfrm flipH="1">
            <a:off x="8958296" y="2742820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3A1D491-9330-47D3-AD22-3EB21FA41098}"/>
              </a:ext>
            </a:extLst>
          </p:cNvPr>
          <p:cNvSpPr txBox="1"/>
          <p:nvPr/>
        </p:nvSpPr>
        <p:spPr>
          <a:xfrm>
            <a:off x="8720377" y="2500157"/>
            <a:ext cx="1304976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1.1.6 create(x: double, y: double, demo: game)</a:t>
            </a:r>
            <a:endParaRPr lang="en-GB" sz="42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A8A9A93-2647-47C2-A56C-C7ED467F61A2}"/>
              </a:ext>
            </a:extLst>
          </p:cNvPr>
          <p:cNvSpPr txBox="1"/>
          <p:nvPr/>
        </p:nvSpPr>
        <p:spPr>
          <a:xfrm>
            <a:off x="8840609" y="2767715"/>
            <a:ext cx="101787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1.1.6.1 addButton(PD1:Card)</a:t>
            </a:r>
            <a:endParaRPr lang="en-GB" sz="42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05BE9AC-9411-404B-B6FC-F7C253207AC2}"/>
              </a:ext>
            </a:extLst>
          </p:cNvPr>
          <p:cNvCxnSpPr/>
          <p:nvPr/>
        </p:nvCxnSpPr>
        <p:spPr>
          <a:xfrm>
            <a:off x="9284067" y="2997996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1C0C99-4A98-4904-BEAF-36E4BC10DCB3}"/>
              </a:ext>
            </a:extLst>
          </p:cNvPr>
          <p:cNvCxnSpPr/>
          <p:nvPr/>
        </p:nvCxnSpPr>
        <p:spPr>
          <a:xfrm flipH="1">
            <a:off x="9288511" y="3076805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B741A7-1E38-468A-82B8-009A50074D64}"/>
              </a:ext>
            </a:extLst>
          </p:cNvPr>
          <p:cNvSpPr txBox="1"/>
          <p:nvPr/>
        </p:nvSpPr>
        <p:spPr>
          <a:xfrm>
            <a:off x="8816484" y="2860684"/>
            <a:ext cx="123574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1.1.7 create(x:double,y:double, demo: game)</a:t>
            </a:r>
            <a:endParaRPr lang="en-GB" sz="42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8E283D-8B88-4A55-9D3E-718D35B0975B}"/>
              </a:ext>
            </a:extLst>
          </p:cNvPr>
          <p:cNvSpPr txBox="1"/>
          <p:nvPr/>
        </p:nvSpPr>
        <p:spPr>
          <a:xfrm>
            <a:off x="9099474" y="3105055"/>
            <a:ext cx="1235746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1.1.7.1 addButton(SC1:Card)</a:t>
            </a:r>
            <a:endParaRPr lang="en-GB" sz="421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8C6BA6-4087-4A1D-873F-B43057D8CE8B}"/>
              </a:ext>
            </a:extLst>
          </p:cNvPr>
          <p:cNvCxnSpPr/>
          <p:nvPr/>
        </p:nvCxnSpPr>
        <p:spPr>
          <a:xfrm>
            <a:off x="9284067" y="3468082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B2240A8-E0C9-42B8-9CDE-5417BA8A69B1}"/>
              </a:ext>
            </a:extLst>
          </p:cNvPr>
          <p:cNvCxnSpPr/>
          <p:nvPr/>
        </p:nvCxnSpPr>
        <p:spPr>
          <a:xfrm flipH="1">
            <a:off x="9254761" y="3563002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40533C-094B-4A6C-AF44-C36BD2421C42}"/>
              </a:ext>
            </a:extLst>
          </p:cNvPr>
          <p:cNvSpPr txBox="1"/>
          <p:nvPr/>
        </p:nvSpPr>
        <p:spPr>
          <a:xfrm>
            <a:off x="8793012" y="3326832"/>
            <a:ext cx="1280039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1.1.8 create(x:double, y:double,demo: game)</a:t>
            </a:r>
            <a:endParaRPr lang="en-GB" sz="42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E7F878-6F27-4ED4-BFC8-7FDD009759E8}"/>
              </a:ext>
            </a:extLst>
          </p:cNvPr>
          <p:cNvSpPr txBox="1"/>
          <p:nvPr/>
        </p:nvSpPr>
        <p:spPr>
          <a:xfrm>
            <a:off x="9060513" y="3549680"/>
            <a:ext cx="1022240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1.1.8.1 addButton(NC1:Card)</a:t>
            </a:r>
            <a:endParaRPr lang="en-GB" sz="421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C71B2CC-5D05-4C2F-AEBD-0656ECAF5139}"/>
              </a:ext>
            </a:extLst>
          </p:cNvPr>
          <p:cNvCxnSpPr/>
          <p:nvPr/>
        </p:nvCxnSpPr>
        <p:spPr>
          <a:xfrm>
            <a:off x="9067424" y="3883396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9DFD024-40A4-4A9E-8754-B76B70C67D07}"/>
              </a:ext>
            </a:extLst>
          </p:cNvPr>
          <p:cNvCxnSpPr/>
          <p:nvPr/>
        </p:nvCxnSpPr>
        <p:spPr>
          <a:xfrm flipH="1">
            <a:off x="9060511" y="3963031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FCB69E1-7E2C-4112-8E2C-666A008C1ED9}"/>
              </a:ext>
            </a:extLst>
          </p:cNvPr>
          <p:cNvSpPr txBox="1"/>
          <p:nvPr/>
        </p:nvSpPr>
        <p:spPr>
          <a:xfrm>
            <a:off x="8979783" y="3737659"/>
            <a:ext cx="824300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1.1.9 create(demo: game)</a:t>
            </a:r>
            <a:endParaRPr lang="en-GB" sz="42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0EB5E8-21D5-4427-B08C-881FEF13BCB2}"/>
              </a:ext>
            </a:extLst>
          </p:cNvPr>
          <p:cNvSpPr txBox="1"/>
          <p:nvPr/>
        </p:nvSpPr>
        <p:spPr>
          <a:xfrm>
            <a:off x="8771333" y="3967144"/>
            <a:ext cx="1087151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1.1.9.1 addButton(U1: UpgradeButton)</a:t>
            </a:r>
            <a:endParaRPr lang="en-GB" sz="42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344653F-DB5A-487B-9817-61B3CC6C7210}"/>
              </a:ext>
            </a:extLst>
          </p:cNvPr>
          <p:cNvCxnSpPr/>
          <p:nvPr/>
        </p:nvCxnSpPr>
        <p:spPr>
          <a:xfrm>
            <a:off x="9040095" y="4208053"/>
            <a:ext cx="43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2AA77C-C02F-40EB-95D3-A222478BFAED}"/>
              </a:ext>
            </a:extLst>
          </p:cNvPr>
          <p:cNvCxnSpPr/>
          <p:nvPr/>
        </p:nvCxnSpPr>
        <p:spPr>
          <a:xfrm flipH="1">
            <a:off x="9021223" y="4313239"/>
            <a:ext cx="43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6D24FF1-9255-4727-AF4D-25E8573BE881}"/>
              </a:ext>
            </a:extLst>
          </p:cNvPr>
          <p:cNvSpPr txBox="1"/>
          <p:nvPr/>
        </p:nvSpPr>
        <p:spPr>
          <a:xfrm>
            <a:off x="8923129" y="4060089"/>
            <a:ext cx="852835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1.1.10 create(demo:game)</a:t>
            </a:r>
            <a:endParaRPr lang="en-GB" sz="42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39B245-9CD4-4CFA-86E6-5338AF5DE68E}"/>
              </a:ext>
            </a:extLst>
          </p:cNvPr>
          <p:cNvSpPr txBox="1"/>
          <p:nvPr/>
        </p:nvSpPr>
        <p:spPr>
          <a:xfrm>
            <a:off x="8756286" y="4289155"/>
            <a:ext cx="1038997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1.1.10.1 addButton(R1:RemoveButton)</a:t>
            </a:r>
            <a:endParaRPr lang="en-GB" sz="421" dirty="0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95EBD445-3D5E-4B18-85E7-2480E808104B}"/>
              </a:ext>
            </a:extLst>
          </p:cNvPr>
          <p:cNvSpPr/>
          <p:nvPr/>
        </p:nvSpPr>
        <p:spPr>
          <a:xfrm rot="11806691">
            <a:off x="7559163" y="3017973"/>
            <a:ext cx="808517" cy="548726"/>
          </a:xfrm>
          <a:prstGeom prst="arc">
            <a:avLst>
              <a:gd name="adj1" fmla="val 10511423"/>
              <a:gd name="adj2" fmla="val 123079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1C697E1-CA36-4920-AC3C-A4BDFE805DA5}"/>
              </a:ext>
            </a:extLst>
          </p:cNvPr>
          <p:cNvSpPr/>
          <p:nvPr/>
        </p:nvSpPr>
        <p:spPr>
          <a:xfrm rot="14782959">
            <a:off x="7564691" y="2917033"/>
            <a:ext cx="808517" cy="548726"/>
          </a:xfrm>
          <a:prstGeom prst="arc">
            <a:avLst>
              <a:gd name="adj1" fmla="val 10511423"/>
              <a:gd name="adj2" fmla="val 123079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DBA47412-4DC7-4D83-A0B2-15231D00B962}"/>
              </a:ext>
            </a:extLst>
          </p:cNvPr>
          <p:cNvSpPr/>
          <p:nvPr/>
        </p:nvSpPr>
        <p:spPr>
          <a:xfrm rot="2944324">
            <a:off x="7770684" y="3175263"/>
            <a:ext cx="808517" cy="548726"/>
          </a:xfrm>
          <a:prstGeom prst="arc">
            <a:avLst>
              <a:gd name="adj1" fmla="val 10511423"/>
              <a:gd name="adj2" fmla="val 123079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AC4AD610-8096-4339-A0CB-B3950157BD37}"/>
              </a:ext>
            </a:extLst>
          </p:cNvPr>
          <p:cNvSpPr/>
          <p:nvPr/>
        </p:nvSpPr>
        <p:spPr>
          <a:xfrm rot="17693296">
            <a:off x="7682472" y="2894459"/>
            <a:ext cx="808517" cy="548726"/>
          </a:xfrm>
          <a:prstGeom prst="arc">
            <a:avLst>
              <a:gd name="adj1" fmla="val 10511423"/>
              <a:gd name="adj2" fmla="val 12307977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17407E-E480-4FB7-8B32-FD3728450E8B}"/>
              </a:ext>
            </a:extLst>
          </p:cNvPr>
          <p:cNvSpPr txBox="1"/>
          <p:nvPr/>
        </p:nvSpPr>
        <p:spPr>
          <a:xfrm>
            <a:off x="7574518" y="3632851"/>
            <a:ext cx="716871" cy="22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1.1.1changeGameTime()</a:t>
            </a:r>
            <a:endParaRPr lang="en-GB" sz="42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BFB01BA-3F56-45B8-ACB3-97122DC00DFE}"/>
              </a:ext>
            </a:extLst>
          </p:cNvPr>
          <p:cNvSpPr txBox="1"/>
          <p:nvPr/>
        </p:nvSpPr>
        <p:spPr>
          <a:xfrm>
            <a:off x="7177075" y="3467555"/>
            <a:ext cx="786348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1.1.2changeCurrentSun()</a:t>
            </a:r>
            <a:endParaRPr lang="en-GB" sz="42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92B11FE-98F3-43DC-A2F9-3B827CD59047}"/>
              </a:ext>
            </a:extLst>
          </p:cNvPr>
          <p:cNvSpPr txBox="1"/>
          <p:nvPr/>
        </p:nvSpPr>
        <p:spPr>
          <a:xfrm>
            <a:off x="7181256" y="3168753"/>
            <a:ext cx="716871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1.1.3changeGameEnd()</a:t>
            </a:r>
            <a:endParaRPr lang="en-GB" sz="42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4D6884-0472-451F-8A5C-85A60DF44C4D}"/>
              </a:ext>
            </a:extLst>
          </p:cNvPr>
          <p:cNvSpPr txBox="1"/>
          <p:nvPr/>
        </p:nvSpPr>
        <p:spPr>
          <a:xfrm>
            <a:off x="7316280" y="2968709"/>
            <a:ext cx="803148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1.1.4changeGamePause()</a:t>
            </a:r>
            <a:endParaRPr lang="en-GB" sz="42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E546D6-F605-4660-94EE-A21438322A1D}"/>
              </a:ext>
            </a:extLst>
          </p:cNvPr>
          <p:cNvSpPr txBox="1"/>
          <p:nvPr/>
        </p:nvSpPr>
        <p:spPr>
          <a:xfrm>
            <a:off x="8054460" y="3539189"/>
            <a:ext cx="716871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1.1onUserCreate()</a:t>
            </a:r>
            <a:endParaRPr lang="en-GB" sz="421" dirty="0"/>
          </a:p>
        </p:txBody>
      </p:sp>
    </p:spTree>
    <p:extLst>
      <p:ext uri="{BB962C8B-B14F-4D97-AF65-F5344CB8AC3E}">
        <p14:creationId xmlns:p14="http://schemas.microsoft.com/office/powerpoint/2010/main" val="36592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9E0F03-3C3E-4216-9235-AC22C72A550B}"/>
              </a:ext>
            </a:extLst>
          </p:cNvPr>
          <p:cNvSpPr/>
          <p:nvPr/>
        </p:nvSpPr>
        <p:spPr>
          <a:xfrm>
            <a:off x="9412684" y="3129422"/>
            <a:ext cx="42035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188180-3C73-4E63-BCA1-E9BA09B774A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622856" y="2806172"/>
            <a:ext cx="0" cy="3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F7A7F-A93F-4CFC-BAD9-64567845EC7C}"/>
              </a:ext>
            </a:extLst>
          </p:cNvPr>
          <p:cNvCxnSpPr/>
          <p:nvPr/>
        </p:nvCxnSpPr>
        <p:spPr>
          <a:xfrm>
            <a:off x="9665426" y="2858717"/>
            <a:ext cx="0" cy="2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0F47C2-2940-4B60-8B3E-A086CE0FF5C6}"/>
              </a:ext>
            </a:extLst>
          </p:cNvPr>
          <p:cNvSpPr txBox="1"/>
          <p:nvPr/>
        </p:nvSpPr>
        <p:spPr>
          <a:xfrm>
            <a:off x="9688261" y="2912458"/>
            <a:ext cx="372463" cy="22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 pause()</a:t>
            </a:r>
            <a:endParaRPr lang="en-GB" sz="419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7244FCD-C3F8-47A7-924E-506B42CB258B}"/>
              </a:ext>
            </a:extLst>
          </p:cNvPr>
          <p:cNvSpPr/>
          <p:nvPr/>
        </p:nvSpPr>
        <p:spPr>
          <a:xfrm>
            <a:off x="9588274" y="3241163"/>
            <a:ext cx="489526" cy="387096"/>
          </a:xfrm>
          <a:prstGeom prst="arc">
            <a:avLst>
              <a:gd name="adj1" fmla="val 16200000"/>
              <a:gd name="adj2" fmla="val 11501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800B1C8-9058-4898-8C66-5A650E128562}"/>
              </a:ext>
            </a:extLst>
          </p:cNvPr>
          <p:cNvSpPr/>
          <p:nvPr/>
        </p:nvSpPr>
        <p:spPr>
          <a:xfrm>
            <a:off x="9657445" y="3205107"/>
            <a:ext cx="489526" cy="545396"/>
          </a:xfrm>
          <a:prstGeom prst="arc">
            <a:avLst>
              <a:gd name="adj1" fmla="val 16200000"/>
              <a:gd name="adj2" fmla="val 199051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0E181-EFD6-4CCF-A823-D7DB2CAD9505}"/>
              </a:ext>
            </a:extLst>
          </p:cNvPr>
          <p:cNvSpPr txBox="1"/>
          <p:nvPr/>
        </p:nvSpPr>
        <p:spPr>
          <a:xfrm>
            <a:off x="9500031" y="3689219"/>
            <a:ext cx="1293873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1.2 gamePauseScreen()</a:t>
            </a:r>
          </a:p>
          <a:p>
            <a:r>
              <a:rPr lang="tr-TR" sz="419" dirty="0"/>
              <a:t>[gamePause=true]</a:t>
            </a:r>
          </a:p>
          <a:p>
            <a:endParaRPr lang="en-GB" sz="419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C0E5E-4CF8-43AA-8563-A17A04450E1D}"/>
              </a:ext>
            </a:extLst>
          </p:cNvPr>
          <p:cNvSpPr/>
          <p:nvPr/>
        </p:nvSpPr>
        <p:spPr>
          <a:xfrm>
            <a:off x="11353051" y="3129422"/>
            <a:ext cx="42035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064B52-BA4B-4F44-92D9-084DFF69D31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1563225" y="2806172"/>
            <a:ext cx="0" cy="3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7DE76-401B-4BBC-B2F5-8E73299C6341}"/>
              </a:ext>
            </a:extLst>
          </p:cNvPr>
          <p:cNvCxnSpPr/>
          <p:nvPr/>
        </p:nvCxnSpPr>
        <p:spPr>
          <a:xfrm>
            <a:off x="11605792" y="2858717"/>
            <a:ext cx="0" cy="2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6585B-B967-40EC-B3D2-FD63834A3A66}"/>
              </a:ext>
            </a:extLst>
          </p:cNvPr>
          <p:cNvSpPr txBox="1"/>
          <p:nvPr/>
        </p:nvSpPr>
        <p:spPr>
          <a:xfrm>
            <a:off x="11628628" y="2912457"/>
            <a:ext cx="442161" cy="1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 resume()</a:t>
            </a:r>
            <a:endParaRPr lang="en-GB" sz="419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B8291BA-9E17-4A4C-A51D-76C8EAC7C185}"/>
              </a:ext>
            </a:extLst>
          </p:cNvPr>
          <p:cNvSpPr/>
          <p:nvPr/>
        </p:nvSpPr>
        <p:spPr>
          <a:xfrm>
            <a:off x="11528641" y="3241163"/>
            <a:ext cx="489526" cy="387096"/>
          </a:xfrm>
          <a:prstGeom prst="arc">
            <a:avLst>
              <a:gd name="adj1" fmla="val 16200000"/>
              <a:gd name="adj2" fmla="val 11501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72442FC-7326-4586-B902-22AB586EAED7}"/>
              </a:ext>
            </a:extLst>
          </p:cNvPr>
          <p:cNvSpPr/>
          <p:nvPr/>
        </p:nvSpPr>
        <p:spPr>
          <a:xfrm>
            <a:off x="11773403" y="3266881"/>
            <a:ext cx="311273" cy="387096"/>
          </a:xfrm>
          <a:prstGeom prst="arc">
            <a:avLst>
              <a:gd name="adj1" fmla="val 20672187"/>
              <a:gd name="adj2" fmla="val 530040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F130D-D503-450D-BB94-CE54DC57A57F}"/>
              </a:ext>
            </a:extLst>
          </p:cNvPr>
          <p:cNvSpPr txBox="1"/>
          <p:nvPr/>
        </p:nvSpPr>
        <p:spPr>
          <a:xfrm>
            <a:off x="12041002" y="3468574"/>
            <a:ext cx="1346197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419" dirty="0"/>
          </a:p>
          <a:p>
            <a:r>
              <a:rPr lang="tr-TR" sz="419" dirty="0"/>
              <a:t>1.1 changeGamePause ()</a:t>
            </a:r>
          </a:p>
          <a:p>
            <a:endParaRPr lang="en-GB" sz="419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9D8137-0128-44CE-910D-448A92DBE469}"/>
              </a:ext>
            </a:extLst>
          </p:cNvPr>
          <p:cNvSpPr/>
          <p:nvPr/>
        </p:nvSpPr>
        <p:spPr>
          <a:xfrm rot="18383509">
            <a:off x="9664322" y="3310454"/>
            <a:ext cx="420354" cy="382024"/>
          </a:xfrm>
          <a:prstGeom prst="arc">
            <a:avLst>
              <a:gd name="adj1" fmla="val 6294102"/>
              <a:gd name="adj2" fmla="val 11419548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CFD8-8ACB-4E49-91DB-954E420257AC}"/>
              </a:ext>
            </a:extLst>
          </p:cNvPr>
          <p:cNvSpPr txBox="1"/>
          <p:nvPr/>
        </p:nvSpPr>
        <p:spPr>
          <a:xfrm>
            <a:off x="9980691" y="3157987"/>
            <a:ext cx="1293873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1.1 changeGamePause()</a:t>
            </a:r>
          </a:p>
          <a:p>
            <a:endParaRPr lang="tr-TR" sz="419" dirty="0"/>
          </a:p>
          <a:p>
            <a:endParaRPr lang="en-GB" sz="419" dirty="0"/>
          </a:p>
        </p:txBody>
      </p:sp>
    </p:spTree>
    <p:extLst>
      <p:ext uri="{BB962C8B-B14F-4D97-AF65-F5344CB8AC3E}">
        <p14:creationId xmlns:p14="http://schemas.microsoft.com/office/powerpoint/2010/main" val="186448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CF176-1A6B-4ED6-971F-9216FF9E8E5F}"/>
              </a:ext>
            </a:extLst>
          </p:cNvPr>
          <p:cNvSpPr/>
          <p:nvPr/>
        </p:nvSpPr>
        <p:spPr>
          <a:xfrm>
            <a:off x="7500707" y="3378840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76F92-D829-4781-9388-17EED69A9C1F}"/>
              </a:ext>
            </a:extLst>
          </p:cNvPr>
          <p:cNvSpPr/>
          <p:nvPr/>
        </p:nvSpPr>
        <p:spPr>
          <a:xfrm>
            <a:off x="9146089" y="3378840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T1: tile</a:t>
            </a:r>
            <a:endParaRPr lang="en-GB" sz="35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45C5D-53BB-47CD-A74F-1210BCE76F2A}"/>
              </a:ext>
            </a:extLst>
          </p:cNvPr>
          <p:cNvSpPr/>
          <p:nvPr/>
        </p:nvSpPr>
        <p:spPr>
          <a:xfrm>
            <a:off x="9163420" y="4205136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B1: Button</a:t>
            </a:r>
            <a:endParaRPr lang="en-GB" sz="35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153ED-0B69-4D2C-AAF9-DDD2FF2069D5}"/>
              </a:ext>
            </a:extLst>
          </p:cNvPr>
          <p:cNvSpPr/>
          <p:nvPr/>
        </p:nvSpPr>
        <p:spPr>
          <a:xfrm>
            <a:off x="9163420" y="3828568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S1: Sun</a:t>
            </a:r>
            <a:endParaRPr lang="en-GB" sz="358" dirty="0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0520427-3A39-49E6-B14C-0044E72AA94D}"/>
              </a:ext>
            </a:extLst>
          </p:cNvPr>
          <p:cNvSpPr/>
          <p:nvPr/>
        </p:nvSpPr>
        <p:spPr>
          <a:xfrm rot="1696359">
            <a:off x="7274869" y="3535140"/>
            <a:ext cx="421684" cy="392418"/>
          </a:xfrm>
          <a:prstGeom prst="arc">
            <a:avLst>
              <a:gd name="adj1" fmla="val 17553930"/>
              <a:gd name="adj2" fmla="val 14679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575D7DD-414D-4CCE-B4E5-CDE86E5B3CAD}"/>
              </a:ext>
            </a:extLst>
          </p:cNvPr>
          <p:cNvSpPr/>
          <p:nvPr/>
        </p:nvSpPr>
        <p:spPr>
          <a:xfrm rot="5400000">
            <a:off x="7395719" y="3660559"/>
            <a:ext cx="304624" cy="319257"/>
          </a:xfrm>
          <a:prstGeom prst="arc">
            <a:avLst>
              <a:gd name="adj1" fmla="val 16857241"/>
              <a:gd name="adj2" fmla="val 1103952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9E2EAF25-157D-4CFF-BFC3-2C47F4D20078}"/>
              </a:ext>
            </a:extLst>
          </p:cNvPr>
          <p:cNvSpPr/>
          <p:nvPr/>
        </p:nvSpPr>
        <p:spPr>
          <a:xfrm rot="6860287">
            <a:off x="7243761" y="3603216"/>
            <a:ext cx="302628" cy="319255"/>
          </a:xfrm>
          <a:prstGeom prst="arc">
            <a:avLst>
              <a:gd name="adj1" fmla="val 56981"/>
              <a:gd name="adj2" fmla="val 615781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72E8EB-4F73-43FF-ADB9-A6AFAAC60D9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733497" y="3136736"/>
            <a:ext cx="0" cy="24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451315-5C0B-41C0-A7BD-DD9DAB7CF8C5}"/>
              </a:ext>
            </a:extLst>
          </p:cNvPr>
          <p:cNvCxnSpPr/>
          <p:nvPr/>
        </p:nvCxnSpPr>
        <p:spPr>
          <a:xfrm>
            <a:off x="7792941" y="3181402"/>
            <a:ext cx="0" cy="1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10A38B-DF49-4E80-8CFE-1E2B6AF674D7}"/>
              </a:ext>
            </a:extLst>
          </p:cNvPr>
          <p:cNvSpPr txBox="1"/>
          <p:nvPr/>
        </p:nvSpPr>
        <p:spPr>
          <a:xfrm>
            <a:off x="7764338" y="3196561"/>
            <a:ext cx="462922" cy="14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8" dirty="0"/>
              <a:t>1. Exit()</a:t>
            </a:r>
            <a:endParaRPr lang="en-GB" sz="358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5BADD1-B96C-4B26-8CB1-9D656F81DCB7}"/>
              </a:ext>
            </a:extLst>
          </p:cNvPr>
          <p:cNvSpPr txBox="1"/>
          <p:nvPr/>
        </p:nvSpPr>
        <p:spPr>
          <a:xfrm flipH="1">
            <a:off x="7509736" y="3937696"/>
            <a:ext cx="823947" cy="32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1.1 changeGameEnd()</a:t>
            </a:r>
          </a:p>
          <a:p>
            <a:endParaRPr lang="tr-TR" sz="358" dirty="0"/>
          </a:p>
          <a:p>
            <a:endParaRPr lang="tr-TR" sz="358" dirty="0"/>
          </a:p>
          <a:p>
            <a:endParaRPr lang="en-GB" sz="35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693206-BB9B-4959-A316-AB8A19F9F8D3}"/>
              </a:ext>
            </a:extLst>
          </p:cNvPr>
          <p:cNvSpPr/>
          <p:nvPr/>
        </p:nvSpPr>
        <p:spPr>
          <a:xfrm>
            <a:off x="9163420" y="3064348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P1:Pea</a:t>
            </a:r>
            <a:endParaRPr lang="en-GB" sz="35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42A780-44DE-4E27-B06C-0A2D58EFB75E}"/>
              </a:ext>
            </a:extLst>
          </p:cNvPr>
          <p:cNvSpPr/>
          <p:nvPr/>
        </p:nvSpPr>
        <p:spPr>
          <a:xfrm>
            <a:off x="9163420" y="2638841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Z1: Zombie</a:t>
            </a:r>
            <a:endParaRPr lang="en-GB" sz="358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8C5AEA-BD39-444A-B347-A23EE371C87D}"/>
              </a:ext>
            </a:extLst>
          </p:cNvPr>
          <p:cNvSpPr/>
          <p:nvPr/>
        </p:nvSpPr>
        <p:spPr>
          <a:xfrm>
            <a:off x="10196583" y="3378840"/>
            <a:ext cx="465581" cy="220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Pl :Plant</a:t>
            </a:r>
            <a:endParaRPr lang="en-GB" sz="358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072D88B7-0286-4FCB-8AEC-1AB74A3DEAF3}"/>
              </a:ext>
            </a:extLst>
          </p:cNvPr>
          <p:cNvSpPr/>
          <p:nvPr/>
        </p:nvSpPr>
        <p:spPr>
          <a:xfrm rot="11259278">
            <a:off x="7270244" y="3462337"/>
            <a:ext cx="302628" cy="319255"/>
          </a:xfrm>
          <a:prstGeom prst="arc">
            <a:avLst>
              <a:gd name="adj1" fmla="val 56981"/>
              <a:gd name="adj2" fmla="val 615781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3C3F613-AFE2-4BBB-99A3-264D52597F14}"/>
              </a:ext>
            </a:extLst>
          </p:cNvPr>
          <p:cNvSpPr txBox="1"/>
          <p:nvPr/>
        </p:nvSpPr>
        <p:spPr>
          <a:xfrm flipH="1">
            <a:off x="6791083" y="3338782"/>
            <a:ext cx="823947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1.3 gameEndScreen()</a:t>
            </a:r>
          </a:p>
          <a:p>
            <a:r>
              <a:rPr lang="tr-TR" sz="419" dirty="0"/>
              <a:t>[gameEnd==true]</a:t>
            </a:r>
          </a:p>
          <a:p>
            <a:endParaRPr lang="tr-TR" sz="358" dirty="0"/>
          </a:p>
          <a:p>
            <a:endParaRPr lang="tr-TR" sz="358" dirty="0"/>
          </a:p>
          <a:p>
            <a:endParaRPr lang="en-GB" sz="358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284BB2-A960-42AE-8971-4CCA91FCDFB0}"/>
              </a:ext>
            </a:extLst>
          </p:cNvPr>
          <p:cNvSpPr txBox="1"/>
          <p:nvPr/>
        </p:nvSpPr>
        <p:spPr>
          <a:xfrm flipH="1">
            <a:off x="6747647" y="3690119"/>
            <a:ext cx="823947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1.2 gameExit()</a:t>
            </a:r>
          </a:p>
          <a:p>
            <a:r>
              <a:rPr lang="tr-TR" sz="419" dirty="0"/>
              <a:t>[gameEnd== true]</a:t>
            </a:r>
          </a:p>
          <a:p>
            <a:endParaRPr lang="tr-TR" sz="358" dirty="0"/>
          </a:p>
          <a:p>
            <a:endParaRPr lang="tr-TR" sz="358" dirty="0"/>
          </a:p>
          <a:p>
            <a:endParaRPr lang="en-GB" sz="358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24D6190-6A6D-42D3-BC09-1D6A94783CC2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979761" y="2749249"/>
            <a:ext cx="1183660" cy="667362"/>
          </a:xfrm>
          <a:prstGeom prst="bentConnector3">
            <a:avLst>
              <a:gd name="adj1" fmla="val 12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066AB7E-80CD-4A1F-A04D-02A6E156215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963975" y="3174759"/>
            <a:ext cx="1199446" cy="279264"/>
          </a:xfrm>
          <a:prstGeom prst="bentConnector3">
            <a:avLst>
              <a:gd name="adj1" fmla="val 34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FA465B7-0DDE-4EE7-9678-4A3B2F62595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66288" y="3489247"/>
            <a:ext cx="1179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358A91E-8785-4D67-911C-444483E4BEC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965131" y="3518481"/>
            <a:ext cx="1198289" cy="420498"/>
          </a:xfrm>
          <a:prstGeom prst="bentConnector3">
            <a:avLst>
              <a:gd name="adj1" fmla="val 34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108B26C-7286-4101-843C-83DD65EC437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65131" y="3559848"/>
            <a:ext cx="1198289" cy="755696"/>
          </a:xfrm>
          <a:prstGeom prst="bentConnector3">
            <a:avLst>
              <a:gd name="adj1" fmla="val 143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9A3BF6A-1879-4CB1-A70A-9D1FE12A062B}"/>
              </a:ext>
            </a:extLst>
          </p:cNvPr>
          <p:cNvCxnSpPr/>
          <p:nvPr/>
        </p:nvCxnSpPr>
        <p:spPr>
          <a:xfrm>
            <a:off x="8423913" y="2713592"/>
            <a:ext cx="44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7956723-450E-4B41-93DB-9431B0A52DAD}"/>
              </a:ext>
            </a:extLst>
          </p:cNvPr>
          <p:cNvCxnSpPr/>
          <p:nvPr/>
        </p:nvCxnSpPr>
        <p:spPr>
          <a:xfrm flipH="1">
            <a:off x="8385811" y="2828220"/>
            <a:ext cx="45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9798A25-8A63-43CB-A4D3-8D77D7D2496D}"/>
              </a:ext>
            </a:extLst>
          </p:cNvPr>
          <p:cNvCxnSpPr/>
          <p:nvPr/>
        </p:nvCxnSpPr>
        <p:spPr>
          <a:xfrm>
            <a:off x="8556190" y="3136734"/>
            <a:ext cx="44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6268F5A-BFBA-4DC3-9CE5-1D99F79A901D}"/>
              </a:ext>
            </a:extLst>
          </p:cNvPr>
          <p:cNvCxnSpPr/>
          <p:nvPr/>
        </p:nvCxnSpPr>
        <p:spPr>
          <a:xfrm flipH="1">
            <a:off x="8518089" y="3251365"/>
            <a:ext cx="45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B92ADCE-E9F5-400D-8F49-5EBE59571099}"/>
              </a:ext>
            </a:extLst>
          </p:cNvPr>
          <p:cNvCxnSpPr/>
          <p:nvPr/>
        </p:nvCxnSpPr>
        <p:spPr>
          <a:xfrm>
            <a:off x="8571590" y="3443602"/>
            <a:ext cx="44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DEFE6EE-9272-4591-9D38-2CD55E4779D5}"/>
              </a:ext>
            </a:extLst>
          </p:cNvPr>
          <p:cNvCxnSpPr/>
          <p:nvPr/>
        </p:nvCxnSpPr>
        <p:spPr>
          <a:xfrm flipH="1">
            <a:off x="8533487" y="3558232"/>
            <a:ext cx="45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561AA6-55F0-4FAA-BD2E-A0A7D53D4546}"/>
              </a:ext>
            </a:extLst>
          </p:cNvPr>
          <p:cNvCxnSpPr/>
          <p:nvPr/>
        </p:nvCxnSpPr>
        <p:spPr>
          <a:xfrm>
            <a:off x="8539203" y="3883409"/>
            <a:ext cx="44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9FE0AB-7D7B-46C5-B930-346C0A3A6CF2}"/>
              </a:ext>
            </a:extLst>
          </p:cNvPr>
          <p:cNvCxnSpPr/>
          <p:nvPr/>
        </p:nvCxnSpPr>
        <p:spPr>
          <a:xfrm flipH="1">
            <a:off x="8501102" y="3998037"/>
            <a:ext cx="45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8520DA7-981A-48B6-9304-D00CD245E9FA}"/>
              </a:ext>
            </a:extLst>
          </p:cNvPr>
          <p:cNvCxnSpPr/>
          <p:nvPr/>
        </p:nvCxnSpPr>
        <p:spPr>
          <a:xfrm>
            <a:off x="8454393" y="4259772"/>
            <a:ext cx="441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6649AB3-2163-461C-B0E7-60553D975B1F}"/>
              </a:ext>
            </a:extLst>
          </p:cNvPr>
          <p:cNvCxnSpPr/>
          <p:nvPr/>
        </p:nvCxnSpPr>
        <p:spPr>
          <a:xfrm flipH="1">
            <a:off x="8416292" y="4374400"/>
            <a:ext cx="453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DCAD05F-6A3B-4DA2-8159-025361A34EE1}"/>
              </a:ext>
            </a:extLst>
          </p:cNvPr>
          <p:cNvSpPr txBox="1"/>
          <p:nvPr/>
        </p:nvSpPr>
        <p:spPr>
          <a:xfrm>
            <a:off x="8341150" y="2578789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1.2.1 destroy()</a:t>
            </a:r>
            <a:endParaRPr lang="en-GB" sz="42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EA3E0FE-D46A-4AB8-9D40-FEBA40150425}"/>
              </a:ext>
            </a:extLst>
          </p:cNvPr>
          <p:cNvSpPr txBox="1"/>
          <p:nvPr/>
        </p:nvSpPr>
        <p:spPr>
          <a:xfrm>
            <a:off x="8468046" y="3745908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1.2.4 destroy()</a:t>
            </a:r>
            <a:endParaRPr lang="en-GB" sz="42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C153F02-A9DE-493C-901D-B4B058F1E723}"/>
              </a:ext>
            </a:extLst>
          </p:cNvPr>
          <p:cNvSpPr txBox="1"/>
          <p:nvPr/>
        </p:nvSpPr>
        <p:spPr>
          <a:xfrm>
            <a:off x="8510336" y="3306004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1.2.3 destroy()</a:t>
            </a:r>
            <a:endParaRPr lang="en-GB" sz="42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AFD36D-792C-4CC6-9E06-4B39AEE61B0F}"/>
              </a:ext>
            </a:extLst>
          </p:cNvPr>
          <p:cNvSpPr txBox="1"/>
          <p:nvPr/>
        </p:nvSpPr>
        <p:spPr>
          <a:xfrm>
            <a:off x="8409873" y="4126652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1.2.5 destroy()</a:t>
            </a:r>
            <a:endParaRPr lang="en-GB" sz="42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8038FF-F1D6-4A8C-BAFB-CE9D29F3B357}"/>
              </a:ext>
            </a:extLst>
          </p:cNvPr>
          <p:cNvSpPr txBox="1"/>
          <p:nvPr/>
        </p:nvSpPr>
        <p:spPr>
          <a:xfrm>
            <a:off x="8475334" y="3004814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1.2.2 destroy()</a:t>
            </a:r>
            <a:endParaRPr lang="en-GB" sz="42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A342D1-F5E2-4272-BA78-E7C8A7157ED8}"/>
              </a:ext>
            </a:extLst>
          </p:cNvPr>
          <p:cNvSpPr txBox="1"/>
          <p:nvPr/>
        </p:nvSpPr>
        <p:spPr>
          <a:xfrm>
            <a:off x="8291431" y="2818317"/>
            <a:ext cx="956401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1.2.1.1 removeZombie(Z1:Zombie)</a:t>
            </a:r>
            <a:endParaRPr lang="en-GB" sz="42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48648-1A98-4BD3-8C93-348BC1EDE3E1}"/>
              </a:ext>
            </a:extLst>
          </p:cNvPr>
          <p:cNvSpPr txBox="1"/>
          <p:nvPr/>
        </p:nvSpPr>
        <p:spPr>
          <a:xfrm>
            <a:off x="8385813" y="3225768"/>
            <a:ext cx="84527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1.2.2.1 removePea(P1:Pea)</a:t>
            </a:r>
            <a:endParaRPr lang="en-GB" sz="42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6CFEA79-08EF-4CD9-A267-166B323C5FC4}"/>
              </a:ext>
            </a:extLst>
          </p:cNvPr>
          <p:cNvSpPr txBox="1"/>
          <p:nvPr/>
        </p:nvSpPr>
        <p:spPr>
          <a:xfrm>
            <a:off x="8323410" y="3540332"/>
            <a:ext cx="892439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1.2.3.1.1.1. removeTile(T1:tile)</a:t>
            </a:r>
            <a:endParaRPr lang="en-GB" sz="421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53B27F-AC23-48FD-912F-E2FEB9BE5D8F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9611670" y="3489247"/>
            <a:ext cx="584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FA4F66-3103-4979-ACF7-06A4E8EC10F7}"/>
              </a:ext>
            </a:extLst>
          </p:cNvPr>
          <p:cNvCxnSpPr/>
          <p:nvPr/>
        </p:nvCxnSpPr>
        <p:spPr>
          <a:xfrm>
            <a:off x="9707465" y="3416611"/>
            <a:ext cx="381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CDAA951-CE1E-4C1F-A4B9-34375470DF26}"/>
              </a:ext>
            </a:extLst>
          </p:cNvPr>
          <p:cNvCxnSpPr/>
          <p:nvPr/>
        </p:nvCxnSpPr>
        <p:spPr>
          <a:xfrm flipH="1">
            <a:off x="9685022" y="3558232"/>
            <a:ext cx="380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3408986-5354-4C41-9C7A-4FE690D29067}"/>
              </a:ext>
            </a:extLst>
          </p:cNvPr>
          <p:cNvSpPr txBox="1"/>
          <p:nvPr/>
        </p:nvSpPr>
        <p:spPr>
          <a:xfrm>
            <a:off x="9616207" y="3281567"/>
            <a:ext cx="60367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1.2.3.1 destroy()</a:t>
            </a:r>
            <a:endParaRPr lang="en-GB" sz="42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8FE0A2E-A9AC-4F4A-A141-94C76A21918A}"/>
              </a:ext>
            </a:extLst>
          </p:cNvPr>
          <p:cNvSpPr txBox="1"/>
          <p:nvPr/>
        </p:nvSpPr>
        <p:spPr>
          <a:xfrm>
            <a:off x="9561234" y="3542208"/>
            <a:ext cx="719396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1.2.3.1.1 removePlant()</a:t>
            </a:r>
            <a:endParaRPr lang="en-GB" sz="42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D7450BC-3C43-4FD3-8595-00B489525054}"/>
              </a:ext>
            </a:extLst>
          </p:cNvPr>
          <p:cNvSpPr txBox="1"/>
          <p:nvPr/>
        </p:nvSpPr>
        <p:spPr>
          <a:xfrm>
            <a:off x="8362878" y="3981696"/>
            <a:ext cx="81350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1.2.4.1 removeSun(S1: Sun)</a:t>
            </a:r>
            <a:endParaRPr lang="en-GB" sz="42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26D6EF-EE56-4E0A-9B3A-EDF6B8972A25}"/>
              </a:ext>
            </a:extLst>
          </p:cNvPr>
          <p:cNvSpPr txBox="1"/>
          <p:nvPr/>
        </p:nvSpPr>
        <p:spPr>
          <a:xfrm>
            <a:off x="8183881" y="4358174"/>
            <a:ext cx="930127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1.2.5.1 removeButton(B1: Button)</a:t>
            </a:r>
            <a:endParaRPr lang="en-GB" sz="421" dirty="0"/>
          </a:p>
        </p:txBody>
      </p:sp>
    </p:spTree>
    <p:extLst>
      <p:ext uri="{BB962C8B-B14F-4D97-AF65-F5344CB8AC3E}">
        <p14:creationId xmlns:p14="http://schemas.microsoft.com/office/powerpoint/2010/main" val="293050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89777E9-6F87-4636-9725-6265D6CED9C6}"/>
              </a:ext>
            </a:extLst>
          </p:cNvPr>
          <p:cNvSpPr/>
          <p:nvPr/>
        </p:nvSpPr>
        <p:spPr>
          <a:xfrm>
            <a:off x="9412684" y="3129422"/>
            <a:ext cx="420354" cy="24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6C179-1450-414E-B680-20F36262468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622856" y="2806172"/>
            <a:ext cx="0" cy="3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E15DE-DA86-45E6-999C-598C5DBD94CC}"/>
              </a:ext>
            </a:extLst>
          </p:cNvPr>
          <p:cNvCxnSpPr/>
          <p:nvPr/>
        </p:nvCxnSpPr>
        <p:spPr>
          <a:xfrm>
            <a:off x="9665426" y="2858717"/>
            <a:ext cx="0" cy="2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D9DC70-FEF0-4E68-BCCD-6CD799CBF9C0}"/>
              </a:ext>
            </a:extLst>
          </p:cNvPr>
          <p:cNvSpPr txBox="1"/>
          <p:nvPr/>
        </p:nvSpPr>
        <p:spPr>
          <a:xfrm>
            <a:off x="9665426" y="2912458"/>
            <a:ext cx="545369" cy="1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1.playAgain()</a:t>
            </a:r>
            <a:endParaRPr lang="en-GB" sz="419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295A5E1-5613-47DF-9959-096F1F580CBC}"/>
              </a:ext>
            </a:extLst>
          </p:cNvPr>
          <p:cNvSpPr/>
          <p:nvPr/>
        </p:nvSpPr>
        <p:spPr>
          <a:xfrm>
            <a:off x="9588274" y="3241163"/>
            <a:ext cx="489526" cy="387096"/>
          </a:xfrm>
          <a:prstGeom prst="arc">
            <a:avLst>
              <a:gd name="adj1" fmla="val 16200000"/>
              <a:gd name="adj2" fmla="val 11501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2F818C0-1369-4EEC-8E64-E5C5EA59121C}"/>
              </a:ext>
            </a:extLst>
          </p:cNvPr>
          <p:cNvSpPr/>
          <p:nvPr/>
        </p:nvSpPr>
        <p:spPr>
          <a:xfrm>
            <a:off x="9833036" y="3266881"/>
            <a:ext cx="311273" cy="387096"/>
          </a:xfrm>
          <a:prstGeom prst="arc">
            <a:avLst>
              <a:gd name="adj1" fmla="val 20672187"/>
              <a:gd name="adj2" fmla="val 530040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358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47C87-4280-4C29-BADB-7FAD4627644A}"/>
              </a:ext>
            </a:extLst>
          </p:cNvPr>
          <p:cNvSpPr txBox="1"/>
          <p:nvPr/>
        </p:nvSpPr>
        <p:spPr>
          <a:xfrm>
            <a:off x="10149821" y="3390788"/>
            <a:ext cx="1586999" cy="285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419" dirty="0"/>
          </a:p>
          <a:p>
            <a:r>
              <a:rPr lang="tr-TR" sz="419" dirty="0"/>
              <a:t>1.1 OnUserCreate()</a:t>
            </a:r>
          </a:p>
          <a:p>
            <a:endParaRPr lang="en-GB" sz="419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96C56-34D2-4D74-AE0C-DF7703CAA861}"/>
              </a:ext>
            </a:extLst>
          </p:cNvPr>
          <p:cNvSpPr txBox="1"/>
          <p:nvPr/>
        </p:nvSpPr>
        <p:spPr>
          <a:xfrm>
            <a:off x="10886192" y="2912459"/>
            <a:ext cx="1224562" cy="20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58" dirty="0"/>
              <a:t>Onuser create sonrası ne olduğunu da yaz (start’a benzer)</a:t>
            </a:r>
            <a:endParaRPr lang="en-GB" sz="358" dirty="0"/>
          </a:p>
        </p:txBody>
      </p:sp>
    </p:spTree>
    <p:extLst>
      <p:ext uri="{BB962C8B-B14F-4D97-AF65-F5344CB8AC3E}">
        <p14:creationId xmlns:p14="http://schemas.microsoft.com/office/powerpoint/2010/main" val="354742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42745-6D6A-4015-8D6F-CB8406898354}"/>
              </a:ext>
            </a:extLst>
          </p:cNvPr>
          <p:cNvSpPr/>
          <p:nvPr/>
        </p:nvSpPr>
        <p:spPr>
          <a:xfrm>
            <a:off x="9307379" y="2975220"/>
            <a:ext cx="595942" cy="321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demo: game</a:t>
            </a:r>
            <a:endParaRPr lang="en-GB" sz="358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53CC4E-E8FF-4188-B697-411777EE4831}"/>
              </a:ext>
            </a:extLst>
          </p:cNvPr>
          <p:cNvSpPr/>
          <p:nvPr/>
        </p:nvSpPr>
        <p:spPr>
          <a:xfrm>
            <a:off x="11207395" y="2975220"/>
            <a:ext cx="595942" cy="321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C1: card</a:t>
            </a:r>
            <a:endParaRPr lang="en-GB" sz="358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DBF475-6F32-4E03-865E-08663A915AD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9903318" y="3136176"/>
            <a:ext cx="1304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3AD4BF-FF03-477F-A7C4-9116CF190D05}"/>
              </a:ext>
            </a:extLst>
          </p:cNvPr>
          <p:cNvCxnSpPr/>
          <p:nvPr/>
        </p:nvCxnSpPr>
        <p:spPr>
          <a:xfrm>
            <a:off x="9988455" y="3047052"/>
            <a:ext cx="100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ABCB0-B1C2-4757-B953-F31D14D53841}"/>
              </a:ext>
            </a:extLst>
          </p:cNvPr>
          <p:cNvCxnSpPr>
            <a:cxnSpLocks/>
          </p:cNvCxnSpPr>
          <p:nvPr/>
        </p:nvCxnSpPr>
        <p:spPr>
          <a:xfrm flipH="1">
            <a:off x="9988455" y="3233727"/>
            <a:ext cx="100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58C64-3C95-493C-98EE-B87FE660964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605347" y="2679909"/>
            <a:ext cx="0" cy="29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5A230-0B33-42CF-8BD3-869062D9E809}"/>
              </a:ext>
            </a:extLst>
          </p:cNvPr>
          <p:cNvCxnSpPr/>
          <p:nvPr/>
        </p:nvCxnSpPr>
        <p:spPr>
          <a:xfrm>
            <a:off x="9674519" y="2722477"/>
            <a:ext cx="0" cy="22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D2E8B9-DD58-4FEC-89BA-ECC7A42CD138}"/>
              </a:ext>
            </a:extLst>
          </p:cNvPr>
          <p:cNvSpPr txBox="1"/>
          <p:nvPr/>
        </p:nvSpPr>
        <p:spPr>
          <a:xfrm>
            <a:off x="9689366" y="2815765"/>
            <a:ext cx="584181" cy="1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1.drawFrame ()</a:t>
            </a:r>
            <a:endParaRPr lang="en-GB" sz="419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3E00D-04C2-4D69-9F5B-A570C5A036A7}"/>
              </a:ext>
            </a:extLst>
          </p:cNvPr>
          <p:cNvSpPr txBox="1"/>
          <p:nvPr/>
        </p:nvSpPr>
        <p:spPr>
          <a:xfrm flipH="1">
            <a:off x="10326883" y="2922516"/>
            <a:ext cx="527228" cy="15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1.3 drawF()</a:t>
            </a:r>
            <a:endParaRPr lang="en-GB" sz="419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01EC9-E589-4D47-90A8-907B8389078C}"/>
              </a:ext>
            </a:extLst>
          </p:cNvPr>
          <p:cNvSpPr txBox="1"/>
          <p:nvPr/>
        </p:nvSpPr>
        <p:spPr>
          <a:xfrm>
            <a:off x="9973600" y="3244373"/>
            <a:ext cx="1368135" cy="4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19" dirty="0"/>
              <a:t>1.3.1 DrawCFrame (x:double, y: double olc::Red)</a:t>
            </a:r>
          </a:p>
          <a:p>
            <a:r>
              <a:rPr lang="tr-TR" sz="419" dirty="0"/>
              <a:t>[isSelected=true]</a:t>
            </a:r>
          </a:p>
          <a:p>
            <a:r>
              <a:rPr lang="tr-TR" sz="419" dirty="0"/>
              <a:t>1.3.2 DrawCFrame (x:double, y: double, olc::White)</a:t>
            </a:r>
          </a:p>
          <a:p>
            <a:r>
              <a:rPr lang="tr-TR" sz="419" dirty="0"/>
              <a:t>[isUponCard=true]</a:t>
            </a:r>
          </a:p>
          <a:p>
            <a:r>
              <a:rPr lang="tr-TR" sz="419" dirty="0"/>
              <a:t>1.3.3 DrawCFrame (x:double, y: double ,olc::Black)</a:t>
            </a:r>
            <a:endParaRPr lang="en-GB" sz="419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58C9792-03FF-4031-BC9C-B55F6C65D88A}"/>
              </a:ext>
            </a:extLst>
          </p:cNvPr>
          <p:cNvSpPr/>
          <p:nvPr/>
        </p:nvSpPr>
        <p:spPr>
          <a:xfrm>
            <a:off x="11642744" y="3091404"/>
            <a:ext cx="373874" cy="391950"/>
          </a:xfrm>
          <a:prstGeom prst="arc">
            <a:avLst>
              <a:gd name="adj1" fmla="val 16200000"/>
              <a:gd name="adj2" fmla="val 104470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51A0D8D-286A-40BF-8E3D-6EF6B1FE5786}"/>
              </a:ext>
            </a:extLst>
          </p:cNvPr>
          <p:cNvSpPr/>
          <p:nvPr/>
        </p:nvSpPr>
        <p:spPr>
          <a:xfrm rot="16357655">
            <a:off x="9028888" y="3078523"/>
            <a:ext cx="331480" cy="321917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C0F6E8D-8868-4A58-8D01-FFC64081864C}"/>
              </a:ext>
            </a:extLst>
          </p:cNvPr>
          <p:cNvSpPr/>
          <p:nvPr/>
        </p:nvSpPr>
        <p:spPr>
          <a:xfrm rot="9872039">
            <a:off x="9054617" y="3193823"/>
            <a:ext cx="331480" cy="321917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16133-DB7E-486D-AD5D-35F282E798AB}"/>
              </a:ext>
            </a:extLst>
          </p:cNvPr>
          <p:cNvSpPr/>
          <p:nvPr/>
        </p:nvSpPr>
        <p:spPr>
          <a:xfrm>
            <a:off x="9307379" y="4007768"/>
            <a:ext cx="595942" cy="321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358" dirty="0"/>
              <a:t>T1: tile</a:t>
            </a:r>
            <a:endParaRPr lang="en-GB" sz="358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DBEDF-6BAD-4B55-8F33-F4BD4232510B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9605347" y="3297135"/>
            <a:ext cx="0" cy="71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DE5C8-721E-43FB-85B6-4836668E294D}"/>
              </a:ext>
            </a:extLst>
          </p:cNvPr>
          <p:cNvCxnSpPr/>
          <p:nvPr/>
        </p:nvCxnSpPr>
        <p:spPr>
          <a:xfrm>
            <a:off x="9674519" y="3429748"/>
            <a:ext cx="0" cy="52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6F0882-E6BE-4846-9902-CD5EB3F01EDD}"/>
              </a:ext>
            </a:extLst>
          </p:cNvPr>
          <p:cNvCxnSpPr/>
          <p:nvPr/>
        </p:nvCxnSpPr>
        <p:spPr>
          <a:xfrm flipV="1">
            <a:off x="9544401" y="3429751"/>
            <a:ext cx="0" cy="50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08A20B-EF5E-432D-92F0-6AEE17A5EB52}"/>
              </a:ext>
            </a:extLst>
          </p:cNvPr>
          <p:cNvSpPr txBox="1"/>
          <p:nvPr/>
        </p:nvSpPr>
        <p:spPr>
          <a:xfrm>
            <a:off x="9645088" y="3619748"/>
            <a:ext cx="46159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1.5 drawF()</a:t>
            </a:r>
            <a:endParaRPr lang="en-GB" sz="42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EEF591-9C1C-4D6F-80B9-3729866B2752}"/>
              </a:ext>
            </a:extLst>
          </p:cNvPr>
          <p:cNvSpPr/>
          <p:nvPr/>
        </p:nvSpPr>
        <p:spPr>
          <a:xfrm>
            <a:off x="8187695" y="3625406"/>
            <a:ext cx="1631697" cy="41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21" dirty="0"/>
              <a:t>1.</a:t>
            </a:r>
            <a:r>
              <a:rPr lang="tr-TR" sz="421" dirty="0"/>
              <a:t>5.1 </a:t>
            </a:r>
            <a:r>
              <a:rPr lang="en-GB" sz="421" dirty="0"/>
              <a:t>Draw</a:t>
            </a:r>
            <a:r>
              <a:rPr lang="tr-TR" sz="421" dirty="0"/>
              <a:t>TFrame</a:t>
            </a:r>
            <a:r>
              <a:rPr lang="en-GB" sz="421" dirty="0"/>
              <a:t>(</a:t>
            </a:r>
            <a:r>
              <a:rPr lang="tr-TR" sz="421" dirty="0"/>
              <a:t>x:double</a:t>
            </a:r>
            <a:r>
              <a:rPr lang="en-GB" sz="421" dirty="0"/>
              <a:t>, </a:t>
            </a:r>
            <a:r>
              <a:rPr lang="tr-TR" sz="421" dirty="0"/>
              <a:t>y: double</a:t>
            </a:r>
            <a:r>
              <a:rPr lang="en-GB" sz="421" dirty="0"/>
              <a:t>, </a:t>
            </a:r>
            <a:r>
              <a:rPr lang="en-GB" sz="421" dirty="0" err="1"/>
              <a:t>olc</a:t>
            </a:r>
            <a:r>
              <a:rPr lang="en-GB" sz="421" dirty="0"/>
              <a:t>::Black)</a:t>
            </a:r>
          </a:p>
          <a:p>
            <a:r>
              <a:rPr lang="en-GB" sz="421" dirty="0"/>
              <a:t>     [plant!=</a:t>
            </a:r>
            <a:r>
              <a:rPr lang="en-GB" sz="421" dirty="0" err="1"/>
              <a:t>nullptr</a:t>
            </a:r>
            <a:r>
              <a:rPr lang="en-GB" sz="421" dirty="0"/>
              <a:t>]</a:t>
            </a:r>
          </a:p>
          <a:p>
            <a:r>
              <a:rPr lang="en-GB" sz="421" dirty="0"/>
              <a:t>1.</a:t>
            </a:r>
            <a:r>
              <a:rPr lang="tr-TR" sz="421" dirty="0"/>
              <a:t>5.2 </a:t>
            </a:r>
            <a:r>
              <a:rPr lang="en-GB" sz="421" dirty="0"/>
              <a:t>Draw</a:t>
            </a:r>
            <a:r>
              <a:rPr lang="tr-TR" sz="421" dirty="0"/>
              <a:t>TFrame</a:t>
            </a:r>
            <a:r>
              <a:rPr lang="en-GB" sz="421" dirty="0"/>
              <a:t>(</a:t>
            </a:r>
            <a:r>
              <a:rPr lang="tr-TR" sz="421" dirty="0"/>
              <a:t>x:double</a:t>
            </a:r>
            <a:r>
              <a:rPr lang="en-GB" sz="421" dirty="0"/>
              <a:t>, </a:t>
            </a:r>
            <a:r>
              <a:rPr lang="tr-TR" sz="421" dirty="0"/>
              <a:t>y:double</a:t>
            </a:r>
            <a:r>
              <a:rPr lang="en-GB" sz="421" dirty="0"/>
              <a:t>, </a:t>
            </a:r>
            <a:r>
              <a:rPr lang="en-GB" sz="421" dirty="0" err="1"/>
              <a:t>olc</a:t>
            </a:r>
            <a:r>
              <a:rPr lang="en-GB" sz="421" dirty="0"/>
              <a:t>::White)</a:t>
            </a:r>
          </a:p>
          <a:p>
            <a:r>
              <a:rPr lang="en-GB" sz="421" dirty="0"/>
              <a:t> </a:t>
            </a:r>
            <a:r>
              <a:rPr lang="tr-TR" sz="421" dirty="0"/>
              <a:t>      </a:t>
            </a:r>
            <a:r>
              <a:rPr lang="en-GB" sz="421" dirty="0"/>
              <a:t>[</a:t>
            </a:r>
            <a:r>
              <a:rPr lang="tr-TR" sz="421" dirty="0"/>
              <a:t>isUponTile=true</a:t>
            </a:r>
            <a:r>
              <a:rPr lang="en-GB" sz="421" dirty="0"/>
              <a:t>]</a:t>
            </a:r>
          </a:p>
          <a:p>
            <a:r>
              <a:rPr lang="en-GB" sz="421" dirty="0"/>
              <a:t>1.</a:t>
            </a:r>
            <a:r>
              <a:rPr lang="tr-TR" sz="421" dirty="0"/>
              <a:t>5.3 </a:t>
            </a:r>
            <a:r>
              <a:rPr lang="en-GB" sz="421" dirty="0"/>
              <a:t>Draw</a:t>
            </a:r>
            <a:r>
              <a:rPr lang="tr-TR" sz="421" dirty="0"/>
              <a:t>TFrame</a:t>
            </a:r>
            <a:r>
              <a:rPr lang="en-GB" sz="421" dirty="0"/>
              <a:t>(</a:t>
            </a:r>
            <a:r>
              <a:rPr lang="tr-TR" sz="421" dirty="0"/>
              <a:t>x:double</a:t>
            </a:r>
            <a:r>
              <a:rPr lang="en-GB" sz="421" dirty="0"/>
              <a:t>, </a:t>
            </a:r>
            <a:r>
              <a:rPr lang="tr-TR" sz="421" dirty="0"/>
              <a:t>y:double</a:t>
            </a:r>
            <a:r>
              <a:rPr lang="en-GB" sz="421" dirty="0"/>
              <a:t>, </a:t>
            </a:r>
            <a:r>
              <a:rPr lang="en-GB" sz="421" dirty="0" err="1"/>
              <a:t>olc</a:t>
            </a:r>
            <a:r>
              <a:rPr lang="en-GB" sz="421" dirty="0"/>
              <a:t>::</a:t>
            </a:r>
            <a:r>
              <a:rPr lang="en-GB" sz="421" dirty="0" err="1"/>
              <a:t>VeryDarkGrey</a:t>
            </a:r>
            <a:r>
              <a:rPr lang="en-GB" sz="421" dirty="0"/>
              <a:t>)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08C34AB-7845-4B3F-AB76-982EE27EB84E}"/>
              </a:ext>
            </a:extLst>
          </p:cNvPr>
          <p:cNvSpPr/>
          <p:nvPr/>
        </p:nvSpPr>
        <p:spPr>
          <a:xfrm>
            <a:off x="9080063" y="3103751"/>
            <a:ext cx="373874" cy="391950"/>
          </a:xfrm>
          <a:prstGeom prst="arc">
            <a:avLst>
              <a:gd name="adj1" fmla="val 21512485"/>
              <a:gd name="adj2" fmla="val 167938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552A2-F84C-4422-88BC-7AE92A0135F9}"/>
              </a:ext>
            </a:extLst>
          </p:cNvPr>
          <p:cNvSpPr txBox="1"/>
          <p:nvPr/>
        </p:nvSpPr>
        <p:spPr>
          <a:xfrm>
            <a:off x="8417185" y="3023851"/>
            <a:ext cx="89919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1.1 x=GetMouseX():double</a:t>
            </a:r>
            <a:endParaRPr lang="en-GB" sz="42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20BDDB-8E94-4111-B6EF-67D7192A8569}"/>
              </a:ext>
            </a:extLst>
          </p:cNvPr>
          <p:cNvSpPr txBox="1"/>
          <p:nvPr/>
        </p:nvSpPr>
        <p:spPr>
          <a:xfrm>
            <a:off x="8447923" y="3481509"/>
            <a:ext cx="899194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1.2 y=GetMouseY():double</a:t>
            </a:r>
            <a:endParaRPr lang="en-GB" sz="421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BBC3C5FE-33A6-4671-9C48-D76F03D3BD6B}"/>
              </a:ext>
            </a:extLst>
          </p:cNvPr>
          <p:cNvSpPr/>
          <p:nvPr/>
        </p:nvSpPr>
        <p:spPr>
          <a:xfrm rot="15802145">
            <a:off x="9749607" y="4155988"/>
            <a:ext cx="373874" cy="391950"/>
          </a:xfrm>
          <a:prstGeom prst="arc">
            <a:avLst>
              <a:gd name="adj1" fmla="val 21512485"/>
              <a:gd name="adj2" fmla="val 167938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2F6CC991-A1B1-44A1-978F-41D84CE9D674}"/>
              </a:ext>
            </a:extLst>
          </p:cNvPr>
          <p:cNvSpPr/>
          <p:nvPr/>
        </p:nvSpPr>
        <p:spPr>
          <a:xfrm rot="2494624">
            <a:off x="9862320" y="4183491"/>
            <a:ext cx="331480" cy="321917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8AB979-3CEE-4301-93CF-B8C030F59250}"/>
              </a:ext>
            </a:extLst>
          </p:cNvPr>
          <p:cNvSpPr txBox="1"/>
          <p:nvPr/>
        </p:nvSpPr>
        <p:spPr>
          <a:xfrm>
            <a:off x="10229761" y="4265971"/>
            <a:ext cx="1449419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1.6 isUponTile= distance( x: double, y: double):boolean</a:t>
            </a:r>
            <a:endParaRPr lang="en-GB" sz="421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D948A9B-B6FA-4A3E-A1BE-88A7B3FD7BA3}"/>
              </a:ext>
            </a:extLst>
          </p:cNvPr>
          <p:cNvSpPr/>
          <p:nvPr/>
        </p:nvSpPr>
        <p:spPr>
          <a:xfrm rot="2494624">
            <a:off x="11744240" y="3106547"/>
            <a:ext cx="331480" cy="321917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4" tIns="34291" rIns="68584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59D947-A6AC-492C-8832-1FB97177F15F}"/>
              </a:ext>
            </a:extLst>
          </p:cNvPr>
          <p:cNvSpPr txBox="1"/>
          <p:nvPr/>
        </p:nvSpPr>
        <p:spPr>
          <a:xfrm>
            <a:off x="12016620" y="3155248"/>
            <a:ext cx="1558412" cy="15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21" dirty="0"/>
              <a:t>1.4 isUponCard= distance( x: double, y: double):boolean</a:t>
            </a:r>
            <a:endParaRPr lang="en-GB" sz="421" dirty="0"/>
          </a:p>
        </p:txBody>
      </p:sp>
    </p:spTree>
    <p:extLst>
      <p:ext uri="{BB962C8B-B14F-4D97-AF65-F5344CB8AC3E}">
        <p14:creationId xmlns:p14="http://schemas.microsoft.com/office/powerpoint/2010/main" val="42189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3411</TotalTime>
  <Words>477</Words>
  <Application>Microsoft Office PowerPoint</Application>
  <PresentationFormat>Custom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Tamer Unal</dc:creator>
  <cp:lastModifiedBy>Baran</cp:lastModifiedBy>
  <cp:revision>112</cp:revision>
  <dcterms:created xsi:type="dcterms:W3CDTF">2020-04-29T06:36:45Z</dcterms:created>
  <dcterms:modified xsi:type="dcterms:W3CDTF">2021-01-14T22:01:44Z</dcterms:modified>
</cp:coreProperties>
</file>