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83" r:id="rId3"/>
    <p:sldId id="286" r:id="rId4"/>
    <p:sldId id="284" r:id="rId5"/>
    <p:sldId id="269" r:id="rId6"/>
    <p:sldId id="285" r:id="rId7"/>
    <p:sldId id="287" r:id="rId8"/>
    <p:sldId id="271" r:id="rId9"/>
  </p:sldIdLst>
  <p:sldSz cx="216011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3E51E6-E31D-4F33-A5B0-25DB93D20F2F}">
          <p14:sldIdLst>
            <p14:sldId id="265"/>
            <p14:sldId id="283"/>
            <p14:sldId id="286"/>
            <p14:sldId id="284"/>
            <p14:sldId id="269"/>
            <p14:sldId id="285"/>
            <p14:sldId id="28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6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4A4A-C1C9-43B6-81DC-B3A9774372AB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95B3-977E-4B02-8B1E-78A4305C08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7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39" y="1178222"/>
            <a:ext cx="1620083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3781306"/>
            <a:ext cx="1620083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6" y="383297"/>
            <a:ext cx="465774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7" y="383297"/>
            <a:ext cx="13703206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6" y="1794830"/>
            <a:ext cx="1863096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6" y="4817875"/>
            <a:ext cx="1863096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1916484"/>
            <a:ext cx="9180473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1916484"/>
            <a:ext cx="9180473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383297"/>
            <a:ext cx="1863096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1" y="1764832"/>
            <a:ext cx="913828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1" y="2629749"/>
            <a:ext cx="913828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3" y="1764832"/>
            <a:ext cx="918328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3" y="2629749"/>
            <a:ext cx="918328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479954"/>
            <a:ext cx="696692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1036569"/>
            <a:ext cx="1093556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2159794"/>
            <a:ext cx="696692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479954"/>
            <a:ext cx="696692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1036569"/>
            <a:ext cx="1093556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2159794"/>
            <a:ext cx="696692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383297"/>
            <a:ext cx="1863096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1916484"/>
            <a:ext cx="1863096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6672697"/>
            <a:ext cx="48602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6672697"/>
            <a:ext cx="72903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6672697"/>
            <a:ext cx="48602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60056" y="31737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79674" y="31737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7" idx="3"/>
            <a:endCxn id="8" idx="1"/>
          </p:cNvCxnSpPr>
          <p:nvPr/>
        </p:nvCxnSpPr>
        <p:spPr>
          <a:xfrm>
            <a:off x="4631158" y="3468897"/>
            <a:ext cx="574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6200000">
            <a:off x="7592361" y="2790555"/>
            <a:ext cx="0" cy="11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97682" y="2968363"/>
            <a:ext cx="4497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</a:t>
            </a:r>
            <a:r>
              <a:rPr lang="en-US" sz="1200" dirty="0"/>
              <a:t>. </a:t>
            </a:r>
            <a:r>
              <a:rPr lang="en-US" sz="1200" dirty="0" err="1"/>
              <a:t>choosePlantingTile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C : </a:t>
            </a:r>
            <a:r>
              <a:rPr lang="tr-TR" sz="1200" dirty="0" err="1"/>
              <a:t>Card</a:t>
            </a:r>
            <a:r>
              <a:rPr lang="tr-TR" sz="1200" dirty="0"/>
              <a:t>, 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111567" y="1757067"/>
            <a:ext cx="0" cy="14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951213" y="2091867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21958" y="2304952"/>
            <a:ext cx="1218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</a:t>
            </a:r>
            <a:r>
              <a:rPr lang="tr-TR" sz="1200" dirty="0" err="1"/>
              <a:t>plantFlower</a:t>
            </a:r>
            <a:r>
              <a:rPr lang="en-US" sz="1200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206478" y="31502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  <a:stCxn id="23" idx="1"/>
            <a:endCxn id="8" idx="3"/>
          </p:cNvCxnSpPr>
          <p:nvPr/>
        </p:nvCxnSpPr>
        <p:spPr>
          <a:xfrm flipH="1">
            <a:off x="11950779" y="3445399"/>
            <a:ext cx="5255701" cy="2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328322" y="2790437"/>
            <a:ext cx="2830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3.2.</a:t>
            </a:r>
            <a:r>
              <a:rPr lang="en-US" sz="1200" dirty="0"/>
              <a:t>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tr-TR" sz="1200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031903" y="3335014"/>
            <a:ext cx="123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FDC74E2-2222-4AB9-BB8E-46F3DEE2C59D}"/>
              </a:ext>
            </a:extLst>
          </p:cNvPr>
          <p:cNvSpPr/>
          <p:nvPr/>
        </p:nvSpPr>
        <p:spPr>
          <a:xfrm>
            <a:off x="6431565" y="3673524"/>
            <a:ext cx="2261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1.3.3. </a:t>
            </a:r>
            <a:r>
              <a:rPr lang="en-US" sz="1200" dirty="0" err="1"/>
              <a:t>changeSunPoints</a:t>
            </a:r>
            <a:r>
              <a:rPr lang="en-US" sz="1200" dirty="0"/>
              <a:t>(</a:t>
            </a:r>
            <a:r>
              <a:rPr lang="tr-TR" sz="1200" dirty="0" err="1"/>
              <a:t>cost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3DFE52-30E4-4534-8BB5-A059E79C5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62348" y="3010559"/>
            <a:ext cx="0" cy="11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4B572-AAD2-4742-95B1-A4FB6C343286}"/>
              </a:ext>
            </a:extLst>
          </p:cNvPr>
          <p:cNvSpPr/>
          <p:nvPr/>
        </p:nvSpPr>
        <p:spPr>
          <a:xfrm>
            <a:off x="9262741" y="4157618"/>
            <a:ext cx="3438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1.3.1. </a:t>
            </a:r>
            <a:r>
              <a:rPr lang="tr-TR" sz="1200" dirty="0" err="1"/>
              <a:t>mouseC</a:t>
            </a:r>
            <a:r>
              <a:rPr lang="tr-TR" sz="1200" dirty="0"/>
              <a:t> = </a:t>
            </a:r>
            <a:r>
              <a:rPr lang="tr-TR" sz="1200" dirty="0" err="1"/>
              <a:t>distance</a:t>
            </a:r>
            <a:r>
              <a:rPr lang="tr-TR" sz="1200" dirty="0"/>
              <a:t>(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) : </a:t>
            </a:r>
            <a:r>
              <a:rPr lang="tr-TR" sz="1200" dirty="0" err="1"/>
              <a:t>bool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334F-B795-4D16-A70E-9A637FBA9A7B}"/>
              </a:ext>
            </a:extLst>
          </p:cNvPr>
          <p:cNvSpPr/>
          <p:nvPr/>
        </p:nvSpPr>
        <p:spPr>
          <a:xfrm>
            <a:off x="2767375" y="4133009"/>
            <a:ext cx="1668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xM</a:t>
            </a:r>
            <a:r>
              <a:rPr lang="tr-TR" sz="1200" dirty="0"/>
              <a:t> = </a:t>
            </a:r>
            <a:r>
              <a:rPr lang="en-US" sz="1200" dirty="0" err="1"/>
              <a:t>GetMouseX</a:t>
            </a:r>
            <a:r>
              <a:rPr lang="en-US" sz="1200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1E723B-6450-4C99-AC8A-5BDA599DCF64}"/>
              </a:ext>
            </a:extLst>
          </p:cNvPr>
          <p:cNvSpPr/>
          <p:nvPr/>
        </p:nvSpPr>
        <p:spPr>
          <a:xfrm>
            <a:off x="4678388" y="4134482"/>
            <a:ext cx="1661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1.2. </a:t>
            </a:r>
            <a:r>
              <a:rPr lang="tr-TR" sz="1200" dirty="0" err="1"/>
              <a:t>yM</a:t>
            </a:r>
            <a:r>
              <a:rPr lang="tr-TR" sz="1200" dirty="0"/>
              <a:t> = </a:t>
            </a:r>
            <a:r>
              <a:rPr lang="en-US" sz="1200" dirty="0" err="1"/>
              <a:t>GetMouseY</a:t>
            </a:r>
            <a:r>
              <a:rPr lang="en-US" sz="1200" dirty="0"/>
              <a:t>() 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F805915-75C7-4E36-80EB-502D2131102D}"/>
              </a:ext>
            </a:extLst>
          </p:cNvPr>
          <p:cNvSpPr/>
          <p:nvPr/>
        </p:nvSpPr>
        <p:spPr>
          <a:xfrm rot="409754">
            <a:off x="4361566" y="356277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3767171-30F5-4D5E-8D3F-7439471555F2}"/>
              </a:ext>
            </a:extLst>
          </p:cNvPr>
          <p:cNvSpPr/>
          <p:nvPr/>
        </p:nvSpPr>
        <p:spPr>
          <a:xfrm rot="10028305" flipV="1">
            <a:off x="4272325" y="3419483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E80B9FF-CF17-4835-A362-5E10D9CFF401}"/>
              </a:ext>
            </a:extLst>
          </p:cNvPr>
          <p:cNvSpPr/>
          <p:nvPr/>
        </p:nvSpPr>
        <p:spPr>
          <a:xfrm rot="16390938" flipV="1">
            <a:off x="4261377" y="3445796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5C8D82C-D003-4155-82BF-3A1009A512EA}"/>
              </a:ext>
            </a:extLst>
          </p:cNvPr>
          <p:cNvSpPr/>
          <p:nvPr/>
        </p:nvSpPr>
        <p:spPr>
          <a:xfrm rot="4855774">
            <a:off x="10156213" y="355628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FEB075-BC8D-4908-AEB9-5D4EAE3C55B5}"/>
              </a:ext>
            </a:extLst>
          </p:cNvPr>
          <p:cNvSpPr/>
          <p:nvPr/>
        </p:nvSpPr>
        <p:spPr>
          <a:xfrm>
            <a:off x="13364487" y="3007535"/>
            <a:ext cx="2741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prstClr val="black"/>
                </a:solidFill>
              </a:rPr>
              <a:t>[(</a:t>
            </a:r>
            <a:r>
              <a:rPr lang="tr-TR" sz="1200" dirty="0" err="1">
                <a:solidFill>
                  <a:prstClr val="black"/>
                </a:solidFill>
              </a:rPr>
              <a:t>mouseC</a:t>
            </a:r>
            <a:r>
              <a:rPr lang="tr-TR" sz="1200" dirty="0">
                <a:solidFill>
                  <a:prstClr val="black"/>
                </a:solidFill>
              </a:rPr>
              <a:t> == True) &amp;&amp; </a:t>
            </a:r>
            <a:r>
              <a:rPr lang="tr-TR" sz="1200" dirty="0"/>
              <a:t>(</a:t>
            </a:r>
            <a:r>
              <a:rPr lang="en-US" sz="1200" dirty="0"/>
              <a:t>plant == </a:t>
            </a:r>
            <a:r>
              <a:rPr lang="en-US" sz="1200" dirty="0" err="1"/>
              <a:t>nullptr</a:t>
            </a:r>
            <a:r>
              <a:rPr lang="tr-TR" sz="1200" dirty="0"/>
              <a:t>)</a:t>
            </a:r>
            <a:r>
              <a:rPr lang="tr-TR" sz="1200" dirty="0">
                <a:solidFill>
                  <a:prstClr val="black"/>
                </a:solidFill>
              </a:rPr>
              <a:t>] </a:t>
            </a:r>
            <a:endParaRPr lang="en-US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641CD27-88A1-4CED-A81E-64E8C040CB99}"/>
              </a:ext>
            </a:extLst>
          </p:cNvPr>
          <p:cNvSpPr/>
          <p:nvPr/>
        </p:nvSpPr>
        <p:spPr>
          <a:xfrm rot="12760876" flipV="1">
            <a:off x="10049967" y="3404499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A9F354-6A5F-4EC8-80AF-3BC0742FB98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1100022" y="1774608"/>
            <a:ext cx="0" cy="123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60B3D2-0E36-4329-8D08-F54FA2144005}"/>
              </a:ext>
            </a:extLst>
          </p:cNvPr>
          <p:cNvCxnSpPr>
            <a:cxnSpLocks/>
          </p:cNvCxnSpPr>
          <p:nvPr/>
        </p:nvCxnSpPr>
        <p:spPr>
          <a:xfrm>
            <a:off x="10983182" y="1950573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20E54-41D5-4D66-B9E7-6F43401557AA}"/>
              </a:ext>
            </a:extLst>
          </p:cNvPr>
          <p:cNvSpPr/>
          <p:nvPr/>
        </p:nvSpPr>
        <p:spPr>
          <a:xfrm>
            <a:off x="8441653" y="2224160"/>
            <a:ext cx="27776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7182B5-BE47-41A3-AE30-676B5AA4FC65}"/>
              </a:ext>
            </a:extLst>
          </p:cNvPr>
          <p:cNvSpPr/>
          <p:nvPr/>
        </p:nvSpPr>
        <p:spPr>
          <a:xfrm>
            <a:off x="9968836" y="3009452"/>
            <a:ext cx="2262373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 : </a:t>
            </a:r>
            <a:r>
              <a:rPr lang="tr-TR" dirty="0" err="1">
                <a:solidFill>
                  <a:schemeClr val="tx1"/>
                </a:solidFill>
              </a:rPr>
              <a:t>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2C6F61E8-FF30-4907-9DBD-89B874A84B75}"/>
              </a:ext>
            </a:extLst>
          </p:cNvPr>
          <p:cNvSpPr/>
          <p:nvPr/>
        </p:nvSpPr>
        <p:spPr>
          <a:xfrm rot="4855774">
            <a:off x="9743991" y="3329871"/>
            <a:ext cx="521341" cy="532180"/>
          </a:xfrm>
          <a:prstGeom prst="arc">
            <a:avLst>
              <a:gd name="adj1" fmla="val 16835342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A3FAC0F0-3AC9-4449-B592-ECCD24DF7518}"/>
              </a:ext>
            </a:extLst>
          </p:cNvPr>
          <p:cNvSpPr/>
          <p:nvPr/>
        </p:nvSpPr>
        <p:spPr>
          <a:xfrm rot="12904265" flipV="1">
            <a:off x="9640012" y="3179411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92292C-80DD-4B47-91F8-1AA30DDB8275}"/>
              </a:ext>
            </a:extLst>
          </p:cNvPr>
          <p:cNvSpPr/>
          <p:nvPr/>
        </p:nvSpPr>
        <p:spPr>
          <a:xfrm>
            <a:off x="9311933" y="3945141"/>
            <a:ext cx="1313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planting</a:t>
            </a:r>
            <a:r>
              <a:rPr lang="tr-TR" sz="1200" dirty="0"/>
              <a:t>() 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18A8AA-6034-4A25-AC91-76FA4C3467FD}"/>
              </a:ext>
            </a:extLst>
          </p:cNvPr>
          <p:cNvSpPr/>
          <p:nvPr/>
        </p:nvSpPr>
        <p:spPr>
          <a:xfrm>
            <a:off x="8534562" y="4151391"/>
            <a:ext cx="31213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[(</a:t>
            </a:r>
            <a:r>
              <a:rPr lang="en-US" sz="1200" dirty="0" err="1"/>
              <a:t>isSelected</a:t>
            </a:r>
            <a:r>
              <a:rPr lang="en-US" sz="1200" dirty="0"/>
              <a:t> </a:t>
            </a:r>
            <a:r>
              <a:rPr lang="tr-TR" sz="1200" dirty="0"/>
              <a:t>== True) </a:t>
            </a:r>
            <a:r>
              <a:rPr lang="en-US" sz="1200" dirty="0"/>
              <a:t>&amp;&amp; </a:t>
            </a:r>
            <a:r>
              <a:rPr lang="tr-TR" sz="1200" dirty="0"/>
              <a:t>(</a:t>
            </a:r>
            <a:r>
              <a:rPr lang="en-US" sz="1200" dirty="0"/>
              <a:t>cost &lt;= </a:t>
            </a:r>
            <a:r>
              <a:rPr lang="en-US" sz="1200" dirty="0" err="1"/>
              <a:t>CurrentSun</a:t>
            </a:r>
            <a:r>
              <a:rPr lang="tr-TR" sz="1200" dirty="0"/>
              <a:t>)]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393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B136B9E-3746-450F-AB5F-1C2D306CCC73}"/>
              </a:ext>
            </a:extLst>
          </p:cNvPr>
          <p:cNvSpPr/>
          <p:nvPr/>
        </p:nvSpPr>
        <p:spPr>
          <a:xfrm>
            <a:off x="4140549" y="5832222"/>
            <a:ext cx="1949058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SF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Sunflower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E5010-5914-4C62-9169-98FF9C017680}"/>
              </a:ext>
            </a:extLst>
          </p:cNvPr>
          <p:cNvSpPr/>
          <p:nvPr/>
        </p:nvSpPr>
        <p:spPr>
          <a:xfrm>
            <a:off x="5228908" y="5051431"/>
            <a:ext cx="26579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1.1.1.1. </a:t>
            </a:r>
            <a:r>
              <a:rPr lang="en-US" sz="1200" dirty="0" err="1"/>
              <a:t>addPlant</a:t>
            </a:r>
            <a:r>
              <a:rPr lang="en-US" sz="1200" dirty="0"/>
              <a:t>(</a:t>
            </a:r>
            <a:r>
              <a:rPr lang="tr-TR" sz="1200" dirty="0"/>
              <a:t>SF : </a:t>
            </a:r>
            <a:r>
              <a:rPr lang="tr-TR" sz="1200" dirty="0" err="1"/>
              <a:t>Sunflower</a:t>
            </a:r>
            <a:r>
              <a:rPr lang="en-US" sz="1200" dirty="0"/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494615-4390-4942-9C9A-BDB5FB5863F0}"/>
              </a:ext>
            </a:extLst>
          </p:cNvPr>
          <p:cNvCxnSpPr>
            <a:cxnSpLocks/>
          </p:cNvCxnSpPr>
          <p:nvPr/>
        </p:nvCxnSpPr>
        <p:spPr>
          <a:xfrm>
            <a:off x="5030347" y="2734952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2961143-626D-4CB0-AAE7-E2EA6B644A4B}"/>
              </a:ext>
            </a:extLst>
          </p:cNvPr>
          <p:cNvSpPr/>
          <p:nvPr/>
        </p:nvSpPr>
        <p:spPr>
          <a:xfrm>
            <a:off x="2704188" y="5049728"/>
            <a:ext cx="2657976" cy="27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 </a:t>
            </a:r>
            <a:r>
              <a:rPr lang="tr-TR" sz="1200" dirty="0" err="1"/>
              <a:t>Create</a:t>
            </a:r>
            <a:r>
              <a:rPr lang="en-US" sz="1200" dirty="0"/>
              <a:t>(x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y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T : </a:t>
            </a:r>
            <a:r>
              <a:rPr lang="tr-TR" sz="1200" dirty="0" err="1"/>
              <a:t>tile</a:t>
            </a:r>
            <a:r>
              <a:rPr lang="en-US" sz="1200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0C0CD6-E343-4207-9601-A5E57B712ECF}"/>
              </a:ext>
            </a:extLst>
          </p:cNvPr>
          <p:cNvSpPr/>
          <p:nvPr/>
        </p:nvSpPr>
        <p:spPr>
          <a:xfrm>
            <a:off x="4070478" y="1833361"/>
            <a:ext cx="2090206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SFC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SunflowerCard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E7F637-A8C0-4732-94CB-7A02D7CAD732}"/>
              </a:ext>
            </a:extLst>
          </p:cNvPr>
          <p:cNvSpPr/>
          <p:nvPr/>
        </p:nvSpPr>
        <p:spPr>
          <a:xfrm>
            <a:off x="4323336" y="380288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AF0AF6-2497-4F92-AD84-600D432559F2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108889" y="2423565"/>
            <a:ext cx="6692" cy="137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437423-62BA-4B82-B7F0-C6DE6785F6BE}"/>
              </a:ext>
            </a:extLst>
          </p:cNvPr>
          <p:cNvCxnSpPr>
            <a:cxnSpLocks/>
            <a:stCxn id="31" idx="2"/>
            <a:endCxn id="86" idx="0"/>
          </p:cNvCxnSpPr>
          <p:nvPr/>
        </p:nvCxnSpPr>
        <p:spPr>
          <a:xfrm>
            <a:off x="5108889" y="4393084"/>
            <a:ext cx="6189" cy="143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CF0E0AC-6BE0-4369-B35D-17B70F41E753}"/>
              </a:ext>
            </a:extLst>
          </p:cNvPr>
          <p:cNvSpPr/>
          <p:nvPr/>
        </p:nvSpPr>
        <p:spPr>
          <a:xfrm>
            <a:off x="3473078" y="2945727"/>
            <a:ext cx="19838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createSunflower</a:t>
            </a:r>
            <a:r>
              <a:rPr lang="tr-TR" sz="1200" dirty="0"/>
              <a:t>()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1F06D0-B730-472F-BAC7-A67B5A7C5E7E}"/>
              </a:ext>
            </a:extLst>
          </p:cNvPr>
          <p:cNvCxnSpPr>
            <a:cxnSpLocks/>
          </p:cNvCxnSpPr>
          <p:nvPr/>
        </p:nvCxnSpPr>
        <p:spPr>
          <a:xfrm>
            <a:off x="5008546" y="4777836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D8F84-A646-406F-BE31-F0D51D2DA6B3}"/>
              </a:ext>
            </a:extLst>
          </p:cNvPr>
          <p:cNvCxnSpPr>
            <a:cxnSpLocks/>
          </p:cNvCxnSpPr>
          <p:nvPr/>
        </p:nvCxnSpPr>
        <p:spPr>
          <a:xfrm flipV="1">
            <a:off x="5240844" y="4777836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115234-909E-4C1E-A3EF-5441033D030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102968" y="614211"/>
            <a:ext cx="12614" cy="121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55A5A4-EB09-42E7-A337-3D5D54173F0F}"/>
              </a:ext>
            </a:extLst>
          </p:cNvPr>
          <p:cNvCxnSpPr>
            <a:cxnSpLocks/>
          </p:cNvCxnSpPr>
          <p:nvPr/>
        </p:nvCxnSpPr>
        <p:spPr>
          <a:xfrm>
            <a:off x="5006280" y="801101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161EC73-58F9-4B83-8EF7-7645EDF3D4B1}"/>
              </a:ext>
            </a:extLst>
          </p:cNvPr>
          <p:cNvSpPr/>
          <p:nvPr/>
        </p:nvSpPr>
        <p:spPr>
          <a:xfrm>
            <a:off x="4083698" y="1074701"/>
            <a:ext cx="12506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 </a:t>
            </a:r>
            <a:r>
              <a:rPr lang="tr-TR" sz="1200" dirty="0" err="1"/>
              <a:t>planting</a:t>
            </a:r>
            <a:r>
              <a:rPr lang="tr-TR" sz="1200" dirty="0"/>
              <a:t>() 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D850F6-9677-478D-B4C3-2171122813E5}"/>
              </a:ext>
            </a:extLst>
          </p:cNvPr>
          <p:cNvSpPr/>
          <p:nvPr/>
        </p:nvSpPr>
        <p:spPr>
          <a:xfrm>
            <a:off x="10080620" y="5833132"/>
            <a:ext cx="1949058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PS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Peashooter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37828D-7E3A-4251-BDDA-44563BEBE8CD}"/>
              </a:ext>
            </a:extLst>
          </p:cNvPr>
          <p:cNvSpPr/>
          <p:nvPr/>
        </p:nvSpPr>
        <p:spPr>
          <a:xfrm>
            <a:off x="11194955" y="5075478"/>
            <a:ext cx="2406583" cy="27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1.1.1.1. </a:t>
            </a:r>
            <a:r>
              <a:rPr lang="en-US" sz="1200" dirty="0" err="1"/>
              <a:t>addPlant</a:t>
            </a:r>
            <a:r>
              <a:rPr lang="en-US" sz="1200" dirty="0"/>
              <a:t>(</a:t>
            </a:r>
            <a:r>
              <a:rPr lang="tr-TR" sz="1200" dirty="0"/>
              <a:t>PS : </a:t>
            </a:r>
            <a:r>
              <a:rPr lang="tr-TR" sz="1200" dirty="0" err="1"/>
              <a:t>Peashooter</a:t>
            </a:r>
            <a:r>
              <a:rPr lang="en-US" sz="1200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EB211E-B018-4CB4-94A8-29218F312397}"/>
              </a:ext>
            </a:extLst>
          </p:cNvPr>
          <p:cNvCxnSpPr>
            <a:cxnSpLocks/>
          </p:cNvCxnSpPr>
          <p:nvPr/>
        </p:nvCxnSpPr>
        <p:spPr>
          <a:xfrm>
            <a:off x="10970417" y="2735863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8E25E1F-54DF-474C-8A1C-F233F4E6BF04}"/>
              </a:ext>
            </a:extLst>
          </p:cNvPr>
          <p:cNvSpPr/>
          <p:nvPr/>
        </p:nvSpPr>
        <p:spPr>
          <a:xfrm>
            <a:off x="8612468" y="5052348"/>
            <a:ext cx="2348100" cy="27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 </a:t>
            </a:r>
            <a:r>
              <a:rPr lang="tr-TR" sz="1200" dirty="0" err="1"/>
              <a:t>Create</a:t>
            </a:r>
            <a:r>
              <a:rPr lang="en-US" sz="1200" dirty="0"/>
              <a:t>(x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y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T : </a:t>
            </a:r>
            <a:r>
              <a:rPr lang="tr-TR" sz="1200" dirty="0" err="1"/>
              <a:t>tile</a:t>
            </a:r>
            <a:r>
              <a:rPr lang="en-US" sz="1200" dirty="0"/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2351333-7166-4A7B-9BB1-D134104FDC55}"/>
              </a:ext>
            </a:extLst>
          </p:cNvPr>
          <p:cNvSpPr/>
          <p:nvPr/>
        </p:nvSpPr>
        <p:spPr>
          <a:xfrm>
            <a:off x="9939483" y="1834273"/>
            <a:ext cx="2262373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PSC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PeashooterCard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7105B0-C34A-475C-A575-3FD3DED0D91D}"/>
              </a:ext>
            </a:extLst>
          </p:cNvPr>
          <p:cNvSpPr/>
          <p:nvPr/>
        </p:nvSpPr>
        <p:spPr>
          <a:xfrm>
            <a:off x="10257484" y="380288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94E8506-5483-4242-9D7C-B4B7F7F8E091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V="1">
            <a:off x="11043037" y="2424477"/>
            <a:ext cx="27633" cy="137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9CA524-339B-49D6-83F5-854A7AF47623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>
            <a:off x="11043037" y="4393084"/>
            <a:ext cx="12112" cy="144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AF9CED4-21C0-4CFF-B959-F1B815A8C895}"/>
              </a:ext>
            </a:extLst>
          </p:cNvPr>
          <p:cNvSpPr/>
          <p:nvPr/>
        </p:nvSpPr>
        <p:spPr>
          <a:xfrm>
            <a:off x="9332889" y="3014777"/>
            <a:ext cx="1684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createPeashooter</a:t>
            </a:r>
            <a:r>
              <a:rPr lang="tr-TR" sz="1200" dirty="0"/>
              <a:t>()</a:t>
            </a:r>
            <a:endParaRPr lang="en-US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175C642-9F90-4F44-992E-36BF2EFBFFA8}"/>
              </a:ext>
            </a:extLst>
          </p:cNvPr>
          <p:cNvCxnSpPr>
            <a:cxnSpLocks/>
          </p:cNvCxnSpPr>
          <p:nvPr/>
        </p:nvCxnSpPr>
        <p:spPr>
          <a:xfrm>
            <a:off x="10948615" y="4778747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304632-556D-41BA-9380-B450A928E3E9}"/>
              </a:ext>
            </a:extLst>
          </p:cNvPr>
          <p:cNvCxnSpPr>
            <a:cxnSpLocks/>
          </p:cNvCxnSpPr>
          <p:nvPr/>
        </p:nvCxnSpPr>
        <p:spPr>
          <a:xfrm flipV="1">
            <a:off x="11180915" y="4778747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C00CFFF-4BDC-41E3-89BA-8648E10C8D33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11043037" y="615122"/>
            <a:ext cx="27620" cy="121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46621D-3DEE-4726-A15C-5738C9238D32}"/>
              </a:ext>
            </a:extLst>
          </p:cNvPr>
          <p:cNvCxnSpPr>
            <a:cxnSpLocks/>
          </p:cNvCxnSpPr>
          <p:nvPr/>
        </p:nvCxnSpPr>
        <p:spPr>
          <a:xfrm>
            <a:off x="10946350" y="802012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4B617EF-0320-4E99-978A-66E626C71741}"/>
              </a:ext>
            </a:extLst>
          </p:cNvPr>
          <p:cNvSpPr/>
          <p:nvPr/>
        </p:nvSpPr>
        <p:spPr>
          <a:xfrm>
            <a:off x="10014332" y="1074701"/>
            <a:ext cx="1261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 </a:t>
            </a:r>
            <a:r>
              <a:rPr lang="tr-TR" sz="1200" dirty="0" err="1"/>
              <a:t>planting</a:t>
            </a:r>
            <a:r>
              <a:rPr lang="tr-TR" sz="1200" dirty="0"/>
              <a:t>() </a:t>
            </a:r>
            <a:endParaRPr lang="en-US" sz="1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9B5404-795D-471C-9419-1A6C08B6468A}"/>
              </a:ext>
            </a:extLst>
          </p:cNvPr>
          <p:cNvSpPr/>
          <p:nvPr/>
        </p:nvSpPr>
        <p:spPr>
          <a:xfrm>
            <a:off x="16109164" y="5832222"/>
            <a:ext cx="1949058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EAB0A9A-9154-4283-B40B-785831DAE1C4}"/>
              </a:ext>
            </a:extLst>
          </p:cNvPr>
          <p:cNvSpPr/>
          <p:nvPr/>
        </p:nvSpPr>
        <p:spPr>
          <a:xfrm>
            <a:off x="17209458" y="5074565"/>
            <a:ext cx="2164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1.1.1.. </a:t>
            </a:r>
            <a:r>
              <a:rPr lang="en-US" sz="1200" dirty="0" err="1"/>
              <a:t>addPlant</a:t>
            </a:r>
            <a:r>
              <a:rPr lang="en-US" sz="1200" dirty="0"/>
              <a:t>(</a:t>
            </a:r>
            <a:r>
              <a:rPr lang="tr-TR" sz="1200" dirty="0"/>
              <a:t>N : </a:t>
            </a:r>
            <a:r>
              <a:rPr lang="tr-TR" sz="1200" dirty="0" err="1"/>
              <a:t>Nut</a:t>
            </a:r>
            <a:r>
              <a:rPr lang="en-US" sz="1200" dirty="0"/>
              <a:t>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B1CE20E-B284-4641-8183-C0FB0E71C664}"/>
              </a:ext>
            </a:extLst>
          </p:cNvPr>
          <p:cNvCxnSpPr>
            <a:cxnSpLocks/>
          </p:cNvCxnSpPr>
          <p:nvPr/>
        </p:nvCxnSpPr>
        <p:spPr>
          <a:xfrm>
            <a:off x="16998961" y="2734953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E66C08-4FDE-4628-9AF7-D98A2261AC8A}"/>
              </a:ext>
            </a:extLst>
          </p:cNvPr>
          <p:cNvSpPr/>
          <p:nvPr/>
        </p:nvSpPr>
        <p:spPr>
          <a:xfrm>
            <a:off x="14638641" y="5051035"/>
            <a:ext cx="2671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 </a:t>
            </a:r>
            <a:r>
              <a:rPr lang="tr-TR" sz="1200" dirty="0" err="1"/>
              <a:t>Create</a:t>
            </a:r>
            <a:r>
              <a:rPr lang="en-US" sz="1200" dirty="0"/>
              <a:t>(x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y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T : </a:t>
            </a:r>
            <a:r>
              <a:rPr lang="tr-TR" sz="1200" dirty="0" err="1"/>
              <a:t>tile</a:t>
            </a:r>
            <a:r>
              <a:rPr lang="en-US" sz="1200" dirty="0"/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B7AE75-D43A-49AD-B61E-EF32254B0C52}"/>
              </a:ext>
            </a:extLst>
          </p:cNvPr>
          <p:cNvSpPr/>
          <p:nvPr/>
        </p:nvSpPr>
        <p:spPr>
          <a:xfrm>
            <a:off x="16109164" y="1833363"/>
            <a:ext cx="1949058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NC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NutCard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D41FF09-257A-45C5-81CB-22E8BD2E9C6E}"/>
              </a:ext>
            </a:extLst>
          </p:cNvPr>
          <p:cNvSpPr/>
          <p:nvPr/>
        </p:nvSpPr>
        <p:spPr>
          <a:xfrm>
            <a:off x="16298138" y="3802880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AD2AA67-159C-4F22-B8A8-E9AD6F3C71C5}"/>
              </a:ext>
            </a:extLst>
          </p:cNvPr>
          <p:cNvCxnSpPr>
            <a:cxnSpLocks/>
            <a:stCxn id="111" idx="0"/>
            <a:endCxn id="110" idx="2"/>
          </p:cNvCxnSpPr>
          <p:nvPr/>
        </p:nvCxnSpPr>
        <p:spPr>
          <a:xfrm flipV="1">
            <a:off x="17083691" y="2423567"/>
            <a:ext cx="2" cy="137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91A518-D90F-48AB-AF74-FAAD09C8D8BC}"/>
              </a:ext>
            </a:extLst>
          </p:cNvPr>
          <p:cNvCxnSpPr>
            <a:cxnSpLocks/>
            <a:stCxn id="111" idx="2"/>
            <a:endCxn id="106" idx="0"/>
          </p:cNvCxnSpPr>
          <p:nvPr/>
        </p:nvCxnSpPr>
        <p:spPr>
          <a:xfrm>
            <a:off x="17083691" y="4393084"/>
            <a:ext cx="2" cy="143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9A6E51-7A4D-4C69-8199-3A720B73DD95}"/>
              </a:ext>
            </a:extLst>
          </p:cNvPr>
          <p:cNvSpPr/>
          <p:nvPr/>
        </p:nvSpPr>
        <p:spPr>
          <a:xfrm>
            <a:off x="15848370" y="3019689"/>
            <a:ext cx="12965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createNut</a:t>
            </a:r>
            <a:r>
              <a:rPr lang="tr-TR" sz="1200" dirty="0"/>
              <a:t>()</a:t>
            </a:r>
            <a:endParaRPr lang="en-US" sz="12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2C6044B-E48B-4E6B-9391-DD18DF3CAC47}"/>
              </a:ext>
            </a:extLst>
          </p:cNvPr>
          <p:cNvCxnSpPr>
            <a:cxnSpLocks/>
          </p:cNvCxnSpPr>
          <p:nvPr/>
        </p:nvCxnSpPr>
        <p:spPr>
          <a:xfrm>
            <a:off x="16977161" y="4777837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B1BDDC-86EA-4F36-91B3-CFEF6072A729}"/>
              </a:ext>
            </a:extLst>
          </p:cNvPr>
          <p:cNvCxnSpPr>
            <a:cxnSpLocks/>
          </p:cNvCxnSpPr>
          <p:nvPr/>
        </p:nvCxnSpPr>
        <p:spPr>
          <a:xfrm flipV="1">
            <a:off x="17209459" y="4777837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B39258F-A72A-4342-83B6-0F653FC81CB9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17071579" y="614210"/>
            <a:ext cx="12112" cy="121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7B7634-9E49-4403-885B-D6265F20924C}"/>
              </a:ext>
            </a:extLst>
          </p:cNvPr>
          <p:cNvCxnSpPr>
            <a:cxnSpLocks/>
          </p:cNvCxnSpPr>
          <p:nvPr/>
        </p:nvCxnSpPr>
        <p:spPr>
          <a:xfrm>
            <a:off x="16974894" y="801102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97743D1-F2C0-4790-9043-66033385E53E}"/>
              </a:ext>
            </a:extLst>
          </p:cNvPr>
          <p:cNvSpPr/>
          <p:nvPr/>
        </p:nvSpPr>
        <p:spPr>
          <a:xfrm>
            <a:off x="16036437" y="1074688"/>
            <a:ext cx="12420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 </a:t>
            </a:r>
            <a:r>
              <a:rPr lang="tr-TR" sz="1200" dirty="0" err="1"/>
              <a:t>planting</a:t>
            </a:r>
            <a:r>
              <a:rPr lang="tr-TR" sz="1200" dirty="0"/>
              <a:t>()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155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86776" y="31737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6394" y="31737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7" idx="3"/>
            <a:endCxn id="8" idx="1"/>
          </p:cNvCxnSpPr>
          <p:nvPr/>
        </p:nvCxnSpPr>
        <p:spPr>
          <a:xfrm>
            <a:off x="5057878" y="3468897"/>
            <a:ext cx="574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6200000">
            <a:off x="8019081" y="2790555"/>
            <a:ext cx="0" cy="11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24402" y="2968363"/>
            <a:ext cx="4497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</a:t>
            </a:r>
            <a:r>
              <a:rPr lang="en-US" sz="1200" dirty="0"/>
              <a:t>. choose</a:t>
            </a:r>
            <a:r>
              <a:rPr lang="tr-TR" sz="1200" dirty="0" err="1"/>
              <a:t>RemovingTile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C : </a:t>
            </a:r>
            <a:r>
              <a:rPr lang="tr-TR" sz="1200" dirty="0" err="1"/>
              <a:t>Card</a:t>
            </a:r>
            <a:r>
              <a:rPr lang="tr-TR" sz="1200" dirty="0"/>
              <a:t>, 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538287" y="1757067"/>
            <a:ext cx="0" cy="14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377933" y="2091867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55258" y="2304952"/>
            <a:ext cx="1314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</a:t>
            </a:r>
            <a:r>
              <a:rPr lang="tr-TR" sz="1200" dirty="0" err="1"/>
              <a:t>removePlant</a:t>
            </a:r>
            <a:r>
              <a:rPr lang="en-US" sz="1200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30713" y="317379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  <a:stCxn id="23" idx="1"/>
            <a:endCxn id="8" idx="3"/>
          </p:cNvCxnSpPr>
          <p:nvPr/>
        </p:nvCxnSpPr>
        <p:spPr>
          <a:xfrm flipH="1">
            <a:off x="12377499" y="3468899"/>
            <a:ext cx="4753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390854" y="2795615"/>
            <a:ext cx="2830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3.2.</a:t>
            </a:r>
            <a:r>
              <a:rPr lang="en-US" sz="1200" dirty="0"/>
              <a:t>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tr-TR" sz="1200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250275" y="3335014"/>
            <a:ext cx="123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FDC74E2-2222-4AB9-BB8E-46F3DEE2C59D}"/>
              </a:ext>
            </a:extLst>
          </p:cNvPr>
          <p:cNvSpPr/>
          <p:nvPr/>
        </p:nvSpPr>
        <p:spPr>
          <a:xfrm>
            <a:off x="6858285" y="3673524"/>
            <a:ext cx="2261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1.3.3. </a:t>
            </a:r>
            <a:r>
              <a:rPr lang="en-US" sz="1200" dirty="0" err="1"/>
              <a:t>changeSunPoints</a:t>
            </a:r>
            <a:r>
              <a:rPr lang="en-US" sz="1200" dirty="0"/>
              <a:t>(</a:t>
            </a:r>
            <a:r>
              <a:rPr lang="tr-TR" sz="1200" dirty="0" err="1"/>
              <a:t>cost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3DFE52-30E4-4534-8BB5-A059E79C5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89068" y="3010559"/>
            <a:ext cx="0" cy="11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4B572-AAD2-4742-95B1-A4FB6C343286}"/>
              </a:ext>
            </a:extLst>
          </p:cNvPr>
          <p:cNvSpPr/>
          <p:nvPr/>
        </p:nvSpPr>
        <p:spPr>
          <a:xfrm>
            <a:off x="9689461" y="4157618"/>
            <a:ext cx="3438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1.3.1. </a:t>
            </a:r>
            <a:r>
              <a:rPr lang="tr-TR" sz="1200" dirty="0" err="1"/>
              <a:t>mouseC</a:t>
            </a:r>
            <a:r>
              <a:rPr lang="tr-TR" sz="1200" dirty="0"/>
              <a:t> = </a:t>
            </a:r>
            <a:r>
              <a:rPr lang="tr-TR" sz="1200" dirty="0" err="1"/>
              <a:t>distance</a:t>
            </a:r>
            <a:r>
              <a:rPr lang="tr-TR" sz="1200" dirty="0"/>
              <a:t>(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) : </a:t>
            </a:r>
            <a:r>
              <a:rPr lang="tr-TR" sz="1200" dirty="0" err="1"/>
              <a:t>bool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334F-B795-4D16-A70E-9A637FBA9A7B}"/>
              </a:ext>
            </a:extLst>
          </p:cNvPr>
          <p:cNvSpPr/>
          <p:nvPr/>
        </p:nvSpPr>
        <p:spPr>
          <a:xfrm>
            <a:off x="3219778" y="4134481"/>
            <a:ext cx="1668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xM</a:t>
            </a:r>
            <a:r>
              <a:rPr lang="tr-TR" sz="1200" dirty="0"/>
              <a:t> = </a:t>
            </a:r>
            <a:r>
              <a:rPr lang="en-US" sz="1200" dirty="0" err="1"/>
              <a:t>GetMouseX</a:t>
            </a:r>
            <a:r>
              <a:rPr lang="en-US" sz="1200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1E723B-6450-4C99-AC8A-5BDA599DCF64}"/>
              </a:ext>
            </a:extLst>
          </p:cNvPr>
          <p:cNvSpPr/>
          <p:nvPr/>
        </p:nvSpPr>
        <p:spPr>
          <a:xfrm>
            <a:off x="5105108" y="4134482"/>
            <a:ext cx="1661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1.2. </a:t>
            </a:r>
            <a:r>
              <a:rPr lang="tr-TR" sz="1200" dirty="0" err="1"/>
              <a:t>yM</a:t>
            </a:r>
            <a:r>
              <a:rPr lang="tr-TR" sz="1200" dirty="0"/>
              <a:t> = </a:t>
            </a:r>
            <a:r>
              <a:rPr lang="en-US" sz="1200" dirty="0" err="1"/>
              <a:t>GetMouseY</a:t>
            </a:r>
            <a:r>
              <a:rPr lang="en-US" sz="1200" dirty="0"/>
              <a:t>() 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F805915-75C7-4E36-80EB-502D2131102D}"/>
              </a:ext>
            </a:extLst>
          </p:cNvPr>
          <p:cNvSpPr/>
          <p:nvPr/>
        </p:nvSpPr>
        <p:spPr>
          <a:xfrm rot="409754">
            <a:off x="4788286" y="356277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3767171-30F5-4D5E-8D3F-7439471555F2}"/>
              </a:ext>
            </a:extLst>
          </p:cNvPr>
          <p:cNvSpPr/>
          <p:nvPr/>
        </p:nvSpPr>
        <p:spPr>
          <a:xfrm rot="10028305" flipV="1">
            <a:off x="4699045" y="3419483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E80B9FF-CF17-4835-A362-5E10D9CFF401}"/>
              </a:ext>
            </a:extLst>
          </p:cNvPr>
          <p:cNvSpPr/>
          <p:nvPr/>
        </p:nvSpPr>
        <p:spPr>
          <a:xfrm rot="15829135" flipV="1">
            <a:off x="4688097" y="3445796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5C8D82C-D003-4155-82BF-3A1009A512EA}"/>
              </a:ext>
            </a:extLst>
          </p:cNvPr>
          <p:cNvSpPr/>
          <p:nvPr/>
        </p:nvSpPr>
        <p:spPr>
          <a:xfrm rot="4855774">
            <a:off x="10582933" y="355628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FEB075-BC8D-4908-AEB9-5D4EAE3C55B5}"/>
              </a:ext>
            </a:extLst>
          </p:cNvPr>
          <p:cNvSpPr/>
          <p:nvPr/>
        </p:nvSpPr>
        <p:spPr>
          <a:xfrm>
            <a:off x="13460414" y="3001474"/>
            <a:ext cx="26908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prstClr val="black"/>
                </a:solidFill>
              </a:rPr>
              <a:t>[(</a:t>
            </a:r>
            <a:r>
              <a:rPr lang="tr-TR" sz="1200" dirty="0" err="1">
                <a:solidFill>
                  <a:prstClr val="black"/>
                </a:solidFill>
              </a:rPr>
              <a:t>mouseC</a:t>
            </a:r>
            <a:r>
              <a:rPr lang="tr-TR" sz="1200" dirty="0">
                <a:solidFill>
                  <a:prstClr val="black"/>
                </a:solidFill>
              </a:rPr>
              <a:t> == True) &amp;&amp; </a:t>
            </a:r>
            <a:r>
              <a:rPr lang="tr-TR" sz="1200" dirty="0"/>
              <a:t>(</a:t>
            </a:r>
            <a:r>
              <a:rPr lang="en-US" sz="1200" dirty="0"/>
              <a:t>plant == </a:t>
            </a:r>
            <a:r>
              <a:rPr lang="en-US" sz="1200" dirty="0" err="1"/>
              <a:t>nullptr</a:t>
            </a:r>
            <a:r>
              <a:rPr lang="tr-TR" sz="1200" dirty="0"/>
              <a:t>)]</a:t>
            </a:r>
            <a:endParaRPr lang="en-US" sz="1200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641CD27-88A1-4CED-A81E-64E8C040CB99}"/>
              </a:ext>
            </a:extLst>
          </p:cNvPr>
          <p:cNvSpPr/>
          <p:nvPr/>
        </p:nvSpPr>
        <p:spPr>
          <a:xfrm rot="12760876" flipV="1">
            <a:off x="10476687" y="3404499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08955" y="2322702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7434" y="2328986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7" idx="1"/>
            <a:endCxn id="8" idx="3"/>
          </p:cNvCxnSpPr>
          <p:nvPr/>
        </p:nvCxnSpPr>
        <p:spPr>
          <a:xfrm flipH="1">
            <a:off x="10688536" y="2617804"/>
            <a:ext cx="4820416" cy="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5498" y="2328986"/>
            <a:ext cx="201075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RB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RemoveButton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  <a:stCxn id="23" idx="3"/>
            <a:endCxn id="8" idx="1"/>
          </p:cNvCxnSpPr>
          <p:nvPr/>
        </p:nvCxnSpPr>
        <p:spPr>
          <a:xfrm>
            <a:off x="5566253" y="2624088"/>
            <a:ext cx="3551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C2CD23-4E03-4176-8D96-BA11E3E2A45E}"/>
              </a:ext>
            </a:extLst>
          </p:cNvPr>
          <p:cNvSpPr/>
          <p:nvPr/>
        </p:nvSpPr>
        <p:spPr>
          <a:xfrm>
            <a:off x="6618187" y="2719425"/>
            <a:ext cx="1342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remove</a:t>
            </a:r>
            <a:r>
              <a:rPr lang="en-US" sz="1200" dirty="0"/>
              <a:t>Plant()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99AADD7-F47D-4C21-82A8-BE26B32ED7B1}"/>
              </a:ext>
            </a:extLst>
          </p:cNvPr>
          <p:cNvSpPr/>
          <p:nvPr/>
        </p:nvSpPr>
        <p:spPr>
          <a:xfrm>
            <a:off x="5848683" y="2973350"/>
            <a:ext cx="3055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[(</a:t>
            </a:r>
            <a:r>
              <a:rPr lang="en-US" sz="1200" dirty="0" err="1"/>
              <a:t>isSelected</a:t>
            </a:r>
            <a:r>
              <a:rPr lang="tr-TR" sz="1200" dirty="0"/>
              <a:t> == True) </a:t>
            </a:r>
            <a:r>
              <a:rPr lang="en-US" sz="1200" dirty="0">
                <a:solidFill>
                  <a:prstClr val="black"/>
                </a:solidFill>
              </a:rPr>
              <a:t>&amp;&amp; </a:t>
            </a:r>
            <a:r>
              <a:rPr lang="tr-TR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cost &lt;= </a:t>
            </a:r>
            <a:r>
              <a:rPr lang="en-US" sz="1200" dirty="0" err="1">
                <a:solidFill>
                  <a:prstClr val="black"/>
                </a:solidFill>
              </a:rPr>
              <a:t>CurrentSun</a:t>
            </a:r>
            <a:r>
              <a:rPr lang="tr-TR" sz="1200" dirty="0">
                <a:solidFill>
                  <a:prstClr val="black"/>
                </a:solidFill>
              </a:rPr>
              <a:t>)</a:t>
            </a:r>
            <a:r>
              <a:rPr lang="tr-TR" sz="1200" dirty="0"/>
              <a:t>]</a:t>
            </a:r>
            <a:endParaRPr lang="en-US" sz="12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8936FE-1866-4D55-A636-35E0F19B2A05}"/>
              </a:ext>
            </a:extLst>
          </p:cNvPr>
          <p:cNvCxnSpPr>
            <a:cxnSpLocks/>
          </p:cNvCxnSpPr>
          <p:nvPr/>
        </p:nvCxnSpPr>
        <p:spPr>
          <a:xfrm>
            <a:off x="6666466" y="2707847"/>
            <a:ext cx="129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233A7-F460-4FCD-9D28-9C2B86D16DD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9886177" y="2919205"/>
            <a:ext cx="16811" cy="214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B8449B-A387-4A50-ACA7-5172BD4FBCF8}"/>
              </a:ext>
            </a:extLst>
          </p:cNvPr>
          <p:cNvSpPr/>
          <p:nvPr/>
        </p:nvSpPr>
        <p:spPr>
          <a:xfrm>
            <a:off x="8971770" y="5067890"/>
            <a:ext cx="1828786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 : </a:t>
            </a:r>
            <a:r>
              <a:rPr lang="tr-TR" dirty="0" err="1">
                <a:solidFill>
                  <a:schemeClr val="tx1"/>
                </a:solidFill>
              </a:rPr>
              <a:t>Plant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9EB8E-C135-4A23-BAEE-F852B55303AE}"/>
              </a:ext>
            </a:extLst>
          </p:cNvPr>
          <p:cNvSpPr txBox="1"/>
          <p:nvPr/>
        </p:nvSpPr>
        <p:spPr>
          <a:xfrm>
            <a:off x="8607878" y="3969048"/>
            <a:ext cx="124838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1.1.1. </a:t>
            </a:r>
            <a:r>
              <a:rPr lang="tr-TR" sz="1200" dirty="0" err="1"/>
              <a:t>Destroy</a:t>
            </a:r>
            <a:r>
              <a:rPr lang="tr-TR" sz="1200" dirty="0"/>
              <a:t>()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D04237-C2AD-4DF7-9F2F-510821CAFB5C}"/>
              </a:ext>
            </a:extLst>
          </p:cNvPr>
          <p:cNvSpPr txBox="1"/>
          <p:nvPr/>
        </p:nvSpPr>
        <p:spPr>
          <a:xfrm>
            <a:off x="11147210" y="2873646"/>
            <a:ext cx="157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1.1.2. </a:t>
            </a:r>
            <a:r>
              <a:rPr lang="tr-TR" sz="1200" dirty="0" err="1"/>
              <a:t>plantNull</a:t>
            </a:r>
            <a:r>
              <a:rPr lang="tr-TR" sz="1200" dirty="0"/>
              <a:t>()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8CE9B3-ED41-4EF9-B882-24F0E73D8042}"/>
              </a:ext>
            </a:extLst>
          </p:cNvPr>
          <p:cNvSpPr/>
          <p:nvPr/>
        </p:nvSpPr>
        <p:spPr>
          <a:xfrm>
            <a:off x="1849284" y="1399288"/>
            <a:ext cx="25526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</a:t>
            </a:r>
            <a:r>
              <a:rPr lang="en-US" sz="1200" dirty="0"/>
              <a:t>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tr-TR" sz="1200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A7CDEFDA-41AD-4B68-B789-182E827F8BC9}"/>
              </a:ext>
            </a:extLst>
          </p:cNvPr>
          <p:cNvSpPr/>
          <p:nvPr/>
        </p:nvSpPr>
        <p:spPr>
          <a:xfrm rot="21369362">
            <a:off x="10429870" y="2683220"/>
            <a:ext cx="568464" cy="528257"/>
          </a:xfrm>
          <a:prstGeom prst="arc">
            <a:avLst>
              <a:gd name="adj1" fmla="val 16200000"/>
              <a:gd name="adj2" fmla="val 11208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2A87EC3-C932-4935-901C-65F5BA3D81F6}"/>
              </a:ext>
            </a:extLst>
          </p:cNvPr>
          <p:cNvSpPr/>
          <p:nvPr/>
        </p:nvSpPr>
        <p:spPr>
          <a:xfrm rot="7907717" flipV="1">
            <a:off x="10362993" y="2532019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6BF9E9-F924-47F7-BDEB-D51BC4A237DD}"/>
              </a:ext>
            </a:extLst>
          </p:cNvPr>
          <p:cNvCxnSpPr>
            <a:cxnSpLocks/>
          </p:cNvCxnSpPr>
          <p:nvPr/>
        </p:nvCxnSpPr>
        <p:spPr>
          <a:xfrm flipH="1">
            <a:off x="9743375" y="3781144"/>
            <a:ext cx="1" cy="77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C4E3CCA-2FF2-4DE6-AD3B-309948EA7036}"/>
              </a:ext>
            </a:extLst>
          </p:cNvPr>
          <p:cNvSpPr/>
          <p:nvPr/>
        </p:nvSpPr>
        <p:spPr>
          <a:xfrm>
            <a:off x="15380100" y="5067890"/>
            <a:ext cx="1828786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Z : </a:t>
            </a:r>
            <a:r>
              <a:rPr lang="tr-TR" dirty="0" err="1">
                <a:solidFill>
                  <a:schemeClr val="tx1"/>
                </a:solidFill>
              </a:rPr>
              <a:t>Zombie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3A4B89-0543-4773-A006-AE45AF1CB764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6294493" y="2912906"/>
            <a:ext cx="12" cy="215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4B8C6-B5AE-4393-BE21-815BCE069D9D}"/>
              </a:ext>
            </a:extLst>
          </p:cNvPr>
          <p:cNvCxnSpPr>
            <a:cxnSpLocks/>
          </p:cNvCxnSpPr>
          <p:nvPr/>
        </p:nvCxnSpPr>
        <p:spPr>
          <a:xfrm>
            <a:off x="16435155" y="352604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1ABCC5-1C67-480A-81EE-BD451F2D23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251916" y="1924216"/>
            <a:ext cx="0" cy="11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27FAF4D-BCAB-47E8-859F-B0A33534D317}"/>
              </a:ext>
            </a:extLst>
          </p:cNvPr>
          <p:cNvSpPr/>
          <p:nvPr/>
        </p:nvSpPr>
        <p:spPr>
          <a:xfrm>
            <a:off x="11387880" y="2134442"/>
            <a:ext cx="3845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1.1.1.1.1. </a:t>
            </a:r>
            <a:r>
              <a:rPr lang="en-US" sz="1200" dirty="0" err="1"/>
              <a:t>zombieCanAttackUpdate</a:t>
            </a:r>
            <a:r>
              <a:rPr lang="en-US" sz="1200" dirty="0"/>
              <a:t>(</a:t>
            </a:r>
            <a:r>
              <a:rPr lang="en-US" sz="1200" dirty="0" err="1"/>
              <a:t>xPlant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en-US" sz="1200" dirty="0" err="1"/>
              <a:t>yPlant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  <a:endParaRPr lang="tr-TR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DF3DD1-B9F7-43B7-B19B-4F3AE22860D4}"/>
              </a:ext>
            </a:extLst>
          </p:cNvPr>
          <p:cNvSpPr/>
          <p:nvPr/>
        </p:nvSpPr>
        <p:spPr>
          <a:xfrm>
            <a:off x="10053368" y="3975123"/>
            <a:ext cx="3543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1.1.1.1. </a:t>
            </a:r>
            <a:r>
              <a:rPr lang="en-US" sz="1200" dirty="0" err="1"/>
              <a:t>zombieCanAttack</a:t>
            </a:r>
            <a:r>
              <a:rPr lang="en-US" sz="1200" dirty="0"/>
              <a:t>(</a:t>
            </a:r>
            <a:r>
              <a:rPr lang="en-US" sz="1200" dirty="0" err="1"/>
              <a:t>xPlant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int </a:t>
            </a:r>
            <a:r>
              <a:rPr lang="en-US" sz="1200" dirty="0" err="1"/>
              <a:t>yPlant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  <a:r>
              <a:rPr lang="tr-TR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305F5-A355-458F-9773-359B05A14E6E}"/>
              </a:ext>
            </a:extLst>
          </p:cNvPr>
          <p:cNvSpPr txBox="1"/>
          <p:nvPr/>
        </p:nvSpPr>
        <p:spPr>
          <a:xfrm>
            <a:off x="17582523" y="5321097"/>
            <a:ext cx="221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1.1.1.1.1.1.2. </a:t>
            </a:r>
            <a:r>
              <a:rPr lang="en-US" sz="1200" dirty="0"/>
              <a:t>can</a:t>
            </a:r>
            <a:r>
              <a:rPr lang="tr-TR" sz="1200" dirty="0"/>
              <a:t>Not</a:t>
            </a:r>
            <a:r>
              <a:rPr lang="en-US" sz="1200" dirty="0"/>
              <a:t>Attack</a:t>
            </a:r>
            <a:r>
              <a:rPr lang="tr-TR" sz="1200" dirty="0"/>
              <a:t>()</a:t>
            </a:r>
          </a:p>
          <a:p>
            <a:pPr algn="ctr"/>
            <a:r>
              <a:rPr lang="tr-TR" sz="1200" dirty="0"/>
              <a:t>[</a:t>
            </a:r>
            <a:r>
              <a:rPr lang="tr-TR" sz="1200" dirty="0" err="1"/>
              <a:t>isClose</a:t>
            </a:r>
            <a:r>
              <a:rPr lang="tr-TR" sz="1200" dirty="0"/>
              <a:t> == True]</a:t>
            </a:r>
            <a:endParaRPr lang="en-US" sz="1200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1945A34-3C4E-4D12-A33B-82E2002A98DB}"/>
              </a:ext>
            </a:extLst>
          </p:cNvPr>
          <p:cNvSpPr/>
          <p:nvPr/>
        </p:nvSpPr>
        <p:spPr>
          <a:xfrm rot="12059660" flipV="1">
            <a:off x="16865381" y="5249020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44677E1-3837-4942-88CC-C999A52BC459}"/>
              </a:ext>
            </a:extLst>
          </p:cNvPr>
          <p:cNvSpPr/>
          <p:nvPr/>
        </p:nvSpPr>
        <p:spPr>
          <a:xfrm>
            <a:off x="16928935" y="5386517"/>
            <a:ext cx="568464" cy="528257"/>
          </a:xfrm>
          <a:prstGeom prst="arc">
            <a:avLst>
              <a:gd name="adj1" fmla="val 16123065"/>
              <a:gd name="adj2" fmla="val 10703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033F5F-7087-47E2-9157-88BA11FDCCA9}"/>
              </a:ext>
            </a:extLst>
          </p:cNvPr>
          <p:cNvCxnSpPr>
            <a:cxnSpLocks/>
          </p:cNvCxnSpPr>
          <p:nvPr/>
        </p:nvCxnSpPr>
        <p:spPr>
          <a:xfrm flipV="1">
            <a:off x="10040662" y="3776730"/>
            <a:ext cx="0" cy="77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3056E3-B3C6-4716-A919-6F9C05AC0A00}"/>
              </a:ext>
            </a:extLst>
          </p:cNvPr>
          <p:cNvSpPr txBox="1"/>
          <p:nvPr/>
        </p:nvSpPr>
        <p:spPr>
          <a:xfrm>
            <a:off x="16435158" y="3707493"/>
            <a:ext cx="2812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1.1.1.1.1.1. </a:t>
            </a:r>
            <a:r>
              <a:rPr lang="en-US" sz="1200" dirty="0" err="1"/>
              <a:t>zombieUpdate</a:t>
            </a:r>
            <a:r>
              <a:rPr lang="en-US" sz="1200" dirty="0"/>
              <a:t>(x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y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F07709-DA8D-4FF3-9107-2D7F1555FEA4}"/>
              </a:ext>
            </a:extLst>
          </p:cNvPr>
          <p:cNvSpPr/>
          <p:nvPr/>
        </p:nvSpPr>
        <p:spPr>
          <a:xfrm>
            <a:off x="15565295" y="6043422"/>
            <a:ext cx="4319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1.1.1.1.1.1.1. </a:t>
            </a:r>
            <a:r>
              <a:rPr lang="tr-TR" sz="1200" dirty="0" err="1"/>
              <a:t>isClose</a:t>
            </a:r>
            <a:r>
              <a:rPr lang="tr-TR" sz="1200" dirty="0"/>
              <a:t> = </a:t>
            </a:r>
            <a:r>
              <a:rPr lang="tr-TR" sz="1200" dirty="0" err="1"/>
              <a:t>distance</a:t>
            </a:r>
            <a:r>
              <a:rPr lang="tr-TR" sz="1200" dirty="0"/>
              <a:t>(</a:t>
            </a:r>
            <a:r>
              <a:rPr lang="en-US" sz="1200" dirty="0" err="1"/>
              <a:t>xPlant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en-US" sz="1200" dirty="0"/>
              <a:t>, </a:t>
            </a:r>
            <a:r>
              <a:rPr lang="en-US" sz="1200" dirty="0" err="1"/>
              <a:t>yPlant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) : </a:t>
            </a:r>
            <a:r>
              <a:rPr lang="tr-TR" sz="1200" dirty="0" err="1"/>
              <a:t>bool</a:t>
            </a:r>
            <a:endParaRPr lang="en-US" sz="1200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977223AB-D9E7-4779-8219-33612BFED371}"/>
              </a:ext>
            </a:extLst>
          </p:cNvPr>
          <p:cNvSpPr/>
          <p:nvPr/>
        </p:nvSpPr>
        <p:spPr>
          <a:xfrm rot="6422363" flipV="1">
            <a:off x="16856363" y="5248184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91694E-8BAF-47DB-A8F3-DFAC762A2B5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560875" y="754388"/>
            <a:ext cx="0" cy="157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8FC5F9-3285-4A41-BC1A-E7D1A973F874}"/>
              </a:ext>
            </a:extLst>
          </p:cNvPr>
          <p:cNvCxnSpPr>
            <a:cxnSpLocks/>
          </p:cNvCxnSpPr>
          <p:nvPr/>
        </p:nvCxnSpPr>
        <p:spPr>
          <a:xfrm>
            <a:off x="4401965" y="1125701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80938" y="314331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demo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0556" y="3143317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7" idx="3"/>
            <a:endCxn id="8" idx="1"/>
          </p:cNvCxnSpPr>
          <p:nvPr/>
        </p:nvCxnSpPr>
        <p:spPr>
          <a:xfrm>
            <a:off x="5052040" y="3438417"/>
            <a:ext cx="5748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6200000">
            <a:off x="8013243" y="2760075"/>
            <a:ext cx="0" cy="11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64864" y="2937883"/>
            <a:ext cx="4497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</a:t>
            </a:r>
            <a:r>
              <a:rPr lang="en-US" sz="1200" dirty="0"/>
              <a:t>. choose</a:t>
            </a:r>
            <a:r>
              <a:rPr lang="tr-TR" sz="1200" dirty="0" err="1"/>
              <a:t>Upgrading</a:t>
            </a:r>
            <a:r>
              <a:rPr lang="en-US" sz="1200" dirty="0"/>
              <a:t>Tile(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, </a:t>
            </a:r>
            <a:r>
              <a:rPr lang="tr-TR" sz="1200" dirty="0"/>
              <a:t>C : </a:t>
            </a:r>
            <a:r>
              <a:rPr lang="tr-TR" sz="1200" dirty="0" err="1"/>
              <a:t>Card</a:t>
            </a:r>
            <a:r>
              <a:rPr lang="tr-TR" sz="1200" dirty="0"/>
              <a:t>, 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532449" y="1726587"/>
            <a:ext cx="0" cy="14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372095" y="2061387"/>
            <a:ext cx="0" cy="8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1957" y="2274472"/>
            <a:ext cx="1272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</a:t>
            </a:r>
            <a:r>
              <a:rPr lang="tr-TR" sz="1200" dirty="0" err="1"/>
              <a:t>upgradePlant</a:t>
            </a:r>
            <a:r>
              <a:rPr lang="en-US" sz="1200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124875" y="3143315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cxnSpLocks/>
            <a:stCxn id="23" idx="1"/>
            <a:endCxn id="8" idx="3"/>
          </p:cNvCxnSpPr>
          <p:nvPr/>
        </p:nvCxnSpPr>
        <p:spPr>
          <a:xfrm flipH="1">
            <a:off x="12371661" y="3438417"/>
            <a:ext cx="47532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474884" y="2759957"/>
            <a:ext cx="2830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</a:t>
            </a:r>
            <a:r>
              <a:rPr lang="tr-TR" sz="1200" dirty="0"/>
              <a:t>3.2.</a:t>
            </a:r>
            <a:r>
              <a:rPr lang="en-US" sz="1200" dirty="0"/>
              <a:t>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tr-TR" sz="1200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14178465" y="3304534"/>
            <a:ext cx="123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FDC74E2-2222-4AB9-BB8E-46F3DEE2C59D}"/>
              </a:ext>
            </a:extLst>
          </p:cNvPr>
          <p:cNvSpPr/>
          <p:nvPr/>
        </p:nvSpPr>
        <p:spPr>
          <a:xfrm>
            <a:off x="6852447" y="3643044"/>
            <a:ext cx="22615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1.3.3. </a:t>
            </a:r>
            <a:r>
              <a:rPr lang="en-US" sz="1200" dirty="0" err="1"/>
              <a:t>changeSunPoints</a:t>
            </a:r>
            <a:r>
              <a:rPr lang="en-US" sz="1200" dirty="0"/>
              <a:t>(</a:t>
            </a:r>
            <a:r>
              <a:rPr lang="tr-TR" sz="1200" dirty="0" err="1"/>
              <a:t>cost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en-US" sz="1200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3DFE52-30E4-4534-8BB5-A059E79C50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83230" y="2980079"/>
            <a:ext cx="0" cy="113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EE4B572-AAD2-4742-95B1-A4FB6C343286}"/>
              </a:ext>
            </a:extLst>
          </p:cNvPr>
          <p:cNvSpPr/>
          <p:nvPr/>
        </p:nvSpPr>
        <p:spPr>
          <a:xfrm>
            <a:off x="9683623" y="4138713"/>
            <a:ext cx="3438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1.3.1. </a:t>
            </a:r>
            <a:r>
              <a:rPr lang="tr-TR" sz="1200" dirty="0" err="1"/>
              <a:t>mouseC</a:t>
            </a:r>
            <a:r>
              <a:rPr lang="tr-TR" sz="1200" dirty="0"/>
              <a:t> = </a:t>
            </a:r>
            <a:r>
              <a:rPr lang="tr-TR" sz="1200" dirty="0" err="1"/>
              <a:t>distance</a:t>
            </a:r>
            <a:r>
              <a:rPr lang="tr-TR" sz="1200" dirty="0"/>
              <a:t>(</a:t>
            </a:r>
            <a:r>
              <a:rPr lang="tr-TR" sz="1200" dirty="0" err="1"/>
              <a:t>xM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, </a:t>
            </a:r>
            <a:r>
              <a:rPr lang="tr-TR" sz="1200" dirty="0" err="1"/>
              <a:t>yM</a:t>
            </a:r>
            <a:r>
              <a:rPr lang="tr-TR" sz="1200" dirty="0"/>
              <a:t> : </a:t>
            </a:r>
            <a:r>
              <a:rPr lang="tr-TR" sz="1200" dirty="0" err="1"/>
              <a:t>int</a:t>
            </a:r>
            <a:r>
              <a:rPr lang="tr-TR" sz="1200" dirty="0"/>
              <a:t>) : </a:t>
            </a:r>
            <a:r>
              <a:rPr lang="tr-TR" sz="1200" dirty="0" err="1"/>
              <a:t>bool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334F-B795-4D16-A70E-9A637FBA9A7B}"/>
              </a:ext>
            </a:extLst>
          </p:cNvPr>
          <p:cNvSpPr/>
          <p:nvPr/>
        </p:nvSpPr>
        <p:spPr>
          <a:xfrm>
            <a:off x="3170025" y="4058225"/>
            <a:ext cx="1668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xM</a:t>
            </a:r>
            <a:r>
              <a:rPr lang="tr-TR" sz="1200" dirty="0"/>
              <a:t> = </a:t>
            </a:r>
            <a:r>
              <a:rPr lang="en-US" sz="1200" dirty="0" err="1"/>
              <a:t>GetMouseX</a:t>
            </a:r>
            <a:r>
              <a:rPr lang="en-US" sz="1200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1E723B-6450-4C99-AC8A-5BDA599DCF64}"/>
              </a:ext>
            </a:extLst>
          </p:cNvPr>
          <p:cNvSpPr/>
          <p:nvPr/>
        </p:nvSpPr>
        <p:spPr>
          <a:xfrm>
            <a:off x="5099270" y="4104002"/>
            <a:ext cx="16618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1.2. </a:t>
            </a:r>
            <a:r>
              <a:rPr lang="tr-TR" sz="1200" dirty="0" err="1"/>
              <a:t>yM</a:t>
            </a:r>
            <a:r>
              <a:rPr lang="tr-TR" sz="1200" dirty="0"/>
              <a:t> = </a:t>
            </a:r>
            <a:r>
              <a:rPr lang="en-US" sz="1200" dirty="0" err="1"/>
              <a:t>GetMouseY</a:t>
            </a:r>
            <a:r>
              <a:rPr lang="en-US" sz="1200" dirty="0"/>
              <a:t>() 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F805915-75C7-4E36-80EB-502D2131102D}"/>
              </a:ext>
            </a:extLst>
          </p:cNvPr>
          <p:cNvSpPr/>
          <p:nvPr/>
        </p:nvSpPr>
        <p:spPr>
          <a:xfrm rot="409754">
            <a:off x="4782448" y="353229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3767171-30F5-4D5E-8D3F-7439471555F2}"/>
              </a:ext>
            </a:extLst>
          </p:cNvPr>
          <p:cNvSpPr/>
          <p:nvPr/>
        </p:nvSpPr>
        <p:spPr>
          <a:xfrm rot="10028305" flipV="1">
            <a:off x="4693207" y="3389003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E80B9FF-CF17-4835-A362-5E10D9CFF401}"/>
              </a:ext>
            </a:extLst>
          </p:cNvPr>
          <p:cNvSpPr/>
          <p:nvPr/>
        </p:nvSpPr>
        <p:spPr>
          <a:xfrm rot="15801100" flipV="1">
            <a:off x="4682259" y="3415316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5C8D82C-D003-4155-82BF-3A1009A512EA}"/>
              </a:ext>
            </a:extLst>
          </p:cNvPr>
          <p:cNvSpPr/>
          <p:nvPr/>
        </p:nvSpPr>
        <p:spPr>
          <a:xfrm rot="4855774">
            <a:off x="10577095" y="3525801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FEB075-BC8D-4908-AEB9-5D4EAE3C55B5}"/>
              </a:ext>
            </a:extLst>
          </p:cNvPr>
          <p:cNvSpPr/>
          <p:nvPr/>
        </p:nvSpPr>
        <p:spPr>
          <a:xfrm>
            <a:off x="13511049" y="2977055"/>
            <a:ext cx="2741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prstClr val="black"/>
                </a:solidFill>
              </a:rPr>
              <a:t>[(</a:t>
            </a:r>
            <a:r>
              <a:rPr lang="tr-TR" sz="1200" dirty="0" err="1">
                <a:solidFill>
                  <a:prstClr val="black"/>
                </a:solidFill>
              </a:rPr>
              <a:t>mouseC</a:t>
            </a:r>
            <a:r>
              <a:rPr lang="tr-TR" sz="1200" dirty="0">
                <a:solidFill>
                  <a:prstClr val="black"/>
                </a:solidFill>
              </a:rPr>
              <a:t> == True) &amp;&amp; </a:t>
            </a:r>
            <a:r>
              <a:rPr lang="tr-TR" sz="1200" dirty="0"/>
              <a:t>(</a:t>
            </a:r>
            <a:r>
              <a:rPr lang="en-US" sz="1200" dirty="0"/>
              <a:t>plant == </a:t>
            </a:r>
            <a:r>
              <a:rPr lang="en-US" sz="1200" dirty="0" err="1"/>
              <a:t>nullptr</a:t>
            </a:r>
            <a:r>
              <a:rPr lang="tr-TR" sz="1200" dirty="0"/>
              <a:t>)</a:t>
            </a:r>
            <a:r>
              <a:rPr lang="tr-TR" sz="1200" dirty="0">
                <a:solidFill>
                  <a:prstClr val="black"/>
                </a:solidFill>
              </a:rPr>
              <a:t>] </a:t>
            </a:r>
            <a:endParaRPr lang="en-US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641CD27-88A1-4CED-A81E-64E8C040CB99}"/>
              </a:ext>
            </a:extLst>
          </p:cNvPr>
          <p:cNvSpPr/>
          <p:nvPr/>
        </p:nvSpPr>
        <p:spPr>
          <a:xfrm rot="12760876" flipV="1">
            <a:off x="10470849" y="3374019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ADA87C-DA29-4E4F-9E71-CFEBEA7C7F8E}"/>
              </a:ext>
            </a:extLst>
          </p:cNvPr>
          <p:cNvSpPr/>
          <p:nvPr/>
        </p:nvSpPr>
        <p:spPr>
          <a:xfrm>
            <a:off x="11382364" y="3613156"/>
            <a:ext cx="1571105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: </a:t>
            </a:r>
            <a:r>
              <a:rPr lang="tr-TR" dirty="0" err="1">
                <a:solidFill>
                  <a:schemeClr val="tx1"/>
                </a:solidFill>
              </a:rPr>
              <a:t>tile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7C74CE-C0C6-4710-BFE4-F2AEE34815C2}"/>
              </a:ext>
            </a:extLst>
          </p:cNvPr>
          <p:cNvSpPr/>
          <p:nvPr/>
        </p:nvSpPr>
        <p:spPr>
          <a:xfrm>
            <a:off x="4971809" y="3599656"/>
            <a:ext cx="2084066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UB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UpgradeButton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9D02EC-B0CE-4AF4-95ED-C00173058652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7055875" y="3894758"/>
            <a:ext cx="4326489" cy="1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2C5F069-0F8D-4267-A08B-AF8A611E9E8F}"/>
              </a:ext>
            </a:extLst>
          </p:cNvPr>
          <p:cNvSpPr/>
          <p:nvPr/>
        </p:nvSpPr>
        <p:spPr>
          <a:xfrm>
            <a:off x="15855972" y="3599656"/>
            <a:ext cx="1949058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Plant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936032-95F1-44B9-A10E-1D6E1E89A860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>
            <a:off x="12953466" y="3894758"/>
            <a:ext cx="2902506" cy="1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1133E-66DD-41DA-B976-23C06E44F12C}"/>
              </a:ext>
            </a:extLst>
          </p:cNvPr>
          <p:cNvSpPr/>
          <p:nvPr/>
        </p:nvSpPr>
        <p:spPr>
          <a:xfrm>
            <a:off x="13869614" y="3427353"/>
            <a:ext cx="121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 1.1.1. </a:t>
            </a:r>
            <a:r>
              <a:rPr lang="tr-TR" sz="1200" dirty="0" err="1"/>
              <a:t>upgrade</a:t>
            </a:r>
            <a:r>
              <a:rPr lang="en-US" sz="1200" dirty="0"/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901F28-820F-4666-A5FE-03C7FD91E3CC}"/>
              </a:ext>
            </a:extLst>
          </p:cNvPr>
          <p:cNvSpPr/>
          <p:nvPr/>
        </p:nvSpPr>
        <p:spPr>
          <a:xfrm>
            <a:off x="7685406" y="3366902"/>
            <a:ext cx="3043777" cy="27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[(</a:t>
            </a:r>
            <a:r>
              <a:rPr lang="en-US" sz="1200" dirty="0" err="1"/>
              <a:t>isSelected</a:t>
            </a:r>
            <a:r>
              <a:rPr lang="tr-TR" sz="1200" dirty="0"/>
              <a:t> == True)</a:t>
            </a:r>
            <a:r>
              <a:rPr lang="en-US" sz="1200" dirty="0"/>
              <a:t> &amp;&amp; </a:t>
            </a:r>
            <a:r>
              <a:rPr lang="tr-TR" sz="1200" dirty="0"/>
              <a:t>(</a:t>
            </a:r>
            <a:r>
              <a:rPr lang="en-US" sz="1200" dirty="0"/>
              <a:t>cost &lt;= </a:t>
            </a:r>
            <a:r>
              <a:rPr lang="en-US" sz="1200" dirty="0" err="1"/>
              <a:t>CurrentSun</a:t>
            </a:r>
            <a:r>
              <a:rPr lang="tr-TR" sz="1200" dirty="0"/>
              <a:t>)] 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B25D38-6B96-402C-8145-E2C210FABA39}"/>
              </a:ext>
            </a:extLst>
          </p:cNvPr>
          <p:cNvCxnSpPr>
            <a:cxnSpLocks/>
          </p:cNvCxnSpPr>
          <p:nvPr/>
        </p:nvCxnSpPr>
        <p:spPr>
          <a:xfrm>
            <a:off x="8366867" y="3747207"/>
            <a:ext cx="1680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1F17BAE-BFFE-4BF3-9B11-CD7469422157}"/>
              </a:ext>
            </a:extLst>
          </p:cNvPr>
          <p:cNvSpPr/>
          <p:nvPr/>
        </p:nvSpPr>
        <p:spPr>
          <a:xfrm>
            <a:off x="8314933" y="3141286"/>
            <a:ext cx="1784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upgradePlantOnTile</a:t>
            </a:r>
            <a:r>
              <a:rPr lang="tr-TR" sz="1200" dirty="0"/>
              <a:t>()</a:t>
            </a:r>
            <a:endParaRPr lang="en-US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E68C94-A595-43C1-B00F-39A9B2F693F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013842" y="1988024"/>
            <a:ext cx="0" cy="161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8F4E54-35DE-4EF9-8151-20F73FBAEAEF}"/>
              </a:ext>
            </a:extLst>
          </p:cNvPr>
          <p:cNvCxnSpPr>
            <a:cxnSpLocks/>
          </p:cNvCxnSpPr>
          <p:nvPr/>
        </p:nvCxnSpPr>
        <p:spPr>
          <a:xfrm>
            <a:off x="5865009" y="2330599"/>
            <a:ext cx="0" cy="8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2A03E36-1A8C-42A2-B562-D3974F67D885}"/>
              </a:ext>
            </a:extLst>
          </p:cNvPr>
          <p:cNvSpPr/>
          <p:nvPr/>
        </p:nvSpPr>
        <p:spPr>
          <a:xfrm>
            <a:off x="3312125" y="2604188"/>
            <a:ext cx="2645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 </a:t>
            </a:r>
            <a:r>
              <a:rPr lang="tr-TR" sz="1200" dirty="0" err="1"/>
              <a:t>cost</a:t>
            </a:r>
            <a:r>
              <a:rPr lang="tr-TR" sz="1200" dirty="0"/>
              <a:t> = </a:t>
            </a:r>
            <a:r>
              <a:rPr lang="tr-TR" sz="1200" dirty="0" err="1"/>
              <a:t>actions</a:t>
            </a:r>
            <a:r>
              <a:rPr lang="en-US" sz="1200" dirty="0"/>
              <a:t>(</a:t>
            </a:r>
            <a:r>
              <a:rPr lang="en-US" sz="1200" dirty="0" err="1"/>
              <a:t>CurrentSun</a:t>
            </a:r>
            <a:r>
              <a:rPr lang="tr-TR" sz="1200" dirty="0"/>
              <a:t> : </a:t>
            </a:r>
            <a:r>
              <a:rPr lang="en-US" sz="1200" dirty="0"/>
              <a:t>int</a:t>
            </a:r>
            <a:r>
              <a:rPr lang="tr-TR" sz="1200" dirty="0"/>
              <a:t>) : </a:t>
            </a:r>
            <a:r>
              <a:rPr lang="tr-TR" sz="1200" dirty="0" err="1"/>
              <a:t>int</a:t>
            </a:r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223A8E-8083-44FA-B814-4FB74951ED87}"/>
              </a:ext>
            </a:extLst>
          </p:cNvPr>
          <p:cNvCxnSpPr>
            <a:cxnSpLocks/>
          </p:cNvCxnSpPr>
          <p:nvPr/>
        </p:nvCxnSpPr>
        <p:spPr>
          <a:xfrm>
            <a:off x="13883136" y="3747207"/>
            <a:ext cx="128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B136B9E-3746-450F-AB5F-1C2D306CCC73}"/>
              </a:ext>
            </a:extLst>
          </p:cNvPr>
          <p:cNvSpPr/>
          <p:nvPr/>
        </p:nvSpPr>
        <p:spPr>
          <a:xfrm>
            <a:off x="5626665" y="3492972"/>
            <a:ext cx="1959447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SF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Sunflower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92B846-01F3-45EC-ACC5-DD387EFEAA26}"/>
              </a:ext>
            </a:extLst>
          </p:cNvPr>
          <p:cNvCxnSpPr>
            <a:cxnSpLocks/>
          </p:cNvCxnSpPr>
          <p:nvPr/>
        </p:nvCxnSpPr>
        <p:spPr>
          <a:xfrm flipV="1">
            <a:off x="6469214" y="2019129"/>
            <a:ext cx="0" cy="147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530FA1-8054-4FAA-80E6-EC2BBE9E8A48}"/>
              </a:ext>
            </a:extLst>
          </p:cNvPr>
          <p:cNvSpPr/>
          <p:nvPr/>
        </p:nvSpPr>
        <p:spPr>
          <a:xfrm>
            <a:off x="5336429" y="2479062"/>
            <a:ext cx="1449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1.. </a:t>
            </a:r>
            <a:r>
              <a:rPr lang="tr-TR" sz="1200" dirty="0" err="1"/>
              <a:t>upgrade</a:t>
            </a:r>
            <a:r>
              <a:rPr lang="tr-TR" sz="1200" dirty="0"/>
              <a:t>(</a:t>
            </a:r>
            <a:r>
              <a:rPr lang="en-US" sz="1200" dirty="0"/>
              <a:t>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EA6D272-E8B4-49F8-A827-E26CF68E9CCF}"/>
              </a:ext>
            </a:extLst>
          </p:cNvPr>
          <p:cNvCxnSpPr>
            <a:cxnSpLocks/>
          </p:cNvCxnSpPr>
          <p:nvPr/>
        </p:nvCxnSpPr>
        <p:spPr>
          <a:xfrm>
            <a:off x="6315861" y="2332149"/>
            <a:ext cx="0" cy="69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D3FF7C-AC53-4607-B431-7C5F17FA9F82}"/>
              </a:ext>
            </a:extLst>
          </p:cNvPr>
          <p:cNvSpPr/>
          <p:nvPr/>
        </p:nvSpPr>
        <p:spPr>
          <a:xfrm>
            <a:off x="3787727" y="4092175"/>
            <a:ext cx="1422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changeImage</a:t>
            </a:r>
            <a:r>
              <a:rPr lang="tr-TR" sz="1200" dirty="0"/>
              <a:t>()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7C68F75-29BD-4811-85A8-71B6701DB314}"/>
              </a:ext>
            </a:extLst>
          </p:cNvPr>
          <p:cNvSpPr/>
          <p:nvPr/>
        </p:nvSpPr>
        <p:spPr>
          <a:xfrm rot="4855774">
            <a:off x="5259692" y="3860689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9FE7152-75D4-4749-8D25-81E383E9D829}"/>
              </a:ext>
            </a:extLst>
          </p:cNvPr>
          <p:cNvSpPr/>
          <p:nvPr/>
        </p:nvSpPr>
        <p:spPr>
          <a:xfrm rot="17239973" flipV="1">
            <a:off x="5169792" y="3716845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C2CCE82A-CA3E-4798-8B27-68FA25650DCF}"/>
              </a:ext>
            </a:extLst>
          </p:cNvPr>
          <p:cNvSpPr/>
          <p:nvPr/>
        </p:nvSpPr>
        <p:spPr>
          <a:xfrm rot="12590468" flipV="1">
            <a:off x="5197083" y="3699644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D57189-D643-4518-8538-C393854543BF}"/>
              </a:ext>
            </a:extLst>
          </p:cNvPr>
          <p:cNvSpPr/>
          <p:nvPr/>
        </p:nvSpPr>
        <p:spPr>
          <a:xfrm>
            <a:off x="4949435" y="4457384"/>
            <a:ext cx="1287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1.2.. </a:t>
            </a:r>
            <a:r>
              <a:rPr lang="tr-TR" sz="1200" dirty="0" err="1"/>
              <a:t>changeCD</a:t>
            </a:r>
            <a:r>
              <a:rPr lang="tr-TR" sz="1200" dirty="0"/>
              <a:t>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98C4BD-03BA-4214-A5E4-AF274B6CE824}"/>
              </a:ext>
            </a:extLst>
          </p:cNvPr>
          <p:cNvSpPr/>
          <p:nvPr/>
        </p:nvSpPr>
        <p:spPr>
          <a:xfrm>
            <a:off x="15133888" y="3480359"/>
            <a:ext cx="1959447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Nut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133A-D462-4E63-A484-886157F009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110722" y="1911717"/>
            <a:ext cx="2880" cy="1568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50AC99-7FB8-4389-9C11-F5712C522F64}"/>
              </a:ext>
            </a:extLst>
          </p:cNvPr>
          <p:cNvSpPr/>
          <p:nvPr/>
        </p:nvSpPr>
        <p:spPr>
          <a:xfrm>
            <a:off x="13409932" y="4092175"/>
            <a:ext cx="137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changeImage</a:t>
            </a:r>
            <a:r>
              <a:rPr lang="tr-TR" sz="1200" dirty="0"/>
              <a:t>()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FFC2732-2034-4A3B-9DB3-587E0BDF403C}"/>
              </a:ext>
            </a:extLst>
          </p:cNvPr>
          <p:cNvSpPr/>
          <p:nvPr/>
        </p:nvSpPr>
        <p:spPr>
          <a:xfrm rot="4855774">
            <a:off x="14904076" y="3848076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9D488AB-66F7-4408-A420-D1EBCAF6B98D}"/>
              </a:ext>
            </a:extLst>
          </p:cNvPr>
          <p:cNvSpPr/>
          <p:nvPr/>
        </p:nvSpPr>
        <p:spPr>
          <a:xfrm rot="17239973" flipV="1">
            <a:off x="14815847" y="3719618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DB8BE89-883E-44BA-B1CE-19D0A747D0AE}"/>
              </a:ext>
            </a:extLst>
          </p:cNvPr>
          <p:cNvSpPr/>
          <p:nvPr/>
        </p:nvSpPr>
        <p:spPr>
          <a:xfrm rot="12590468" flipV="1">
            <a:off x="14860895" y="3702417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47136-DBDA-485D-A141-ADA1F9BA50DF}"/>
              </a:ext>
            </a:extLst>
          </p:cNvPr>
          <p:cNvSpPr/>
          <p:nvPr/>
        </p:nvSpPr>
        <p:spPr>
          <a:xfrm>
            <a:off x="14702109" y="4457384"/>
            <a:ext cx="120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1.2. </a:t>
            </a:r>
            <a:r>
              <a:rPr lang="tr-TR" sz="1200" dirty="0" err="1"/>
              <a:t>changeHP</a:t>
            </a:r>
            <a:r>
              <a:rPr lang="tr-TR" sz="1200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1AC27B-ACBD-48D9-BC97-1BF7B19CFD21}"/>
              </a:ext>
            </a:extLst>
          </p:cNvPr>
          <p:cNvSpPr/>
          <p:nvPr/>
        </p:nvSpPr>
        <p:spPr>
          <a:xfrm>
            <a:off x="15003048" y="2479049"/>
            <a:ext cx="13797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1.. </a:t>
            </a:r>
            <a:r>
              <a:rPr lang="tr-TR" sz="1200" dirty="0" err="1"/>
              <a:t>upgrade</a:t>
            </a:r>
            <a:r>
              <a:rPr lang="en-US" sz="1200" dirty="0"/>
              <a:t>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53D72-0EA6-43C2-82F5-F1DE25ED1F81}"/>
              </a:ext>
            </a:extLst>
          </p:cNvPr>
          <p:cNvCxnSpPr>
            <a:cxnSpLocks/>
          </p:cNvCxnSpPr>
          <p:nvPr/>
        </p:nvCxnSpPr>
        <p:spPr>
          <a:xfrm>
            <a:off x="15959848" y="2326061"/>
            <a:ext cx="0" cy="69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200C245-D58E-4C52-B484-D3A71D40C42E}"/>
              </a:ext>
            </a:extLst>
          </p:cNvPr>
          <p:cNvSpPr/>
          <p:nvPr/>
        </p:nvSpPr>
        <p:spPr>
          <a:xfrm>
            <a:off x="10288547" y="3492971"/>
            <a:ext cx="1959447" cy="590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PS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Peashooter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802AC5-5EA0-41BB-B032-DA4BC7C597F5}"/>
              </a:ext>
            </a:extLst>
          </p:cNvPr>
          <p:cNvSpPr/>
          <p:nvPr/>
        </p:nvSpPr>
        <p:spPr>
          <a:xfrm>
            <a:off x="8578017" y="4083175"/>
            <a:ext cx="137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1.1. </a:t>
            </a:r>
            <a:r>
              <a:rPr lang="tr-TR" sz="1200" dirty="0" err="1"/>
              <a:t>changeImage</a:t>
            </a:r>
            <a:r>
              <a:rPr lang="tr-TR" sz="1200" dirty="0"/>
              <a:t>()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9A88FE0-E577-4B7D-9104-9EEAD663F1A2}"/>
              </a:ext>
            </a:extLst>
          </p:cNvPr>
          <p:cNvSpPr/>
          <p:nvPr/>
        </p:nvSpPr>
        <p:spPr>
          <a:xfrm rot="4855774">
            <a:off x="10058735" y="3860688"/>
            <a:ext cx="521341" cy="532180"/>
          </a:xfrm>
          <a:prstGeom prst="arc">
            <a:avLst>
              <a:gd name="adj1" fmla="val 16200000"/>
              <a:gd name="adj2" fmla="val 10974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11A4299-EFD9-4828-BC5F-B021579C1BEB}"/>
              </a:ext>
            </a:extLst>
          </p:cNvPr>
          <p:cNvSpPr/>
          <p:nvPr/>
        </p:nvSpPr>
        <p:spPr>
          <a:xfrm rot="17239973" flipV="1">
            <a:off x="9968836" y="3716844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98C89B0-FC8B-4D38-BF86-A428BEAB18E2}"/>
              </a:ext>
            </a:extLst>
          </p:cNvPr>
          <p:cNvSpPr/>
          <p:nvPr/>
        </p:nvSpPr>
        <p:spPr>
          <a:xfrm rot="12590468" flipV="1">
            <a:off x="9996127" y="3699643"/>
            <a:ext cx="743422" cy="785064"/>
          </a:xfrm>
          <a:prstGeom prst="arc">
            <a:avLst>
              <a:gd name="adj1" fmla="val 6434671"/>
              <a:gd name="adj2" fmla="val 898664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159F4D-1EEF-4B3E-8361-D8FCECDD3A23}"/>
              </a:ext>
            </a:extLst>
          </p:cNvPr>
          <p:cNvSpPr/>
          <p:nvPr/>
        </p:nvSpPr>
        <p:spPr>
          <a:xfrm>
            <a:off x="9780797" y="4461123"/>
            <a:ext cx="120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1.2.. </a:t>
            </a:r>
            <a:r>
              <a:rPr lang="tr-TR" sz="1200" dirty="0" err="1"/>
              <a:t>changeCD</a:t>
            </a:r>
            <a:r>
              <a:rPr lang="tr-TR" sz="1200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F2EBF0-DE14-4895-9B53-8E3DA118D507}"/>
              </a:ext>
            </a:extLst>
          </p:cNvPr>
          <p:cNvSpPr/>
          <p:nvPr/>
        </p:nvSpPr>
        <p:spPr>
          <a:xfrm>
            <a:off x="10163300" y="2479050"/>
            <a:ext cx="1318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1.. </a:t>
            </a:r>
            <a:r>
              <a:rPr lang="tr-TR" sz="1200" dirty="0" err="1"/>
              <a:t>upgrade</a:t>
            </a:r>
            <a:r>
              <a:rPr lang="en-US" sz="1200" dirty="0"/>
              <a:t>()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EDE836-1A69-4F89-896A-F3C827C0198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1268258" y="2019128"/>
            <a:ext cx="0" cy="147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BAFE71-5116-4833-A6DC-EB03AB3A5269}"/>
              </a:ext>
            </a:extLst>
          </p:cNvPr>
          <p:cNvCxnSpPr>
            <a:cxnSpLocks/>
          </p:cNvCxnSpPr>
          <p:nvPr/>
        </p:nvCxnSpPr>
        <p:spPr>
          <a:xfrm>
            <a:off x="11105704" y="2329217"/>
            <a:ext cx="0" cy="69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7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641</Words>
  <Application>Microsoft Office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Tamer Unal</dc:creator>
  <cp:lastModifiedBy>Baran</cp:lastModifiedBy>
  <cp:revision>102</cp:revision>
  <dcterms:created xsi:type="dcterms:W3CDTF">2020-04-29T06:36:45Z</dcterms:created>
  <dcterms:modified xsi:type="dcterms:W3CDTF">2021-01-14T21:13:09Z</dcterms:modified>
</cp:coreProperties>
</file>