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7" r:id="rId2"/>
    <p:sldId id="265" r:id="rId3"/>
    <p:sldId id="264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ya Tüfekci" initials="KT" lastIdx="2" clrIdx="0">
    <p:extLst>
      <p:ext uri="{19B8F6BF-5375-455C-9EA6-DF929625EA0E}">
        <p15:presenceInfo xmlns:p15="http://schemas.microsoft.com/office/powerpoint/2012/main" userId="S::karya.tufekci@bilgiedu.net::4d8aad19-6981-45a4-a6dc-37e919f23c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64431-EBF2-1C45-ADEE-CE5C23207A64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01CA-8776-5149-B051-DAA8819AC6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93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D01CA-8776-5149-B051-DAA8819AC6D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4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63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6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64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35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11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637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432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5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3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56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9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03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17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1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34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8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683047-2537-E147-BD43-A44490D623FA}" type="datetimeFigureOut">
              <a:rPr lang="tr-TR" smtClean="0"/>
              <a:t>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567ED4-2FA3-6641-B97C-15BCAE555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67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B1F193-28BE-F045-8E0D-B973B2CB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KARYA TÜFEKCİ 117200082</a:t>
            </a:r>
          </a:p>
          <a:p>
            <a:r>
              <a:rPr lang="tr-TR" dirty="0"/>
              <a:t>BERKE TEVİK 117200043</a:t>
            </a:r>
          </a:p>
          <a:p>
            <a:r>
              <a:rPr lang="tr-TR" dirty="0"/>
              <a:t>BARIŞ TONBUL 117200054</a:t>
            </a:r>
          </a:p>
          <a:p>
            <a:r>
              <a:rPr lang="tr-TR" dirty="0"/>
              <a:t>IŞILSU TOPANOĞLU 117200076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EC04CFD-AFB1-5A48-9DC4-7421027554A0}"/>
              </a:ext>
            </a:extLst>
          </p:cNvPr>
          <p:cNvSpPr/>
          <p:nvPr/>
        </p:nvSpPr>
        <p:spPr>
          <a:xfrm>
            <a:off x="2957609" y="1066800"/>
            <a:ext cx="4546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HIRING ROBOT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0E084CD-0F67-814E-A4A5-6B01F1225236}"/>
              </a:ext>
            </a:extLst>
          </p:cNvPr>
          <p:cNvSpPr/>
          <p:nvPr/>
        </p:nvSpPr>
        <p:spPr>
          <a:xfrm>
            <a:off x="2264392" y="143470"/>
            <a:ext cx="5715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CMPE 211 PROJECT</a:t>
            </a:r>
          </a:p>
        </p:txBody>
      </p:sp>
    </p:spTree>
    <p:extLst>
      <p:ext uri="{BB962C8B-B14F-4D97-AF65-F5344CB8AC3E}">
        <p14:creationId xmlns:p14="http://schemas.microsoft.com/office/powerpoint/2010/main" val="5496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ECA46B-10C8-8743-99C5-3CBA6994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Hırıng</a:t>
            </a:r>
            <a:r>
              <a:rPr lang="tr-TR" dirty="0"/>
              <a:t> robot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53794D-B6EE-1044-B73C-168F395A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it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datas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file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datas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a </a:t>
            </a:r>
            <a:r>
              <a:rPr lang="tr-TR" dirty="0" err="1"/>
              <a:t>person’s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skills</a:t>
            </a:r>
            <a:r>
              <a:rPr lang="tr-TR" dirty="0"/>
              <a:t> ,</a:t>
            </a:r>
            <a:r>
              <a:rPr lang="tr-TR" dirty="0" err="1"/>
              <a:t>algorithm</a:t>
            </a:r>
            <a:r>
              <a:rPr lang="tr-TR" dirty="0"/>
              <a:t> ,</a:t>
            </a:r>
            <a:r>
              <a:rPr lang="tr-TR" dirty="0" err="1"/>
              <a:t>gpa</a:t>
            </a:r>
            <a:r>
              <a:rPr lang="tr-TR" dirty="0"/>
              <a:t>,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hired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order.The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matters</a:t>
            </a:r>
            <a:r>
              <a:rPr lang="tr-TR" dirty="0"/>
              <a:t> is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skills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a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hired.When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normalize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since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equally.When</a:t>
            </a:r>
            <a:r>
              <a:rPr lang="tr-TR" dirty="0"/>
              <a:t> a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job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skills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Euclidian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distances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nearest</a:t>
            </a:r>
            <a:r>
              <a:rPr lang="tr-TR" dirty="0"/>
              <a:t> 5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hired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persons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hired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hired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398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53334F2-1B6B-A941-8373-76B074B0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08" y="356915"/>
            <a:ext cx="4033683" cy="10717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cap="all" dirty="0"/>
              <a:t>Getting data method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BB47BA-78A6-4648-AC9B-6BE3738D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091" y="1849438"/>
            <a:ext cx="3771899" cy="30322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3200" dirty="0"/>
              <a:t>This is the method which provides getting the </a:t>
            </a:r>
            <a:r>
              <a:rPr lang="en-US" sz="3200" dirty="0" err="1"/>
              <a:t>datas</a:t>
            </a:r>
            <a:r>
              <a:rPr lang="en-US" sz="3200" dirty="0"/>
              <a:t> from the text field and returning them into 2 dimensional array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8B5DA91-07A4-084A-ABEC-7E481E5B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1394218"/>
            <a:ext cx="5978527" cy="36917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3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2A699D2-4EA5-8346-97FA-646A5268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 dirty="0"/>
              <a:t>Normalizing method</a:t>
            </a:r>
          </a:p>
        </p:txBody>
      </p:sp>
      <p:pic>
        <p:nvPicPr>
          <p:cNvPr id="5" name="Resim 4" descr="ekran görüntüsü, ekran, telefon, oturma içeren bir resim&#10;&#10;Açıklama otomatik olarak oluşturuldu">
            <a:extLst>
              <a:ext uri="{FF2B5EF4-FFF2-40B4-BE49-F238E27FC236}">
                <a16:creationId xmlns:a16="http://schemas.microsoft.com/office/drawing/2014/main" id="{B15863A1-C98E-184A-AAAB-D20C54319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" r="6985"/>
          <a:stretch/>
        </p:blipFill>
        <p:spPr>
          <a:xfrm>
            <a:off x="2206262" y="643463"/>
            <a:ext cx="3772282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2BB7F7-388C-724B-8302-03931F21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This method provides us  all the values in the array to </a:t>
            </a:r>
            <a:r>
              <a:rPr lang="en-US"/>
              <a:t>effect equally.It </a:t>
            </a:r>
            <a:r>
              <a:rPr lang="en-US" dirty="0"/>
              <a:t>takes 2 dimensional double array and find the first two columns’ maximum and minimum numbers with two helper method  than makes the calculations.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957050C-2EEF-8543-B0B1-FB52F53C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6280"/>
            <a:ext cx="3771899" cy="1651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cap="all" dirty="0"/>
              <a:t>EUCLİDEAN DİSTANCE METHOD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F006E2-74B4-F54B-90B7-43876E07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2722821"/>
            <a:ext cx="3771899" cy="278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method calculates the </a:t>
            </a:r>
            <a:r>
              <a:rPr lang="en-US" sz="2000" dirty="0" err="1">
                <a:solidFill>
                  <a:schemeClr val="tx1"/>
                </a:solidFill>
              </a:rPr>
              <a:t>euclidean</a:t>
            </a:r>
            <a:r>
              <a:rPr lang="en-US" sz="2000" dirty="0">
                <a:solidFill>
                  <a:schemeClr val="tx1"/>
                </a:solidFill>
              </a:rPr>
              <a:t> distances between candidates and </a:t>
            </a:r>
            <a:r>
              <a:rPr lang="en-US" sz="2000" dirty="0" err="1">
                <a:solidFill>
                  <a:schemeClr val="tx1"/>
                </a:solidFill>
              </a:rPr>
              <a:t>datas.It</a:t>
            </a:r>
            <a:r>
              <a:rPr lang="en-US" sz="2000" dirty="0">
                <a:solidFill>
                  <a:schemeClr val="tx1"/>
                </a:solidFill>
              </a:rPr>
              <a:t> takes first two properties of candidates and </a:t>
            </a:r>
            <a:r>
              <a:rPr lang="en-US" sz="2000" dirty="0" err="1">
                <a:solidFill>
                  <a:schemeClr val="tx1"/>
                </a:solidFill>
              </a:rPr>
              <a:t>datas</a:t>
            </a:r>
            <a:r>
              <a:rPr lang="en-US" sz="2000" dirty="0">
                <a:solidFill>
                  <a:schemeClr val="tx1"/>
                </a:solidFill>
              </a:rPr>
              <a:t> then makes the calculation.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9B31BE-4A2F-5F46-BA99-243F5BBB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1805241"/>
            <a:ext cx="5978527" cy="28696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36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44B5CC-159A-EB4C-9209-E2A1E1DA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37" y="317960"/>
            <a:ext cx="9796931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 dirty="0"/>
              <a:t>Sort method </a:t>
            </a:r>
          </a:p>
        </p:txBody>
      </p:sp>
      <p:pic>
        <p:nvPicPr>
          <p:cNvPr id="5" name="Resim 4" descr="ekran, siyah, oturma, cadde içeren bir resim&#10;&#10;Açıklama otomatik olarak oluşturuldu">
            <a:extLst>
              <a:ext uri="{FF2B5EF4-FFF2-40B4-BE49-F238E27FC236}">
                <a16:creationId xmlns:a16="http://schemas.microsoft.com/office/drawing/2014/main" id="{B2A417FC-789A-D144-A534-FA0ED133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2502428"/>
            <a:ext cx="6897878" cy="186242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127B11B-13C3-3E48-B430-D7EEE697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5806" y="1698694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This method sorts the algorithm to lower to higher by using helper quick sort class.</a:t>
            </a:r>
          </a:p>
        </p:txBody>
      </p:sp>
    </p:spTree>
    <p:extLst>
      <p:ext uri="{BB962C8B-B14F-4D97-AF65-F5344CB8AC3E}">
        <p14:creationId xmlns:p14="http://schemas.microsoft.com/office/powerpoint/2010/main" val="394268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8B1299E-55CC-784E-91AD-957F0D36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all" dirty="0"/>
              <a:t>Hiring method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EBCA80-83E5-CA46-B8D1-9520DEC5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This method looks for when the Euclidean distance calculate the half of  nearest 5 persons are hired or not if more than 2  persons are hired then new candidate get hired.</a:t>
            </a:r>
          </a:p>
        </p:txBody>
      </p:sp>
      <p:pic>
        <p:nvPicPr>
          <p:cNvPr id="5" name="Resim 4" descr="ekran görüntüsü, telefon içeren bir resim&#10;&#10;Açıklama otomatik olarak oluşturuldu">
            <a:extLst>
              <a:ext uri="{FF2B5EF4-FFF2-40B4-BE49-F238E27FC236}">
                <a16:creationId xmlns:a16="http://schemas.microsoft.com/office/drawing/2014/main" id="{0B2F9ABF-625F-5B41-B233-7F54609E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201" y="796413"/>
            <a:ext cx="5516695" cy="5840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98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</Words>
  <Application>Microsoft Macintosh PowerPoint</Application>
  <PresentationFormat>Geniş ekran</PresentationFormat>
  <Paragraphs>19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Gökyüzü</vt:lpstr>
      <vt:lpstr>PowerPoint Sunusu</vt:lpstr>
      <vt:lpstr>Hırıng robot </vt:lpstr>
      <vt:lpstr>Getting data method</vt:lpstr>
      <vt:lpstr>Normalizing method</vt:lpstr>
      <vt:lpstr>EUCLİDEAN DİSTANCE METHOD</vt:lpstr>
      <vt:lpstr>Sort method </vt:lpstr>
      <vt:lpstr>Hiring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Karya Tüfekci</dc:creator>
  <cp:lastModifiedBy>Karya Tüfekci</cp:lastModifiedBy>
  <cp:revision>2</cp:revision>
  <dcterms:created xsi:type="dcterms:W3CDTF">2019-12-07T20:54:24Z</dcterms:created>
  <dcterms:modified xsi:type="dcterms:W3CDTF">2019-12-07T20:56:03Z</dcterms:modified>
</cp:coreProperties>
</file>