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C25C-750E-F24B-A80F-13512995A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Modelling of U</a:t>
            </a:r>
            <a:r>
              <a:rPr lang="en-TR" dirty="0"/>
              <a:t>S Adult Census Data to Predict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FE33-D25B-424B-861F-D10C9E9CA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TR" dirty="0"/>
          </a:p>
          <a:p>
            <a:pPr algn="ctr"/>
            <a:r>
              <a:rPr lang="en-TR" dirty="0"/>
              <a:t>BARIŞ UMUT KÜRÜN</a:t>
            </a:r>
          </a:p>
        </p:txBody>
      </p:sp>
    </p:spTree>
    <p:extLst>
      <p:ext uri="{BB962C8B-B14F-4D97-AF65-F5344CB8AC3E}">
        <p14:creationId xmlns:p14="http://schemas.microsoft.com/office/powerpoint/2010/main" val="35378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F2ED-08D2-6C43-BF6F-EE2C749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TR" sz="3200" dirty="0"/>
              <a:t>DATA PREPERATION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9E09-30DA-CB46-BD74-1BA03194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599"/>
            <a:ext cx="4140772" cy="44248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TR" dirty="0">
                <a:solidFill>
                  <a:srgbClr val="000000"/>
                </a:solidFill>
              </a:rPr>
              <a:t>- Data is exported to Jupyter Lab to analyze with Python.</a:t>
            </a:r>
          </a:p>
          <a:p>
            <a:pPr>
              <a:lnSpc>
                <a:spcPct val="90000"/>
              </a:lnSpc>
            </a:pPr>
            <a:r>
              <a:rPr lang="en-TR" dirty="0">
                <a:solidFill>
                  <a:srgbClr val="000000"/>
                </a:solidFill>
              </a:rPr>
              <a:t>- Related .csv file is read with ”;” seperation</a:t>
            </a:r>
          </a:p>
          <a:p>
            <a:pPr>
              <a:lnSpc>
                <a:spcPct val="90000"/>
              </a:lnSpc>
            </a:pPr>
            <a:r>
              <a:rPr lang="en-TR" dirty="0">
                <a:solidFill>
                  <a:srgbClr val="000000"/>
                </a:solidFill>
              </a:rPr>
              <a:t>- Numerical and non-numerical columns are identified.</a:t>
            </a:r>
          </a:p>
          <a:p>
            <a:pPr>
              <a:lnSpc>
                <a:spcPct val="90000"/>
              </a:lnSpc>
            </a:pPr>
            <a:r>
              <a:rPr lang="en-TR" dirty="0">
                <a:solidFill>
                  <a:srgbClr val="000000"/>
                </a:solidFill>
              </a:rPr>
              <a:t>- Correlation of numerical columns with target are examined.</a:t>
            </a:r>
          </a:p>
          <a:p>
            <a:pPr>
              <a:lnSpc>
                <a:spcPct val="90000"/>
              </a:lnSpc>
            </a:pPr>
            <a:r>
              <a:rPr lang="en-TR" dirty="0">
                <a:solidFill>
                  <a:srgbClr val="000000"/>
                </a:solidFill>
              </a:rPr>
              <a:t>- Categorical columns are examined with </a:t>
            </a: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TR" dirty="0">
                <a:solidFill>
                  <a:srgbClr val="000000"/>
                </a:solidFill>
              </a:rPr>
              <a:t>ata visualization. </a:t>
            </a:r>
          </a:p>
          <a:p>
            <a:pPr>
              <a:lnSpc>
                <a:spcPct val="90000"/>
              </a:lnSpc>
            </a:pPr>
            <a:r>
              <a:rPr lang="en-TR" dirty="0">
                <a:solidFill>
                  <a:srgbClr val="000000"/>
                </a:solidFill>
              </a:rPr>
              <a:t>- Null values are examined which were “?” for this dataset.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95FAB2-F320-3548-951C-059B3B0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70" y="624110"/>
            <a:ext cx="3045736" cy="462049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A94E483-3AF4-B34B-BD44-4E589E40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806" y="624111"/>
            <a:ext cx="2806762" cy="2360828"/>
          </a:xfrm>
          <a:prstGeom prst="rect">
            <a:avLst/>
          </a:prstGeom>
        </p:spPr>
      </p:pic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D3EFD2F-E278-B04B-8830-87BED821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239" y="2984938"/>
            <a:ext cx="2818329" cy="22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D788-DCDF-B543-8C2F-5A9A28D5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THE METHOD USED FOR DEVELOPING THE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61F2-12B2-D048-A104-90FB02D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- Test and train sets are builded.</a:t>
            </a:r>
          </a:p>
          <a:p>
            <a:r>
              <a:rPr lang="en-TR" dirty="0"/>
              <a:t>- Skewness of the numerical columns are examined to transform and normalize the values accordingly.</a:t>
            </a:r>
          </a:p>
          <a:p>
            <a:r>
              <a:rPr lang="en-TR" dirty="0"/>
              <a:t>- For categorical columns ”dummies” are created.</a:t>
            </a:r>
          </a:p>
          <a:p>
            <a:r>
              <a:rPr lang="en-TR" dirty="0"/>
              <a:t>- Different supervised machine learning algorithms are performed namely; </a:t>
            </a:r>
          </a:p>
          <a:p>
            <a:pPr lvl="1"/>
            <a:r>
              <a:rPr lang="en-TR" dirty="0"/>
              <a:t>Linear Regression</a:t>
            </a:r>
          </a:p>
          <a:p>
            <a:pPr lvl="1"/>
            <a:r>
              <a:rPr lang="en-TR" dirty="0"/>
              <a:t>Random Forest</a:t>
            </a:r>
          </a:p>
          <a:p>
            <a:pPr lvl="1"/>
            <a:r>
              <a:rPr lang="en-TR" dirty="0"/>
              <a:t>XGBoost</a:t>
            </a:r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7726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7E47-3301-6743-80B8-7033E11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2800" dirty="0"/>
              <a:t>INTERPRETATION OF THE MODEL OUTPUTS: SELECTED FEATURES AND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D642-B47E-4945-AD82-2A645C35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- Accurancy scores for all three models are found to be:</a:t>
            </a:r>
          </a:p>
          <a:p>
            <a:endParaRPr lang="en-TR" dirty="0"/>
          </a:p>
          <a:p>
            <a:pPr lvl="1"/>
            <a:r>
              <a:rPr lang="en-TR" dirty="0"/>
              <a:t>Linear Regression: 81.62 %</a:t>
            </a:r>
          </a:p>
          <a:p>
            <a:pPr lvl="1"/>
            <a:endParaRPr lang="en-TR" dirty="0"/>
          </a:p>
          <a:p>
            <a:pPr lvl="1"/>
            <a:r>
              <a:rPr lang="en-TR" dirty="0"/>
              <a:t>Random Forest: 80.64 %</a:t>
            </a:r>
          </a:p>
          <a:p>
            <a:pPr lvl="1"/>
            <a:endParaRPr lang="en-TR" dirty="0"/>
          </a:p>
          <a:p>
            <a:pPr lvl="1"/>
            <a:r>
              <a:rPr lang="en-TR" dirty="0"/>
              <a:t>XGBoost: 81.35 %</a:t>
            </a:r>
          </a:p>
        </p:txBody>
      </p:sp>
    </p:spTree>
    <p:extLst>
      <p:ext uri="{BB962C8B-B14F-4D97-AF65-F5344CB8AC3E}">
        <p14:creationId xmlns:p14="http://schemas.microsoft.com/office/powerpoint/2010/main" val="140219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3B3E-4FB7-5E48-810F-6359F1C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MODEL VALIDATION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1103-3B5C-BD46-AAE6-D02EDD6A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Dimensionalty reduction can perfected with different reductions.</a:t>
            </a:r>
          </a:p>
          <a:p>
            <a:r>
              <a:rPr lang="en-TR" dirty="0"/>
              <a:t>Iterating modelling parameters can be done to fine-tune models</a:t>
            </a:r>
          </a:p>
          <a:p>
            <a:r>
              <a:rPr lang="en-TR" dirty="0"/>
              <a:t>Model Validation methods can be done as such with:</a:t>
            </a:r>
          </a:p>
          <a:p>
            <a:pPr lvl="1"/>
            <a:r>
              <a:rPr lang="en-TR" dirty="0"/>
              <a:t>Cross-validation-score.</a:t>
            </a:r>
          </a:p>
          <a:p>
            <a:pPr lvl="1"/>
            <a:r>
              <a:rPr lang="en-TR" dirty="0"/>
              <a:t>Kfold. </a:t>
            </a:r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872087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Modelling of US Adult Census Data to Predict Income</vt:lpstr>
      <vt:lpstr>DATA PREPERATION STEPS</vt:lpstr>
      <vt:lpstr>THE METHOD USED FOR DEVELOPING THE PREDICTIVE MODEL</vt:lpstr>
      <vt:lpstr>INTERPRETATION OF THE MODEL OUTPUTS: SELECTED FEATURES AND MODEL PERFORMANCE</vt:lpstr>
      <vt:lpstr>MODEL VALIDATION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US Adult Census Data to Predict Income</dc:title>
  <dc:creator>Baris Umut Kurun</dc:creator>
  <cp:lastModifiedBy>Baris Umut Kurun</cp:lastModifiedBy>
  <cp:revision>4</cp:revision>
  <dcterms:created xsi:type="dcterms:W3CDTF">2020-10-02T13:29:29Z</dcterms:created>
  <dcterms:modified xsi:type="dcterms:W3CDTF">2020-10-02T14:07:58Z</dcterms:modified>
</cp:coreProperties>
</file>