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84" r:id="rId24"/>
    <p:sldId id="283" r:id="rId25"/>
    <p:sldId id="278" r:id="rId26"/>
    <p:sldId id="279" r:id="rId27"/>
    <p:sldId id="280" r:id="rId28"/>
    <p:sldId id="282" r:id="rId29"/>
    <p:sldId id="281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370" autoAdjust="0"/>
  </p:normalViewPr>
  <p:slideViewPr>
    <p:cSldViewPr>
      <p:cViewPr>
        <p:scale>
          <a:sx n="75" d="100"/>
          <a:sy n="75" d="100"/>
        </p:scale>
        <p:origin x="198" y="7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Стиль программирования характерен для </a:t>
            </a:r>
            <a:r>
              <a:rPr lang="en-US" dirty="0"/>
              <a:t>Fortran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Переменные аспекты архитектуры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Стиль программирования характерен для </a:t>
            </a:r>
            <a:r>
              <a:rPr lang="en-US" dirty="0">
                <a:solidFill>
                  <a:srgbClr val="00B050"/>
                </a:solidFill>
              </a:rPr>
              <a:t>Fortran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/>
              <a:t>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/>
              <a:t>State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08" y="1196752"/>
            <a:ext cx="21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каждого состояния создается свой класс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1628800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19846" y="1563549"/>
            <a:ext cx="1456010" cy="2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изменением поведения объекта при изменении его внутреннего состояния</a:t>
            </a:r>
          </a:p>
          <a:p>
            <a:r>
              <a:rPr lang="ru-RU" dirty="0"/>
              <a:t>Внешне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17" y="1774825"/>
            <a:ext cx="7904166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Монетка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</a:t>
            </a:r>
            <a:r>
              <a:rPr lang="ru-RU" dirty="0" err="1"/>
              <a:t>рачаг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6218</TotalTime>
  <Words>2109</Words>
  <Application>Microsoft Office PowerPoint</Application>
  <PresentationFormat>Экран (4:3)</PresentationFormat>
  <Paragraphs>545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рачаг</vt:lpstr>
      <vt:lpstr>Выдача шарика пользователю</vt:lpstr>
      <vt:lpstr>Служебные методы</vt:lpstr>
      <vt:lpstr>Презентация PowerPoint</vt:lpstr>
      <vt:lpstr>Выберите утверждения, относящиеся к реализации</vt:lpstr>
      <vt:lpstr>Выберите утверждения, относящиеся к реализации</vt:lpstr>
      <vt:lpstr>Переход к паттерну «Состояние»</vt:lpstr>
      <vt:lpstr>Презентация PowerPoint</vt:lpstr>
      <vt:lpstr>Интерфейсы «Состояние» и «Контекст»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Паттерн «Состояние»</vt:lpstr>
      <vt:lpstr>Диаграмма классов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Результаты</vt:lpstr>
      <vt:lpstr>Недостатки паттерна</vt:lpstr>
      <vt:lpstr>Создание и уничтожение объекта состояния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578</cp:revision>
  <dcterms:created xsi:type="dcterms:W3CDTF">2016-02-02T19:36:42Z</dcterms:created>
  <dcterms:modified xsi:type="dcterms:W3CDTF">2016-06-05T19:54:50Z</dcterms:modified>
</cp:coreProperties>
</file>