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>
        <p:scale>
          <a:sx n="100" d="100"/>
          <a:sy n="100" d="100"/>
        </p:scale>
        <p:origin x="-192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паттернами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4850645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816414"/>
            <a:ext cx="4787535" cy="1828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365104"/>
            <a:ext cx="7190776" cy="21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564904"/>
            <a:ext cx="4793850" cy="35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realization)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6332176" cy="36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132856"/>
            <a:ext cx="4793850" cy="3037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8"/>
            <a:ext cx="3121369" cy="32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074507" cy="19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99" y="2727733"/>
            <a:ext cx="6582601" cy="14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471</TotalTime>
  <Words>565</Words>
  <Application>Microsoft Office PowerPoint</Application>
  <PresentationFormat>Экран (4:3)</PresentationFormat>
  <Paragraphs>146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Модульная</vt:lpstr>
      <vt:lpstr>Знакомство с паттернами проектирования</vt:lpstr>
      <vt:lpstr>Условные обозначения</vt:lpstr>
      <vt:lpstr>Наследование (inheritance)</vt:lpstr>
      <vt:lpstr>Реализация интерфейса (interface realization)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44</cp:revision>
  <dcterms:created xsi:type="dcterms:W3CDTF">2016-02-02T19:36:42Z</dcterms:created>
  <dcterms:modified xsi:type="dcterms:W3CDTF">2016-03-08T21:43:05Z</dcterms:modified>
</cp:coreProperties>
</file>