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4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>
        <p:scale>
          <a:sx n="75" d="100"/>
          <a:sy n="75" d="100"/>
        </p:scale>
        <p:origin x="1344" y="57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</a:t>
            </a:r>
            <a:r>
              <a:rPr lang="ru-RU" dirty="0" smtClean="0"/>
              <a:t>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1" y="47733"/>
            <a:ext cx="8577057" cy="6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44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5786</TotalTime>
  <Words>1466</Words>
  <Application>Microsoft Office PowerPoint</Application>
  <PresentationFormat>On-screen Show (4:3)</PresentationFormat>
  <Paragraphs>487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290</cp:revision>
  <dcterms:created xsi:type="dcterms:W3CDTF">2016-02-02T19:36:42Z</dcterms:created>
  <dcterms:modified xsi:type="dcterms:W3CDTF">2018-03-01T15:21:21Z</dcterms:modified>
</cp:coreProperties>
</file>