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106" d="100"/>
          <a:sy n="106" d="100"/>
        </p:scale>
        <p:origin x="12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22.12.2016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паттернами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Утки будут летать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060848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новым требованиям утки должны летать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– летают даже те утки, которые не должны</a:t>
            </a:r>
            <a:endParaRPr lang="ru-RU" dirty="0"/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Локальное изменение кода привело к нелокальному побочному эффекту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1894"/>
            <a:ext cx="7022085" cy="2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Рассматриваемое решение: переопределение метода </a:t>
            </a:r>
            <a:r>
              <a:rPr lang="en-US" dirty="0" smtClean="0"/>
              <a:t>Fly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24" y="4130588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Блиц-опрос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недостатков относятся к применению </a:t>
            </a:r>
            <a:r>
              <a:rPr lang="ru-RU" b="1" dirty="0" smtClean="0"/>
              <a:t>наследования</a:t>
            </a:r>
            <a:r>
              <a:rPr lang="ru-RU" dirty="0" smtClean="0"/>
              <a:t> для реализации </a:t>
            </a:r>
            <a:r>
              <a:rPr lang="en-US" dirty="0" smtClean="0"/>
              <a:t>Duck?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ru-RU" dirty="0" smtClean="0"/>
              <a:t>Дублирование кода в подклассах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ru-RU" dirty="0" smtClean="0"/>
              <a:t>Трудности с изменением поведения на стадии выполнения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. </a:t>
            </a:r>
            <a:r>
              <a:rPr lang="ru-RU" dirty="0" smtClean="0"/>
              <a:t>Уток нельзя научить танцевать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. </a:t>
            </a:r>
            <a:r>
              <a:rPr lang="ru-RU" dirty="0" smtClean="0"/>
              <a:t>Трудности с получением информации обо всех аспектах поведения уток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. </a:t>
            </a:r>
            <a:r>
              <a:rPr lang="ru-RU" dirty="0" smtClean="0"/>
              <a:t>Утки не могут летать и крякать одновременно</a:t>
            </a:r>
          </a:p>
          <a:p>
            <a:pPr lvl="1"/>
            <a:r>
              <a:rPr lang="en-US" b="1" dirty="0" smtClean="0"/>
              <a:t>F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 smtClean="0"/>
              <a:t>Изменения могут оказать непредвиденное влияние на другие классы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1115616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115616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115616" y="4142182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15616" y="4850645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Плохое решение №2: выделение интерфейса для полета и кряканья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160713" cy="4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Дублирование кода</a:t>
            </a:r>
            <a:r>
              <a:rPr lang="en-US" dirty="0" smtClean="0"/>
              <a:t> </a:t>
            </a:r>
            <a:r>
              <a:rPr lang="ru-RU" dirty="0" smtClean="0"/>
              <a:t>в подклассах</a:t>
            </a:r>
          </a:p>
          <a:p>
            <a:pPr lvl="1"/>
            <a:r>
              <a:rPr lang="ru-RU" dirty="0" smtClean="0"/>
              <a:t>Снижение быстродействия из-за </a:t>
            </a:r>
            <a:r>
              <a:rPr lang="en-US" dirty="0" smtClean="0"/>
              <a:t>Runtime-</a:t>
            </a:r>
            <a:r>
              <a:rPr lang="ru-RU" dirty="0" smtClean="0"/>
              <a:t>проверок поддержки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Хрупкий базовый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Фундаментальная проблема ООП</a:t>
            </a:r>
          </a:p>
          <a:p>
            <a:pPr lvl="1"/>
            <a:r>
              <a:rPr lang="ru-RU" dirty="0" smtClean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 smtClean="0"/>
              <a:t>Наследование – самая сильная связь между классами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- вторая по силе после дружественных классов</a:t>
            </a:r>
          </a:p>
          <a:p>
            <a:r>
              <a:rPr lang="ru-RU" dirty="0" smtClean="0"/>
              <a:t>Возможные методы борьбы</a:t>
            </a:r>
          </a:p>
          <a:p>
            <a:pPr lvl="1"/>
            <a:r>
              <a:rPr lang="ru-RU" dirty="0" smtClean="0"/>
              <a:t>Замена наследования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Выделите переменные составляющие и инкапсулируйте их, чтобы позднее можно было изменять или расширять их без воздействия на постоянные составляющие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Причем тут паттерны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обеспечивают возможность изменения некоторой части системы независимо от других </a:t>
            </a:r>
            <a:r>
              <a:rPr lang="ru-RU" dirty="0" smtClean="0"/>
              <a:t>частей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изменяющихся аспектов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Постоянные аспекты поведения</a:t>
            </a:r>
          </a:p>
          <a:p>
            <a:pPr lvl="1"/>
            <a:r>
              <a:rPr lang="ru-RU" dirty="0" smtClean="0"/>
              <a:t>Отображение</a:t>
            </a:r>
          </a:p>
          <a:p>
            <a:pPr lvl="1"/>
            <a:r>
              <a:rPr lang="ru-RU" dirty="0" smtClean="0"/>
              <a:t>Умение плавать</a:t>
            </a:r>
          </a:p>
          <a:p>
            <a:r>
              <a:rPr lang="ru-RU" dirty="0" smtClean="0"/>
              <a:t>Переменные аспекты поведения</a:t>
            </a:r>
          </a:p>
          <a:p>
            <a:pPr lvl="1"/>
            <a:r>
              <a:rPr lang="ru-RU" dirty="0" smtClean="0"/>
              <a:t>Умение летать</a:t>
            </a:r>
          </a:p>
          <a:p>
            <a:pPr lvl="1"/>
            <a:r>
              <a:rPr lang="ru-RU" dirty="0" smtClean="0"/>
              <a:t>Умение крякать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переменного поведения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Цели, которых хочется достичь</a:t>
            </a:r>
          </a:p>
          <a:p>
            <a:pPr lvl="1"/>
            <a:r>
              <a:rPr lang="ru-RU" dirty="0" smtClean="0"/>
              <a:t>Возможность конфигурирования уток конкретным типом поведения полета</a:t>
            </a:r>
          </a:p>
          <a:p>
            <a:pPr lvl="1"/>
            <a:r>
              <a:rPr lang="ru-RU" dirty="0" smtClean="0"/>
              <a:t>Возможность смены поведения полета во время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поведения уток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816414"/>
            <a:ext cx="4787535" cy="1828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365104"/>
            <a:ext cx="7190776" cy="21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 полета и кряканья отделено от класса уток</a:t>
            </a:r>
          </a:p>
          <a:p>
            <a:pPr lvl="1"/>
            <a:r>
              <a:rPr lang="ru-RU" dirty="0" smtClean="0"/>
              <a:t>Возможность использования поведения полета и кряканья в других типах объектов</a:t>
            </a:r>
          </a:p>
          <a:p>
            <a:pPr lvl="1"/>
            <a:r>
              <a:rPr lang="ru-RU" dirty="0" smtClean="0"/>
              <a:t>Возможность добавления новых аспектов поведения без изменения существующих классов поведения и последствий для классов уток, использующих существующее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стоит задумываться об инкапсуляции переменных составляющих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Имеет ли смысл </a:t>
            </a:r>
            <a:r>
              <a:rPr lang="en-US" dirty="0" smtClean="0"/>
              <a:t>Duck</a:t>
            </a:r>
            <a:r>
              <a:rPr lang="ru-RU" dirty="0" smtClean="0"/>
              <a:t> тоже преобразовать в интерфейс</a:t>
            </a:r>
            <a:r>
              <a:rPr lang="en-US" dirty="0" smtClean="0"/>
              <a:t>?</a:t>
            </a:r>
          </a:p>
          <a:p>
            <a:r>
              <a:rPr lang="ru-RU" dirty="0" smtClean="0"/>
              <a:t>Не нарушает ли это принцип ООП, по которым класс должен представлять некоторую сущность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Классы обладают </a:t>
            </a:r>
            <a:r>
              <a:rPr lang="ru-RU" b="1" dirty="0" smtClean="0"/>
              <a:t>состоянием</a:t>
            </a:r>
            <a:r>
              <a:rPr lang="ru-RU" dirty="0" smtClean="0"/>
              <a:t> и </a:t>
            </a:r>
            <a:r>
              <a:rPr lang="ru-RU" b="1" dirty="0" smtClean="0"/>
              <a:t>поведением</a:t>
            </a:r>
            <a:r>
              <a:rPr lang="ru-RU" dirty="0" smtClean="0"/>
              <a:t>, а тут как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дать возможность уткам летать на реактивной тяге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Какие классы, кроме уток, могли бы использовать поведение кряканья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Интеграция поведения с классом уток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Раньше классы уток сами выполняли задачу полета и кряканья</a:t>
            </a:r>
          </a:p>
          <a:p>
            <a:r>
              <a:rPr lang="ru-RU" dirty="0" smtClean="0"/>
              <a:t>В обновленной версии утки будут делегировать это поведение другим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Утка делегируют свое поведение внешним объектам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" y="1550280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8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Конфигурируем уток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33664" y="4221088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50191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Задаем динамическое изменение поведения полета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 err="1"/>
              <a:t>CModelDuck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Реализовать метод полета при помощи реактивной тяги</a:t>
            </a:r>
            <a:r>
              <a:rPr lang="en-US" dirty="0" smtClean="0"/>
              <a:t> (</a:t>
            </a:r>
            <a:r>
              <a:rPr lang="en-US" dirty="0" err="1" smtClean="0"/>
              <a:t>CFlyRocketPowered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ru-RU"/>
              <a:t>С</a:t>
            </a:r>
            <a:r>
              <a:rPr lang="ru-RU" smtClean="0"/>
              <a:t>тратегия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 smtClean="0"/>
              <a:t>Позволяет модифицировать алгоритмы независимо от их использования на стороне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Наследование</a:t>
            </a:r>
            <a:r>
              <a:rPr lang="en-US" dirty="0" smtClean="0"/>
              <a:t> (inheritance)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1266"/>
            <a:ext cx="6696744" cy="49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Альтернативные способы реализации паттерна в </a:t>
            </a:r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std</a:t>
            </a:r>
            <a:r>
              <a:rPr lang="en-US" dirty="0" smtClean="0"/>
              <a:t>::function </a:t>
            </a:r>
            <a:r>
              <a:rPr lang="ru-RU" dirty="0" smtClean="0"/>
              <a:t>вместо иерархии классов</a:t>
            </a:r>
          </a:p>
          <a:p>
            <a:r>
              <a:rPr lang="ru-RU" dirty="0" smtClean="0"/>
              <a:t>Шаблоны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передача стратегии сравнения элементов в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69" y="1556792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интерфейса</a:t>
            </a:r>
            <a:r>
              <a:rPr lang="en-US" dirty="0" smtClean="0"/>
              <a:t> (interface implementation)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147248" cy="49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r>
              <a:rPr lang="en-US" dirty="0" smtClean="0"/>
              <a:t> (composition)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3121369" cy="361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04" y="1988840"/>
            <a:ext cx="509929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Агрегирование (</a:t>
            </a:r>
            <a:r>
              <a:rPr lang="en-US" dirty="0" smtClean="0"/>
              <a:t>aggregation)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70486"/>
            <a:ext cx="8291265" cy="21968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27984" y="2132856"/>
            <a:ext cx="1512168" cy="13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r>
              <a:rPr lang="en-US" dirty="0" smtClean="0"/>
              <a:t> (dependency)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636912"/>
            <a:ext cx="69830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«Утиный симулятор»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Подробности – в книге «Паттерны проектирования» </a:t>
            </a:r>
            <a:r>
              <a:rPr lang="en-US" dirty="0" smtClean="0"/>
              <a:t>Head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96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Начальная архитектура приложения</a:t>
            </a:r>
            <a:endParaRPr lang="ru-RU" dirty="0"/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утки умеют крякать </a:t>
            </a:r>
            <a:r>
              <a:rPr lang="en-US" dirty="0" smtClean="0"/>
              <a:t>(Quack)</a:t>
            </a:r>
            <a:r>
              <a:rPr lang="ru-RU" dirty="0" smtClean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524</TotalTime>
  <Words>565</Words>
  <Application>Microsoft Office PowerPoint</Application>
  <PresentationFormat>On-screen Show (4:3)</PresentationFormat>
  <Paragraphs>146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Знакомство с паттернами проектирования</vt:lpstr>
      <vt:lpstr>Условные обозначения</vt:lpstr>
      <vt:lpstr>Наследование (inheritance)</vt:lpstr>
      <vt:lpstr>Реализация интерфейса (interface implementation)</vt:lpstr>
      <vt:lpstr>Композиция (composition)</vt:lpstr>
      <vt:lpstr>Агрегирование (aggregation)</vt:lpstr>
      <vt:lpstr>Зависимость (dependency)</vt:lpstr>
      <vt:lpstr>Приложение «Утиный симулятор»</vt:lpstr>
      <vt:lpstr>Начальная архитектура приложения</vt:lpstr>
      <vt:lpstr>Утки будут летать</vt:lpstr>
      <vt:lpstr>Проблема – летают даже те утки, которые не должны</vt:lpstr>
      <vt:lpstr>Рассматриваемое решение: переопределение метода Fly</vt:lpstr>
      <vt:lpstr>Блиц-опрос</vt:lpstr>
      <vt:lpstr>Плохое решение №2: выделение интерфейса для полета и кряканья</vt:lpstr>
      <vt:lpstr>Анализ решения</vt:lpstr>
      <vt:lpstr>Хрупкий базовый класс</vt:lpstr>
      <vt:lpstr>Инкапсуляция</vt:lpstr>
      <vt:lpstr>Причем тут паттерны?</vt:lpstr>
      <vt:lpstr>Выделение изменяющихся аспектов</vt:lpstr>
      <vt:lpstr>Проектирование переменного поведения</vt:lpstr>
      <vt:lpstr>Реализация поведения уток</vt:lpstr>
      <vt:lpstr>Анализ решения</vt:lpstr>
      <vt:lpstr>Вопросы к аудитории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Стратегия</vt:lpstr>
      <vt:lpstr>Структура паттерна</vt:lpstr>
      <vt:lpstr>Альтернативные способы реализации паттерна в C++11</vt:lpstr>
      <vt:lpstr>Пример: передача стратегии сравнения элементов в std::sort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48</cp:revision>
  <dcterms:created xsi:type="dcterms:W3CDTF">2016-02-02T19:36:42Z</dcterms:created>
  <dcterms:modified xsi:type="dcterms:W3CDTF">2016-12-22T17:54:21Z</dcterms:modified>
</cp:coreProperties>
</file>