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30"/>
  </p:notesMasterIdLst>
  <p:sldIdLst>
    <p:sldId id="256" r:id="rId11"/>
    <p:sldId id="262" r:id="rId12"/>
    <p:sldId id="263" r:id="rId13"/>
    <p:sldId id="264" r:id="rId14"/>
    <p:sldId id="265" r:id="rId15"/>
    <p:sldId id="267" r:id="rId16"/>
    <p:sldId id="257" r:id="rId17"/>
    <p:sldId id="258" r:id="rId18"/>
    <p:sldId id="259" r:id="rId19"/>
    <p:sldId id="260" r:id="rId20"/>
    <p:sldId id="261" r:id="rId21"/>
    <p:sldId id="272" r:id="rId22"/>
    <p:sldId id="271" r:id="rId23"/>
    <p:sldId id="273" r:id="rId24"/>
    <p:sldId id="274" r:id="rId25"/>
    <p:sldId id="268" r:id="rId26"/>
    <p:sldId id="269" r:id="rId27"/>
    <p:sldId id="270" r:id="rId28"/>
    <p:sldId id="266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591" autoAdjust="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://forthescience.org/books/modelviewcontroll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forthescience.org/books/modelviewcontroller/01_from_smartui_to_traditional_mvc/03_traditional_mv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pPr lvl="1"/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 </a:t>
            </a:r>
            <a:r>
              <a:rPr lang="ru-RU" dirty="0" smtClean="0"/>
              <a:t>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r>
              <a:rPr lang="ru-RU" dirty="0" smtClean="0"/>
              <a:t>, уведомляет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модели, обновляет 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Understanding 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(Model)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данными, логикой приложения</a:t>
            </a:r>
          </a:p>
          <a:p>
            <a:r>
              <a:rPr lang="ru-RU" dirty="0"/>
              <a:t>Виды</a:t>
            </a:r>
          </a:p>
          <a:p>
            <a:pPr lvl="1"/>
            <a:r>
              <a:rPr lang="ru-RU" dirty="0"/>
              <a:t>Пассивная модель</a:t>
            </a:r>
          </a:p>
          <a:p>
            <a:pPr lvl="2"/>
            <a:r>
              <a:rPr lang="ru-RU" dirty="0"/>
              <a:t>Лишь хранит данные</a:t>
            </a:r>
          </a:p>
          <a:p>
            <a:pPr lvl="2"/>
            <a:r>
              <a:rPr lang="ru-RU" dirty="0"/>
              <a:t>Не имеет способов воздействия на контроллер/представление</a:t>
            </a:r>
          </a:p>
          <a:p>
            <a:pPr lvl="1"/>
            <a:r>
              <a:rPr lang="ru-RU" dirty="0"/>
              <a:t>Активная модель</a:t>
            </a:r>
          </a:p>
          <a:p>
            <a:pPr lvl="2"/>
            <a:r>
              <a:rPr lang="ru-RU" dirty="0"/>
              <a:t>Оповещает представления о произошедших в ней изменениях</a:t>
            </a:r>
          </a:p>
          <a:p>
            <a:pPr lvl="2"/>
            <a:r>
              <a:rPr lang="ru-RU" dirty="0"/>
              <a:t>Классическое понимание модели в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Traditional MVC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988840"/>
            <a:ext cx="5673695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920880" cy="64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7507</TotalTime>
  <Words>354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Wingdings 3</vt:lpstr>
      <vt:lpstr>Модульная</vt:lpstr>
      <vt:lpstr>MV*</vt:lpstr>
      <vt:lpstr>Модель (Model)</vt:lpstr>
      <vt:lpstr>Пример</vt:lpstr>
      <vt:lpstr>Model-View-Controller</vt:lpstr>
      <vt:lpstr>Traditional MVC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653</cp:revision>
  <dcterms:created xsi:type="dcterms:W3CDTF">2016-02-02T19:36:42Z</dcterms:created>
  <dcterms:modified xsi:type="dcterms:W3CDTF">2017-05-11T17:15:51Z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