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custDataLst>
    <p:tags r:id="rId3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>
        <p:scale>
          <a:sx n="125" d="100"/>
          <a:sy n="125" d="100"/>
        </p:scale>
        <p:origin x="1212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21.12.2016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Знакомство с паттернами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Утки будут летать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2060848"/>
            <a:ext cx="27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новым требованиям утки должны летать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68" y="2619913"/>
            <a:ext cx="5509351" cy="33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– летают даже те утки, которые не должны</a:t>
            </a:r>
            <a:endParaRPr lang="ru-RU" dirty="0"/>
          </a:p>
        </p:txBody>
      </p:sp>
      <p:pic>
        <p:nvPicPr>
          <p:cNvPr id="2050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96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213285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Локальное изменение кода привело к нелокальному побочному эффекту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51894"/>
            <a:ext cx="7022085" cy="24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7733156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Рассматриваемое решение: переопределение метода </a:t>
            </a:r>
            <a:r>
              <a:rPr lang="en-US" dirty="0" smtClean="0"/>
              <a:t>Fly</a:t>
            </a:r>
            <a:endParaRPr lang="ru-RU" dirty="0"/>
          </a:p>
        </p:txBody>
      </p:sp>
      <p:pic>
        <p:nvPicPr>
          <p:cNvPr id="3074" name="Picture 2" descr=" photo antique-duck-decoy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124" y="4130588"/>
            <a:ext cx="1767119" cy="13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570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Блиц-опрос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недостатков относятся к применению </a:t>
            </a:r>
            <a:r>
              <a:rPr lang="ru-RU" b="1" dirty="0" smtClean="0"/>
              <a:t>наследования</a:t>
            </a:r>
            <a:r>
              <a:rPr lang="ru-RU" dirty="0" smtClean="0"/>
              <a:t> для реализации </a:t>
            </a:r>
            <a:r>
              <a:rPr lang="en-US" dirty="0" smtClean="0"/>
              <a:t>Duck?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. </a:t>
            </a:r>
            <a:r>
              <a:rPr lang="ru-RU" dirty="0" smtClean="0"/>
              <a:t>Дублирование кода в подклассах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. </a:t>
            </a:r>
            <a:r>
              <a:rPr lang="ru-RU" dirty="0" smtClean="0"/>
              <a:t>Трудности с изменением поведения на стадии выполнения</a:t>
            </a:r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. </a:t>
            </a:r>
            <a:r>
              <a:rPr lang="ru-RU" dirty="0" smtClean="0"/>
              <a:t>Уток нельзя научить танцевать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. </a:t>
            </a:r>
            <a:r>
              <a:rPr lang="ru-RU" dirty="0" smtClean="0"/>
              <a:t>Трудности с получением информации обо всех аспектах поведения уток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. </a:t>
            </a:r>
            <a:r>
              <a:rPr lang="ru-RU" dirty="0" smtClean="0"/>
              <a:t>Утки не могут летать и крякать одновременно</a:t>
            </a:r>
          </a:p>
          <a:p>
            <a:pPr lvl="1"/>
            <a:r>
              <a:rPr lang="en-US" b="1" dirty="0" smtClean="0"/>
              <a:t>F</a:t>
            </a:r>
            <a:r>
              <a:rPr lang="ru-RU" dirty="0"/>
              <a:t>.</a:t>
            </a:r>
            <a:r>
              <a:rPr lang="en-US" dirty="0" smtClean="0"/>
              <a:t> </a:t>
            </a:r>
            <a:r>
              <a:rPr lang="ru-RU" dirty="0" smtClean="0"/>
              <a:t>Изменения могут оказать непредвиденное влияние на другие классы</a:t>
            </a:r>
            <a:endParaRPr lang="ru-RU" dirty="0"/>
          </a:p>
        </p:txBody>
      </p:sp>
      <p:sp>
        <p:nvSpPr>
          <p:cNvPr id="4" name="Oval 3"/>
          <p:cNvSpPr/>
          <p:nvPr/>
        </p:nvSpPr>
        <p:spPr>
          <a:xfrm>
            <a:off x="1115616" y="2636912"/>
            <a:ext cx="504056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1115616" y="3030220"/>
            <a:ext cx="438225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1115616" y="4142182"/>
            <a:ext cx="424930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15616" y="4850645"/>
            <a:ext cx="432048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Плохое решение №2: выделение интерфейса для полета и кряканья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160713" cy="45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Дублирование кода</a:t>
            </a:r>
            <a:r>
              <a:rPr lang="en-US" dirty="0" smtClean="0"/>
              <a:t> </a:t>
            </a:r>
            <a:r>
              <a:rPr lang="ru-RU" dirty="0" smtClean="0"/>
              <a:t>в подклассах</a:t>
            </a:r>
          </a:p>
          <a:p>
            <a:pPr lvl="1"/>
            <a:r>
              <a:rPr lang="ru-RU" dirty="0" smtClean="0"/>
              <a:t>Снижение быстродействия из-за </a:t>
            </a:r>
            <a:r>
              <a:rPr lang="en-US" dirty="0" smtClean="0"/>
              <a:t>Runtime-</a:t>
            </a:r>
            <a:r>
              <a:rPr lang="ru-RU" dirty="0" smtClean="0"/>
              <a:t>проверок поддержки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1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Хрупкий базовый 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Фундаментальная проблема ООП</a:t>
            </a:r>
          </a:p>
          <a:p>
            <a:pPr lvl="1"/>
            <a:r>
              <a:rPr lang="ru-RU" dirty="0" smtClean="0"/>
              <a:t>Малейшие правки в деталях базового класса могут привнести ошибку в производные классы</a:t>
            </a:r>
          </a:p>
          <a:p>
            <a:pPr lvl="1"/>
            <a:r>
              <a:rPr lang="ru-RU" dirty="0" smtClean="0"/>
              <a:t>Наследование – самая сильная связь между классами</a:t>
            </a:r>
          </a:p>
          <a:p>
            <a:pPr lvl="2"/>
            <a:r>
              <a:rPr lang="ru-RU" dirty="0" smtClean="0"/>
              <a:t>В </a:t>
            </a:r>
            <a:r>
              <a:rPr lang="en-US" dirty="0" smtClean="0"/>
              <a:t>C++ </a:t>
            </a:r>
            <a:r>
              <a:rPr lang="ru-RU" dirty="0" smtClean="0"/>
              <a:t>- вторая по силе после дружественных классов</a:t>
            </a:r>
          </a:p>
          <a:p>
            <a:r>
              <a:rPr lang="ru-RU" dirty="0" smtClean="0"/>
              <a:t>Возможные методы борьбы</a:t>
            </a:r>
          </a:p>
          <a:p>
            <a:pPr lvl="1"/>
            <a:r>
              <a:rPr lang="ru-RU" dirty="0" smtClean="0"/>
              <a:t>Замена наследования композицией или агрегацией</a:t>
            </a:r>
          </a:p>
        </p:txBody>
      </p:sp>
    </p:spTree>
    <p:extLst>
      <p:ext uri="{BB962C8B-B14F-4D97-AF65-F5344CB8AC3E}">
        <p14:creationId xmlns:p14="http://schemas.microsoft.com/office/powerpoint/2010/main" val="2006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Выделите переменные составляющие и инкапсулируйте их, чтобы позднее можно было изменять или расширять их без воздействия на постоянные составляющие</a:t>
            </a:r>
          </a:p>
        </p:txBody>
      </p:sp>
    </p:spTree>
    <p:extLst>
      <p:ext uri="{BB962C8B-B14F-4D97-AF65-F5344CB8AC3E}">
        <p14:creationId xmlns:p14="http://schemas.microsoft.com/office/powerpoint/2010/main" val="9958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Причем тут паттерны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Паттерны проектирования обеспечивают возможность изменения некоторой части системы независимо от других </a:t>
            </a:r>
            <a:r>
              <a:rPr lang="ru-RU" dirty="0" smtClean="0"/>
              <a:t>частей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0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Выделение изменяющихся аспектов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Постоянные аспекты поведения</a:t>
            </a:r>
          </a:p>
          <a:p>
            <a:pPr lvl="1"/>
            <a:r>
              <a:rPr lang="ru-RU" dirty="0" smtClean="0"/>
              <a:t>Отображение</a:t>
            </a:r>
          </a:p>
          <a:p>
            <a:pPr lvl="1"/>
            <a:r>
              <a:rPr lang="ru-RU" dirty="0" smtClean="0"/>
              <a:t>Умение плавать</a:t>
            </a:r>
          </a:p>
          <a:p>
            <a:r>
              <a:rPr lang="ru-RU" dirty="0" smtClean="0"/>
              <a:t>Переменные аспекты поведения</a:t>
            </a:r>
          </a:p>
          <a:p>
            <a:pPr lvl="1"/>
            <a:r>
              <a:rPr lang="ru-RU" dirty="0" smtClean="0"/>
              <a:t>Умение летать</a:t>
            </a:r>
          </a:p>
          <a:p>
            <a:pPr lvl="1"/>
            <a:r>
              <a:rPr lang="ru-RU" dirty="0" smtClean="0"/>
              <a:t>Умение крякать</a:t>
            </a:r>
          </a:p>
        </p:txBody>
      </p:sp>
    </p:spTree>
    <p:extLst>
      <p:ext uri="{BB962C8B-B14F-4D97-AF65-F5344CB8AC3E}">
        <p14:creationId xmlns:p14="http://schemas.microsoft.com/office/powerpoint/2010/main" val="2927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переменного поведения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Цели, которых хочется достичь</a:t>
            </a:r>
          </a:p>
          <a:p>
            <a:pPr lvl="1"/>
            <a:r>
              <a:rPr lang="ru-RU" dirty="0" smtClean="0"/>
              <a:t>Возможность конфигурирования уток конкретным типом поведения полета</a:t>
            </a:r>
          </a:p>
          <a:p>
            <a:pPr lvl="1"/>
            <a:r>
              <a:rPr lang="ru-RU" dirty="0" smtClean="0"/>
              <a:t>Возможность смены поведения полета во время выполнения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поведения уток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816414"/>
            <a:ext cx="4787535" cy="1828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365104"/>
            <a:ext cx="7190776" cy="21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Поведение полета и кряканья отделено от класса уток</a:t>
            </a:r>
          </a:p>
          <a:p>
            <a:pPr lvl="1"/>
            <a:r>
              <a:rPr lang="ru-RU" dirty="0" smtClean="0"/>
              <a:t>Возможность использования поведения полета и кряканья в других типах объектов</a:t>
            </a:r>
          </a:p>
          <a:p>
            <a:pPr lvl="1"/>
            <a:r>
              <a:rPr lang="ru-RU" dirty="0" smtClean="0"/>
              <a:t>Возможность добавления новых аспектов поведения без изменения существующих классов поведения и последствий для классов уток, использующих существующее поведение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1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en-US" dirty="0" smtClean="0"/>
              <a:t> </a:t>
            </a:r>
            <a:r>
              <a:rPr lang="ru-RU" dirty="0" smtClean="0"/>
              <a:t>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стоит задумываться об инкапсуляции переменных составляющих</a:t>
            </a:r>
            <a:r>
              <a:rPr lang="en-US" dirty="0" smtClean="0"/>
              <a:t>?</a:t>
            </a:r>
            <a:endParaRPr lang="ru-RU" dirty="0" smtClean="0"/>
          </a:p>
          <a:p>
            <a:r>
              <a:rPr lang="ru-RU" dirty="0" smtClean="0"/>
              <a:t>Имеет ли смысл </a:t>
            </a:r>
            <a:r>
              <a:rPr lang="en-US" dirty="0" smtClean="0"/>
              <a:t>Duck</a:t>
            </a:r>
            <a:r>
              <a:rPr lang="ru-RU" dirty="0" smtClean="0"/>
              <a:t> тоже преобразовать в интерфейс</a:t>
            </a:r>
            <a:r>
              <a:rPr lang="en-US" dirty="0" smtClean="0"/>
              <a:t>?</a:t>
            </a:r>
          </a:p>
          <a:p>
            <a:r>
              <a:rPr lang="ru-RU" dirty="0" smtClean="0"/>
              <a:t>Не нарушает ли это принцип ООП, по которым класс должен представлять некоторую сущность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Классы обладают </a:t>
            </a:r>
            <a:r>
              <a:rPr lang="ru-RU" b="1" dirty="0" smtClean="0"/>
              <a:t>состоянием</a:t>
            </a:r>
            <a:r>
              <a:rPr lang="ru-RU" dirty="0" smtClean="0"/>
              <a:t> и </a:t>
            </a:r>
            <a:r>
              <a:rPr lang="ru-RU" b="1" dirty="0" smtClean="0"/>
              <a:t>поведением</a:t>
            </a:r>
            <a:r>
              <a:rPr lang="ru-RU" dirty="0" smtClean="0"/>
              <a:t>, а тут как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0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к аудитории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дать возможность уткам летать на реактивной тяге</a:t>
            </a:r>
            <a:r>
              <a:rPr lang="en-US" dirty="0" smtClean="0"/>
              <a:t>?</a:t>
            </a:r>
          </a:p>
          <a:p>
            <a:r>
              <a:rPr lang="ru-RU" dirty="0" smtClean="0"/>
              <a:t>Какие классы, кроме уток, могли бы использовать поведение кряканья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7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Интеграция поведения с классом уток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Раньше классы уток сами выполняли задачу полета и кряканья</a:t>
            </a:r>
          </a:p>
          <a:p>
            <a:r>
              <a:rPr lang="ru-RU" dirty="0" smtClean="0"/>
              <a:t>В обновленной версии утки будут делегировать это поведение другим 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0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Утка делегируют свое поведение внешним объектам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0" y="1550280"/>
            <a:ext cx="8290024" cy="1577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8902" y="3235778"/>
            <a:ext cx="4427984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PerformFly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3235778"/>
            <a:ext cx="3178696" cy="225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Quack()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Fly()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Конфигурируем уток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833664" y="4221088"/>
            <a:ext cx="5310336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350191"/>
            <a:ext cx="4572000" cy="18708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CQuack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кряканья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CFlyWithWings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полета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Задаем динамическое изменение поведения полета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методы замены поведения полета</a:t>
            </a:r>
          </a:p>
          <a:p>
            <a:r>
              <a:rPr lang="ru-RU" dirty="0"/>
              <a:t>Реализовать тип «Утка-приманка» (</a:t>
            </a:r>
            <a:r>
              <a:rPr lang="en-US" dirty="0" err="1"/>
              <a:t>CModelDuck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 smtClean="0"/>
              <a:t>Реализовать метод полета при помощи реактивной тяги</a:t>
            </a:r>
            <a:r>
              <a:rPr lang="en-US" dirty="0" smtClean="0"/>
              <a:t> (</a:t>
            </a:r>
            <a:r>
              <a:rPr lang="en-US" dirty="0" err="1" smtClean="0"/>
              <a:t>CFlyRocketPowered</a:t>
            </a:r>
            <a:r>
              <a:rPr lang="en-US" dirty="0" smtClean="0"/>
              <a:t>)</a:t>
            </a:r>
          </a:p>
          <a:p>
            <a:r>
              <a:rPr lang="ru-RU" dirty="0" smtClean="0"/>
              <a:t>Используйте динамическую смену полета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35223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ru-RU"/>
              <a:t>С</a:t>
            </a:r>
            <a:r>
              <a:rPr lang="ru-RU" smtClean="0"/>
              <a:t>тратегия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семейство алгоритмов, инкапсулирует каждый из них и обеспечивает их взаимозаменяемость</a:t>
            </a:r>
          </a:p>
          <a:p>
            <a:r>
              <a:rPr lang="ru-RU" dirty="0" smtClean="0"/>
              <a:t>Позволяет модифицировать алгоритмы независимо от их использования на стороне клиента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Наследование</a:t>
            </a:r>
            <a:r>
              <a:rPr lang="en-US" dirty="0" smtClean="0"/>
              <a:t> (inheritance)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51266"/>
            <a:ext cx="6696744" cy="49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0" y="1876424"/>
            <a:ext cx="8512932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Альтернативные способы реализации паттерна в </a:t>
            </a:r>
            <a:r>
              <a:rPr lang="en-US" dirty="0" smtClean="0"/>
              <a:t>C++11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std</a:t>
            </a:r>
            <a:r>
              <a:rPr lang="en-US" dirty="0" smtClean="0"/>
              <a:t>::function </a:t>
            </a:r>
            <a:r>
              <a:rPr lang="ru-RU" dirty="0" smtClean="0"/>
              <a:t>вместо иерархии классов</a:t>
            </a:r>
          </a:p>
          <a:p>
            <a:r>
              <a:rPr lang="ru-RU" dirty="0" smtClean="0"/>
              <a:t>Шаблоны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1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передача стратегии сравнения элементов в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::sort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969" y="1556792"/>
            <a:ext cx="864096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&lt;algorithm&gt;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&lt;functional&gt;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numbers[] = {6, 3, 2, 1, 3, 4};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less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 compare = </a:t>
            </a:r>
            <a:endParaRPr lang="en-US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[](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compare);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0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интерфейса</a:t>
            </a:r>
            <a:r>
              <a:rPr lang="en-US" dirty="0" smtClean="0"/>
              <a:t> (interface </a:t>
            </a:r>
            <a:r>
              <a:rPr lang="en-US" dirty="0" smtClean="0"/>
              <a:t>implementation)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8147248" cy="49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r>
              <a:rPr lang="en-US" dirty="0" smtClean="0"/>
              <a:t> (composition)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3121369" cy="361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04" y="1988840"/>
            <a:ext cx="509929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Агрегирование (</a:t>
            </a:r>
            <a:r>
              <a:rPr lang="en-US" dirty="0" smtClean="0"/>
              <a:t>aggregation)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4" y="2290000"/>
            <a:ext cx="8612832" cy="22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</a:t>
            </a:r>
            <a:r>
              <a:rPr lang="en-US" dirty="0" smtClean="0"/>
              <a:t> (dependency)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636912"/>
            <a:ext cx="698303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«Утиный симулятор»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Подробности – в книге «Паттерны проектирования» </a:t>
            </a:r>
            <a:r>
              <a:rPr lang="en-US" dirty="0" smtClean="0"/>
              <a:t>Head First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96" y="2624138"/>
            <a:ext cx="5911819" cy="330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Начальная архитектура приложения</a:t>
            </a:r>
            <a:endParaRPr lang="ru-RU" dirty="0"/>
          </a:p>
        </p:txBody>
      </p:sp>
      <p:pic>
        <p:nvPicPr>
          <p:cNvPr id="1026" name="Picture 2" descr="https://upload.wikimedia.org/wikipedia/commons/0/0b/Redhead_duck_%28Aythya_americana%2C_male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27604" cy="1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f/Anas_platyrhynchos_male_female_quadr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0" y="4321219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0" b="96875" l="0" r="98802">
                        <a14:backgroundMark x1="36719" y1="24844" x2="36719" y2="2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42935"/>
            <a:ext cx="864096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5309" y="17008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утки умеют крякать </a:t>
            </a:r>
            <a:r>
              <a:rPr lang="en-US" dirty="0" smtClean="0"/>
              <a:t>(Quack)</a:t>
            </a:r>
            <a:r>
              <a:rPr lang="ru-RU" dirty="0" smtClean="0"/>
              <a:t> и плавать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7984" y="56510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Конкретные типы уток рисуются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300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775de94c78c06458294dbf2feafdc2d152b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481</TotalTime>
  <Words>565</Words>
  <Application>Microsoft Office PowerPoint</Application>
  <PresentationFormat>On-screen Show (4:3)</PresentationFormat>
  <Paragraphs>146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Знакомство с паттернами проектирования</vt:lpstr>
      <vt:lpstr>Условные обозначения</vt:lpstr>
      <vt:lpstr>Наследование (inheritance)</vt:lpstr>
      <vt:lpstr>Реализация интерфейса (interface implementation)</vt:lpstr>
      <vt:lpstr>Композиция (composition)</vt:lpstr>
      <vt:lpstr>Агрегирование (aggregation)</vt:lpstr>
      <vt:lpstr>Зависимость (dependency)</vt:lpstr>
      <vt:lpstr>Приложение «Утиный симулятор»</vt:lpstr>
      <vt:lpstr>Начальная архитектура приложения</vt:lpstr>
      <vt:lpstr>Утки будут летать</vt:lpstr>
      <vt:lpstr>Проблема – летают даже те утки, которые не должны</vt:lpstr>
      <vt:lpstr>Рассматриваемое решение: переопределение метода Fly</vt:lpstr>
      <vt:lpstr>Блиц-опрос</vt:lpstr>
      <vt:lpstr>Плохое решение №2: выделение интерфейса для полета и кряканья</vt:lpstr>
      <vt:lpstr>Анализ решения</vt:lpstr>
      <vt:lpstr>Хрупкий базовый класс</vt:lpstr>
      <vt:lpstr>Инкапсуляция</vt:lpstr>
      <vt:lpstr>Причем тут паттерны?</vt:lpstr>
      <vt:lpstr>Выделение изменяющихся аспектов</vt:lpstr>
      <vt:lpstr>Проектирование переменного поведения</vt:lpstr>
      <vt:lpstr>Реализация поведения уток</vt:lpstr>
      <vt:lpstr>Анализ решения</vt:lpstr>
      <vt:lpstr>Вопросы к аудитории</vt:lpstr>
      <vt:lpstr>Вопросы к аудитории</vt:lpstr>
      <vt:lpstr>Интеграция поведения с классом уток</vt:lpstr>
      <vt:lpstr>Утка делегируют свое поведение внешним объектам</vt:lpstr>
      <vt:lpstr>Конфигурируем уток</vt:lpstr>
      <vt:lpstr>Задаем динамическое изменение поведения полета</vt:lpstr>
      <vt:lpstr>Паттерн Стратегия</vt:lpstr>
      <vt:lpstr>Структура паттерна</vt:lpstr>
      <vt:lpstr>Альтернативные способы реализации паттерна в C++11</vt:lpstr>
      <vt:lpstr>Пример: передача стратегии сравнения элементов в std::sort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46</cp:revision>
  <dcterms:created xsi:type="dcterms:W3CDTF">2016-02-02T19:36:42Z</dcterms:created>
  <dcterms:modified xsi:type="dcterms:W3CDTF">2016-12-21T15:36:20Z</dcterms:modified>
</cp:coreProperties>
</file>