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A7A2B-F8A0-4F6F-9AE1-677EB7754DFA}" v="133" dt="2024-10-17T05:36:0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용균" userId="dd3a0e62-b779-4a85-be6a-a8d9abe2b302" providerId="ADAL" clId="{9F6A7A2B-F8A0-4F6F-9AE1-677EB7754DFA}"/>
    <pc:docChg chg="undo redo custSel addSld delSld modSld modMainMaster modNotesMaster">
      <pc:chgData name="유용균" userId="dd3a0e62-b779-4a85-be6a-a8d9abe2b302" providerId="ADAL" clId="{9F6A7A2B-F8A0-4F6F-9AE1-677EB7754DFA}" dt="2024-10-17T05:37:48.924" v="2222" actId="20577"/>
      <pc:docMkLst>
        <pc:docMk/>
      </pc:docMkLst>
      <pc:sldChg chg="addSp delSp modSp del mod modNotes">
        <pc:chgData name="유용균" userId="dd3a0e62-b779-4a85-be6a-a8d9abe2b302" providerId="ADAL" clId="{9F6A7A2B-F8A0-4F6F-9AE1-677EB7754DFA}" dt="2024-10-17T01:42:59.416" v="905" actId="47"/>
        <pc:sldMkLst>
          <pc:docMk/>
          <pc:sldMk cId="66039487" sldId="256"/>
        </pc:sldMkLst>
        <pc:spChg chg="add mod">
          <ac:chgData name="유용균" userId="dd3a0e62-b779-4a85-be6a-a8d9abe2b302" providerId="ADAL" clId="{9F6A7A2B-F8A0-4F6F-9AE1-677EB7754DFA}" dt="2024-10-17T01:12:19.600" v="576" actId="1076"/>
          <ac:spMkLst>
            <pc:docMk/>
            <pc:sldMk cId="66039487" sldId="256"/>
            <ac:spMk id="2" creationId="{B5C8647D-158A-A628-49FF-DC2B05097FAA}"/>
          </ac:spMkLst>
        </pc:spChg>
        <pc:spChg chg="add mod">
          <ac:chgData name="유용균" userId="dd3a0e62-b779-4a85-be6a-a8d9abe2b302" providerId="ADAL" clId="{9F6A7A2B-F8A0-4F6F-9AE1-677EB7754DFA}" dt="2024-10-17T01:12:02.820" v="572" actId="1076"/>
          <ac:spMkLst>
            <pc:docMk/>
            <pc:sldMk cId="66039487" sldId="256"/>
            <ac:spMk id="3" creationId="{2F7B39E4-C804-F274-2114-B7C549E50A04}"/>
          </ac:spMkLst>
        </pc:spChg>
        <pc:spChg chg="add mod">
          <ac:chgData name="유용균" userId="dd3a0e62-b779-4a85-be6a-a8d9abe2b302" providerId="ADAL" clId="{9F6A7A2B-F8A0-4F6F-9AE1-677EB7754DFA}" dt="2024-10-17T01:12:13.599" v="575" actId="1076"/>
          <ac:spMkLst>
            <pc:docMk/>
            <pc:sldMk cId="66039487" sldId="256"/>
            <ac:spMk id="4" creationId="{61129606-9945-26F6-4A81-FFFD3DED4064}"/>
          </ac:spMkLst>
        </pc:spChg>
        <pc:spChg chg="del mod">
          <ac:chgData name="유용균" userId="dd3a0e62-b779-4a85-be6a-a8d9abe2b302" providerId="ADAL" clId="{9F6A7A2B-F8A0-4F6F-9AE1-677EB7754DFA}" dt="2024-10-16T12:29:25.428" v="54" actId="478"/>
          <ac:spMkLst>
            <pc:docMk/>
            <pc:sldMk cId="66039487" sldId="256"/>
            <ac:spMk id="5" creationId="{7CD6F4CA-D750-D019-3F00-2310DC7A82FB}"/>
          </ac:spMkLst>
        </pc:spChg>
        <pc:spChg chg="add mod">
          <ac:chgData name="유용균" userId="dd3a0e62-b779-4a85-be6a-a8d9abe2b302" providerId="ADAL" clId="{9F6A7A2B-F8A0-4F6F-9AE1-677EB7754DFA}" dt="2024-10-17T01:12:25.668" v="578" actId="1076"/>
          <ac:spMkLst>
            <pc:docMk/>
            <pc:sldMk cId="66039487" sldId="256"/>
            <ac:spMk id="5" creationId="{93C236C7-0386-100D-E768-891267F9BC1F}"/>
          </ac:spMkLst>
        </pc:spChg>
        <pc:spChg chg="mod">
          <ac:chgData name="유용균" userId="dd3a0e62-b779-4a85-be6a-a8d9abe2b302" providerId="ADAL" clId="{9F6A7A2B-F8A0-4F6F-9AE1-677EB7754DFA}" dt="2024-10-17T01:10:50.771" v="553" actId="1076"/>
          <ac:spMkLst>
            <pc:docMk/>
            <pc:sldMk cId="66039487" sldId="256"/>
            <ac:spMk id="6" creationId="{45BCD00C-CD30-3E5A-421B-37DE5BB22E45}"/>
          </ac:spMkLst>
        </pc:spChg>
        <pc:spChg chg="mod">
          <ac:chgData name="유용균" userId="dd3a0e62-b779-4a85-be6a-a8d9abe2b302" providerId="ADAL" clId="{9F6A7A2B-F8A0-4F6F-9AE1-677EB7754DFA}" dt="2024-10-17T01:10:50.771" v="553" actId="1076"/>
          <ac:spMkLst>
            <pc:docMk/>
            <pc:sldMk cId="66039487" sldId="256"/>
            <ac:spMk id="7" creationId="{B2270CA9-E202-8E7C-BA71-232CB7B9E4E3}"/>
          </ac:spMkLst>
        </pc:spChg>
        <pc:spChg chg="mod">
          <ac:chgData name="유용균" userId="dd3a0e62-b779-4a85-be6a-a8d9abe2b302" providerId="ADAL" clId="{9F6A7A2B-F8A0-4F6F-9AE1-677EB7754DFA}" dt="2024-10-16T13:11:17.749" v="500"/>
          <ac:spMkLst>
            <pc:docMk/>
            <pc:sldMk cId="66039487" sldId="256"/>
            <ac:spMk id="12" creationId="{933FD0D7-6BD6-EBDB-5E7F-E36D1B71F6AE}"/>
          </ac:spMkLst>
        </pc:spChg>
        <pc:spChg chg="mod">
          <ac:chgData name="유용균" userId="dd3a0e62-b779-4a85-be6a-a8d9abe2b302" providerId="ADAL" clId="{9F6A7A2B-F8A0-4F6F-9AE1-677EB7754DFA}" dt="2024-10-16T13:11:17.749" v="500"/>
          <ac:spMkLst>
            <pc:docMk/>
            <pc:sldMk cId="66039487" sldId="256"/>
            <ac:spMk id="13" creationId="{104C296F-A4CE-338B-A077-66E8B864299C}"/>
          </ac:spMkLst>
        </pc:spChg>
        <pc:spChg chg="add del mod ord">
          <ac:chgData name="유용균" userId="dd3a0e62-b779-4a85-be6a-a8d9abe2b302" providerId="ADAL" clId="{9F6A7A2B-F8A0-4F6F-9AE1-677EB7754DFA}" dt="2024-10-16T13:11:48.983" v="510" actId="1076"/>
          <ac:spMkLst>
            <pc:docMk/>
            <pc:sldMk cId="66039487" sldId="256"/>
            <ac:spMk id="16" creationId="{4348D481-46F0-878E-45DA-BA84066E1126}"/>
          </ac:spMkLst>
        </pc:spChg>
        <pc:spChg chg="add mod">
          <ac:chgData name="유용균" userId="dd3a0e62-b779-4a85-be6a-a8d9abe2b302" providerId="ADAL" clId="{9F6A7A2B-F8A0-4F6F-9AE1-677EB7754DFA}" dt="2024-10-16T13:11:48.983" v="510" actId="1076"/>
          <ac:spMkLst>
            <pc:docMk/>
            <pc:sldMk cId="66039487" sldId="256"/>
            <ac:spMk id="17" creationId="{64018D65-C242-D1F5-808F-338856FA1288}"/>
          </ac:spMkLst>
        </pc:spChg>
        <pc:spChg chg="add mod ord">
          <ac:chgData name="유용균" userId="dd3a0e62-b779-4a85-be6a-a8d9abe2b302" providerId="ADAL" clId="{9F6A7A2B-F8A0-4F6F-9AE1-677EB7754DFA}" dt="2024-10-16T13:13:17.249" v="533" actId="1076"/>
          <ac:spMkLst>
            <pc:docMk/>
            <pc:sldMk cId="66039487" sldId="256"/>
            <ac:spMk id="18" creationId="{5C7C31C4-8495-95E0-F811-0548B6C5C8E1}"/>
          </ac:spMkLst>
        </pc:spChg>
        <pc:spChg chg="add mod ord">
          <ac:chgData name="유용균" userId="dd3a0e62-b779-4a85-be6a-a8d9abe2b302" providerId="ADAL" clId="{9F6A7A2B-F8A0-4F6F-9AE1-677EB7754DFA}" dt="2024-10-16T13:14:16.781" v="549" actId="1076"/>
          <ac:spMkLst>
            <pc:docMk/>
            <pc:sldMk cId="66039487" sldId="256"/>
            <ac:spMk id="19" creationId="{8DACE5F9-9610-4787-2A88-70F2DB7AA86C}"/>
          </ac:spMkLst>
        </pc:spChg>
        <pc:spChg chg="add del mod">
          <ac:chgData name="유용균" userId="dd3a0e62-b779-4a85-be6a-a8d9abe2b302" providerId="ADAL" clId="{9F6A7A2B-F8A0-4F6F-9AE1-677EB7754DFA}" dt="2024-10-16T12:27:45.556" v="37" actId="478"/>
          <ac:spMkLst>
            <pc:docMk/>
            <pc:sldMk cId="66039487" sldId="256"/>
            <ac:spMk id="20" creationId="{87350DA4-664B-4050-504A-FFCC6E12F367}"/>
          </ac:spMkLst>
        </pc:spChg>
        <pc:spChg chg="add mod">
          <ac:chgData name="유용균" userId="dd3a0e62-b779-4a85-be6a-a8d9abe2b302" providerId="ADAL" clId="{9F6A7A2B-F8A0-4F6F-9AE1-677EB7754DFA}" dt="2024-10-16T13:13:13.450" v="532" actId="1076"/>
          <ac:spMkLst>
            <pc:docMk/>
            <pc:sldMk cId="66039487" sldId="256"/>
            <ac:spMk id="21" creationId="{C5A510D4-7B8B-65A4-A751-6196EF959BF1}"/>
          </ac:spMkLst>
        </pc:spChg>
        <pc:spChg chg="add mod ord">
          <ac:chgData name="유용균" userId="dd3a0e62-b779-4a85-be6a-a8d9abe2b302" providerId="ADAL" clId="{9F6A7A2B-F8A0-4F6F-9AE1-677EB7754DFA}" dt="2024-10-16T13:14:18.382" v="550" actId="1076"/>
          <ac:spMkLst>
            <pc:docMk/>
            <pc:sldMk cId="66039487" sldId="256"/>
            <ac:spMk id="22" creationId="{08E259CC-EFD1-8A9C-7804-05F04F1A3F8B}"/>
          </ac:spMkLst>
        </pc:spChg>
        <pc:spChg chg="add mod">
          <ac:chgData name="유용균" userId="dd3a0e62-b779-4a85-be6a-a8d9abe2b302" providerId="ADAL" clId="{9F6A7A2B-F8A0-4F6F-9AE1-677EB7754DFA}" dt="2024-10-16T13:11:48.983" v="510" actId="1076"/>
          <ac:spMkLst>
            <pc:docMk/>
            <pc:sldMk cId="66039487" sldId="256"/>
            <ac:spMk id="23" creationId="{9E9F0E1F-4926-5C39-49AF-88802C65D889}"/>
          </ac:spMkLst>
        </pc:spChg>
        <pc:spChg chg="add mod ord">
          <ac:chgData name="유용균" userId="dd3a0e62-b779-4a85-be6a-a8d9abe2b302" providerId="ADAL" clId="{9F6A7A2B-F8A0-4F6F-9AE1-677EB7754DFA}" dt="2024-10-16T13:13:17.249" v="533" actId="1076"/>
          <ac:spMkLst>
            <pc:docMk/>
            <pc:sldMk cId="66039487" sldId="256"/>
            <ac:spMk id="24" creationId="{5E84570A-428B-9E87-3934-B72DCCCEA382}"/>
          </ac:spMkLst>
        </pc:spChg>
        <pc:spChg chg="add mod">
          <ac:chgData name="유용균" userId="dd3a0e62-b779-4a85-be6a-a8d9abe2b302" providerId="ADAL" clId="{9F6A7A2B-F8A0-4F6F-9AE1-677EB7754DFA}" dt="2024-10-16T13:13:13.450" v="532" actId="1076"/>
          <ac:spMkLst>
            <pc:docMk/>
            <pc:sldMk cId="66039487" sldId="256"/>
            <ac:spMk id="25" creationId="{34D427EA-2C7D-5D72-AEC8-A55457A78997}"/>
          </ac:spMkLst>
        </pc:spChg>
        <pc:spChg chg="add mod">
          <ac:chgData name="유용균" userId="dd3a0e62-b779-4a85-be6a-a8d9abe2b302" providerId="ADAL" clId="{9F6A7A2B-F8A0-4F6F-9AE1-677EB7754DFA}" dt="2024-10-16T13:11:17.749" v="500"/>
          <ac:spMkLst>
            <pc:docMk/>
            <pc:sldMk cId="66039487" sldId="256"/>
            <ac:spMk id="26" creationId="{D04A4C17-5FAB-7343-E812-B1E70CB09570}"/>
          </ac:spMkLst>
        </pc:spChg>
        <pc:spChg chg="add mod">
          <ac:chgData name="유용균" userId="dd3a0e62-b779-4a85-be6a-a8d9abe2b302" providerId="ADAL" clId="{9F6A7A2B-F8A0-4F6F-9AE1-677EB7754DFA}" dt="2024-10-16T13:11:17.749" v="500"/>
          <ac:spMkLst>
            <pc:docMk/>
            <pc:sldMk cId="66039487" sldId="256"/>
            <ac:spMk id="27" creationId="{D1B4D03C-6263-9B56-7FD6-96105838C30C}"/>
          </ac:spMkLst>
        </pc:spChg>
        <pc:spChg chg="add mod ord">
          <ac:chgData name="유용균" userId="dd3a0e62-b779-4a85-be6a-a8d9abe2b302" providerId="ADAL" clId="{9F6A7A2B-F8A0-4F6F-9AE1-677EB7754DFA}" dt="2024-10-16T13:11:48.983" v="510" actId="1076"/>
          <ac:spMkLst>
            <pc:docMk/>
            <pc:sldMk cId="66039487" sldId="256"/>
            <ac:spMk id="28" creationId="{2DE055FC-4B97-98DC-E545-05A668D364CD}"/>
          </ac:spMkLst>
        </pc:spChg>
        <pc:spChg chg="add mod ord">
          <ac:chgData name="유용균" userId="dd3a0e62-b779-4a85-be6a-a8d9abe2b302" providerId="ADAL" clId="{9F6A7A2B-F8A0-4F6F-9AE1-677EB7754DFA}" dt="2024-10-16T13:11:17.749" v="500"/>
          <ac:spMkLst>
            <pc:docMk/>
            <pc:sldMk cId="66039487" sldId="256"/>
            <ac:spMk id="29" creationId="{A5B5748B-A210-8AD0-8DA4-FACF59F6DB68}"/>
          </ac:spMkLst>
        </pc:spChg>
        <pc:spChg chg="add del mod">
          <ac:chgData name="유용균" userId="dd3a0e62-b779-4a85-be6a-a8d9abe2b302" providerId="ADAL" clId="{9F6A7A2B-F8A0-4F6F-9AE1-677EB7754DFA}" dt="2024-10-16T12:48:57.486" v="305" actId="478"/>
          <ac:spMkLst>
            <pc:docMk/>
            <pc:sldMk cId="66039487" sldId="256"/>
            <ac:spMk id="30" creationId="{B1D53DF6-0696-EB5D-D97B-FF153061DDFD}"/>
          </ac:spMkLst>
        </pc:spChg>
        <pc:spChg chg="add mod">
          <ac:chgData name="유용균" userId="dd3a0e62-b779-4a85-be6a-a8d9abe2b302" providerId="ADAL" clId="{9F6A7A2B-F8A0-4F6F-9AE1-677EB7754DFA}" dt="2024-10-16T13:13:13.450" v="532" actId="1076"/>
          <ac:spMkLst>
            <pc:docMk/>
            <pc:sldMk cId="66039487" sldId="256"/>
            <ac:spMk id="31" creationId="{71EE39A5-C5C2-4E26-DE4C-C0FAA259B568}"/>
          </ac:spMkLst>
        </pc:spChg>
        <pc:cxnChg chg="mod">
          <ac:chgData name="유용균" userId="dd3a0e62-b779-4a85-be6a-a8d9abe2b302" providerId="ADAL" clId="{9F6A7A2B-F8A0-4F6F-9AE1-677EB7754DFA}" dt="2024-10-16T13:11:17.749" v="500"/>
          <ac:cxnSpMkLst>
            <pc:docMk/>
            <pc:sldMk cId="66039487" sldId="256"/>
            <ac:cxnSpMk id="9" creationId="{829A28E8-C60E-A8EA-CF2B-45909AD365DC}"/>
          </ac:cxnSpMkLst>
        </pc:cxnChg>
        <pc:cxnChg chg="add del">
          <ac:chgData name="유용균" userId="dd3a0e62-b779-4a85-be6a-a8d9abe2b302" providerId="ADAL" clId="{9F6A7A2B-F8A0-4F6F-9AE1-677EB7754DFA}" dt="2024-10-16T13:15:24.889" v="551" actId="478"/>
          <ac:cxnSpMkLst>
            <pc:docMk/>
            <pc:sldMk cId="66039487" sldId="256"/>
            <ac:cxnSpMk id="10" creationId="{01B14418-2762-106E-42D9-419AD471C8D6}"/>
          </ac:cxnSpMkLst>
        </pc:cxnChg>
        <pc:cxnChg chg="add del">
          <ac:chgData name="유용균" userId="dd3a0e62-b779-4a85-be6a-a8d9abe2b302" providerId="ADAL" clId="{9F6A7A2B-F8A0-4F6F-9AE1-677EB7754DFA}" dt="2024-10-16T13:15:24.889" v="551" actId="478"/>
          <ac:cxnSpMkLst>
            <pc:docMk/>
            <pc:sldMk cId="66039487" sldId="256"/>
            <ac:cxnSpMk id="11" creationId="{C25E4348-8ED4-2969-E71E-61BD3DB72B87}"/>
          </ac:cxnSpMkLst>
        </pc:cxnChg>
        <pc:cxnChg chg="add mod">
          <ac:chgData name="유용균" userId="dd3a0e62-b779-4a85-be6a-a8d9abe2b302" providerId="ADAL" clId="{9F6A7A2B-F8A0-4F6F-9AE1-677EB7754DFA}" dt="2024-10-16T13:11:39.793" v="509" actId="14100"/>
          <ac:cxnSpMkLst>
            <pc:docMk/>
            <pc:sldMk cId="66039487" sldId="256"/>
            <ac:cxnSpMk id="32" creationId="{CC6C0208-E0CB-0D87-3A40-565793890153}"/>
          </ac:cxnSpMkLst>
        </pc:cxnChg>
        <pc:cxnChg chg="add mod">
          <ac:chgData name="유용균" userId="dd3a0e62-b779-4a85-be6a-a8d9abe2b302" providerId="ADAL" clId="{9F6A7A2B-F8A0-4F6F-9AE1-677EB7754DFA}" dt="2024-10-16T13:11:48.983" v="510" actId="1076"/>
          <ac:cxnSpMkLst>
            <pc:docMk/>
            <pc:sldMk cId="66039487" sldId="256"/>
            <ac:cxnSpMk id="34" creationId="{E128E50C-B9AA-2B34-62E2-A83DB6D9C272}"/>
          </ac:cxnSpMkLst>
        </pc:cxnChg>
        <pc:cxnChg chg="add mod">
          <ac:chgData name="유용균" userId="dd3a0e62-b779-4a85-be6a-a8d9abe2b302" providerId="ADAL" clId="{9F6A7A2B-F8A0-4F6F-9AE1-677EB7754DFA}" dt="2024-10-16T13:13:28.363" v="535" actId="14100"/>
          <ac:cxnSpMkLst>
            <pc:docMk/>
            <pc:sldMk cId="66039487" sldId="256"/>
            <ac:cxnSpMk id="35" creationId="{FFED5F36-F660-6E44-36A2-AF29836EEE0F}"/>
          </ac:cxnSpMkLst>
        </pc:cxnChg>
        <pc:cxnChg chg="add mod">
          <ac:chgData name="유용균" userId="dd3a0e62-b779-4a85-be6a-a8d9abe2b302" providerId="ADAL" clId="{9F6A7A2B-F8A0-4F6F-9AE1-677EB7754DFA}" dt="2024-10-16T13:14:16.781" v="549" actId="1076"/>
          <ac:cxnSpMkLst>
            <pc:docMk/>
            <pc:sldMk cId="66039487" sldId="256"/>
            <ac:cxnSpMk id="36" creationId="{EC5264C2-2A7A-678E-5C47-41E83F92D44D}"/>
          </ac:cxnSpMkLst>
        </pc:cxnChg>
        <pc:cxnChg chg="add mod">
          <ac:chgData name="유용균" userId="dd3a0e62-b779-4a85-be6a-a8d9abe2b302" providerId="ADAL" clId="{9F6A7A2B-F8A0-4F6F-9AE1-677EB7754DFA}" dt="2024-10-16T13:14:16.781" v="549" actId="1076"/>
          <ac:cxnSpMkLst>
            <pc:docMk/>
            <pc:sldMk cId="66039487" sldId="256"/>
            <ac:cxnSpMk id="37" creationId="{0B80442A-6F25-CB52-F95B-CA85C3C1FEBB}"/>
          </ac:cxnSpMkLst>
        </pc:cxnChg>
        <pc:cxnChg chg="add mod">
          <ac:chgData name="유용균" userId="dd3a0e62-b779-4a85-be6a-a8d9abe2b302" providerId="ADAL" clId="{9F6A7A2B-F8A0-4F6F-9AE1-677EB7754DFA}" dt="2024-10-16T13:11:48.983" v="510" actId="1076"/>
          <ac:cxnSpMkLst>
            <pc:docMk/>
            <pc:sldMk cId="66039487" sldId="256"/>
            <ac:cxnSpMk id="38" creationId="{EE6AC882-10D0-5F8F-94CD-2A313B71E614}"/>
          </ac:cxnSpMkLst>
        </pc:cxnChg>
        <pc:cxnChg chg="add mod">
          <ac:chgData name="유용균" userId="dd3a0e62-b779-4a85-be6a-a8d9abe2b302" providerId="ADAL" clId="{9F6A7A2B-F8A0-4F6F-9AE1-677EB7754DFA}" dt="2024-10-16T13:14:08.092" v="548" actId="14100"/>
          <ac:cxnSpMkLst>
            <pc:docMk/>
            <pc:sldMk cId="66039487" sldId="256"/>
            <ac:cxnSpMk id="44" creationId="{FB4C881D-D1F1-4DF8-59B0-32CBD599737F}"/>
          </ac:cxnSpMkLst>
        </pc:cxnChg>
        <pc:cxnChg chg="add mod">
          <ac:chgData name="유용균" userId="dd3a0e62-b779-4a85-be6a-a8d9abe2b302" providerId="ADAL" clId="{9F6A7A2B-F8A0-4F6F-9AE1-677EB7754DFA}" dt="2024-10-16T13:11:48.983" v="510" actId="1076"/>
          <ac:cxnSpMkLst>
            <pc:docMk/>
            <pc:sldMk cId="66039487" sldId="256"/>
            <ac:cxnSpMk id="46" creationId="{6B1F734A-304A-A4E0-3504-7543BCD27E24}"/>
          </ac:cxnSpMkLst>
        </pc:cxnChg>
        <pc:cxnChg chg="add del mod">
          <ac:chgData name="유용균" userId="dd3a0e62-b779-4a85-be6a-a8d9abe2b302" providerId="ADAL" clId="{9F6A7A2B-F8A0-4F6F-9AE1-677EB7754DFA}" dt="2024-10-16T13:02:12.995" v="445" actId="478"/>
          <ac:cxnSpMkLst>
            <pc:docMk/>
            <pc:sldMk cId="66039487" sldId="256"/>
            <ac:cxnSpMk id="48" creationId="{0106C150-A3D8-28FB-BBDA-B1976C9C4759}"/>
          </ac:cxnSpMkLst>
        </pc:cxnChg>
        <pc:cxnChg chg="add del mod">
          <ac:chgData name="유용균" userId="dd3a0e62-b779-4a85-be6a-a8d9abe2b302" providerId="ADAL" clId="{9F6A7A2B-F8A0-4F6F-9AE1-677EB7754DFA}" dt="2024-10-16T13:02:11.375" v="444" actId="478"/>
          <ac:cxnSpMkLst>
            <pc:docMk/>
            <pc:sldMk cId="66039487" sldId="256"/>
            <ac:cxnSpMk id="49" creationId="{F58EA576-E499-F512-4520-1C581A6E6163}"/>
          </ac:cxnSpMkLst>
        </pc:cxnChg>
        <pc:cxnChg chg="add del mod">
          <ac:chgData name="유용균" userId="dd3a0e62-b779-4a85-be6a-a8d9abe2b302" providerId="ADAL" clId="{9F6A7A2B-F8A0-4F6F-9AE1-677EB7754DFA}" dt="2024-10-16T13:02:09.578" v="443" actId="478"/>
          <ac:cxnSpMkLst>
            <pc:docMk/>
            <pc:sldMk cId="66039487" sldId="256"/>
            <ac:cxnSpMk id="50" creationId="{E33F7034-9166-D8F2-3DCB-4C0B7A7674AE}"/>
          </ac:cxnSpMkLst>
        </pc:cxnChg>
        <pc:cxnChg chg="add mod">
          <ac:chgData name="유용균" userId="dd3a0e62-b779-4a85-be6a-a8d9abe2b302" providerId="ADAL" clId="{9F6A7A2B-F8A0-4F6F-9AE1-677EB7754DFA}" dt="2024-10-16T13:13:13.450" v="532" actId="1076"/>
          <ac:cxnSpMkLst>
            <pc:docMk/>
            <pc:sldMk cId="66039487" sldId="256"/>
            <ac:cxnSpMk id="51" creationId="{E7E8962A-26C3-7C31-E15D-7768F260E6D5}"/>
          </ac:cxnSpMkLst>
        </pc:cxnChg>
        <pc:cxnChg chg="add mod">
          <ac:chgData name="유용균" userId="dd3a0e62-b779-4a85-be6a-a8d9abe2b302" providerId="ADAL" clId="{9F6A7A2B-F8A0-4F6F-9AE1-677EB7754DFA}" dt="2024-10-16T13:13:30.718" v="536" actId="14100"/>
          <ac:cxnSpMkLst>
            <pc:docMk/>
            <pc:sldMk cId="66039487" sldId="256"/>
            <ac:cxnSpMk id="52" creationId="{72C728D9-5628-EA19-43C6-D278EEFACE9E}"/>
          </ac:cxnSpMkLst>
        </pc:cxnChg>
        <pc:cxnChg chg="add mod">
          <ac:chgData name="유용균" userId="dd3a0e62-b779-4a85-be6a-a8d9abe2b302" providerId="ADAL" clId="{9F6A7A2B-F8A0-4F6F-9AE1-677EB7754DFA}" dt="2024-10-16T13:14:18.382" v="550" actId="1076"/>
          <ac:cxnSpMkLst>
            <pc:docMk/>
            <pc:sldMk cId="66039487" sldId="256"/>
            <ac:cxnSpMk id="53" creationId="{67011C23-13BB-A983-8C7F-CBBEE6199D98}"/>
          </ac:cxnSpMkLst>
        </pc:cxnChg>
        <pc:cxnChg chg="add mod">
          <ac:chgData name="유용균" userId="dd3a0e62-b779-4a85-be6a-a8d9abe2b302" providerId="ADAL" clId="{9F6A7A2B-F8A0-4F6F-9AE1-677EB7754DFA}" dt="2024-10-16T13:14:18.382" v="550" actId="1076"/>
          <ac:cxnSpMkLst>
            <pc:docMk/>
            <pc:sldMk cId="66039487" sldId="256"/>
            <ac:cxnSpMk id="54" creationId="{C7371F74-1400-EE4A-735C-950610089A8E}"/>
          </ac:cxnSpMkLst>
        </pc:cxnChg>
        <pc:cxnChg chg="add del mod">
          <ac:chgData name="유용균" userId="dd3a0e62-b779-4a85-be6a-a8d9abe2b302" providerId="ADAL" clId="{9F6A7A2B-F8A0-4F6F-9AE1-677EB7754DFA}" dt="2024-10-17T01:13:49.122" v="612" actId="478"/>
          <ac:cxnSpMkLst>
            <pc:docMk/>
            <pc:sldMk cId="66039487" sldId="256"/>
            <ac:cxnSpMk id="55" creationId="{F5F5B5D5-90E0-FB80-9BE5-487659C1FD8C}"/>
          </ac:cxnSpMkLst>
        </pc:cxnChg>
        <pc:cxnChg chg="add mod">
          <ac:chgData name="유용균" userId="dd3a0e62-b779-4a85-be6a-a8d9abe2b302" providerId="ADAL" clId="{9F6A7A2B-F8A0-4F6F-9AE1-677EB7754DFA}" dt="2024-10-16T13:11:17.749" v="500"/>
          <ac:cxnSpMkLst>
            <pc:docMk/>
            <pc:sldMk cId="66039487" sldId="256"/>
            <ac:cxnSpMk id="58" creationId="{F340538D-A880-8CEE-E8C7-CAD51AD2C7D8}"/>
          </ac:cxnSpMkLst>
        </pc:cxnChg>
        <pc:cxnChg chg="add mod">
          <ac:chgData name="유용균" userId="dd3a0e62-b779-4a85-be6a-a8d9abe2b302" providerId="ADAL" clId="{9F6A7A2B-F8A0-4F6F-9AE1-677EB7754DFA}" dt="2024-10-16T13:11:17.749" v="500"/>
          <ac:cxnSpMkLst>
            <pc:docMk/>
            <pc:sldMk cId="66039487" sldId="256"/>
            <ac:cxnSpMk id="61" creationId="{CB1878F9-2E62-632A-27A6-01960FE3C451}"/>
          </ac:cxnSpMkLst>
        </pc:cxnChg>
        <pc:cxnChg chg="add mod">
          <ac:chgData name="유용균" userId="dd3a0e62-b779-4a85-be6a-a8d9abe2b302" providerId="ADAL" clId="{9F6A7A2B-F8A0-4F6F-9AE1-677EB7754DFA}" dt="2024-10-16T13:11:17.749" v="500"/>
          <ac:cxnSpMkLst>
            <pc:docMk/>
            <pc:sldMk cId="66039487" sldId="256"/>
            <ac:cxnSpMk id="62" creationId="{0CE44097-C740-FB09-BDD3-908E8A36CDCD}"/>
          </ac:cxnSpMkLst>
        </pc:cxnChg>
        <pc:cxnChg chg="add mod">
          <ac:chgData name="유용균" userId="dd3a0e62-b779-4a85-be6a-a8d9abe2b302" providerId="ADAL" clId="{9F6A7A2B-F8A0-4F6F-9AE1-677EB7754DFA}" dt="2024-10-16T13:11:22.464" v="506" actId="1076"/>
          <ac:cxnSpMkLst>
            <pc:docMk/>
            <pc:sldMk cId="66039487" sldId="256"/>
            <ac:cxnSpMk id="65" creationId="{27CC24C4-5A4C-4326-48A1-B0E2A6732985}"/>
          </ac:cxnSpMkLst>
        </pc:cxnChg>
        <pc:cxnChg chg="add mod">
          <ac:chgData name="유용균" userId="dd3a0e62-b779-4a85-be6a-a8d9abe2b302" providerId="ADAL" clId="{9F6A7A2B-F8A0-4F6F-9AE1-677EB7754DFA}" dt="2024-10-16T13:14:00.274" v="547" actId="1076"/>
          <ac:cxnSpMkLst>
            <pc:docMk/>
            <pc:sldMk cId="66039487" sldId="256"/>
            <ac:cxnSpMk id="89" creationId="{3895393A-5A68-5602-6815-3EF22A099101}"/>
          </ac:cxnSpMkLst>
        </pc:cxnChg>
      </pc:sldChg>
      <pc:sldChg chg="addSp delSp modSp add mod">
        <pc:chgData name="유용균" userId="dd3a0e62-b779-4a85-be6a-a8d9abe2b302" providerId="ADAL" clId="{9F6A7A2B-F8A0-4F6F-9AE1-677EB7754DFA}" dt="2024-10-17T01:27:48.929" v="904" actId="207"/>
        <pc:sldMkLst>
          <pc:docMk/>
          <pc:sldMk cId="4240192583" sldId="257"/>
        </pc:sldMkLst>
        <pc:spChg chg="mod">
          <ac:chgData name="유용균" userId="dd3a0e62-b779-4a85-be6a-a8d9abe2b302" providerId="ADAL" clId="{9F6A7A2B-F8A0-4F6F-9AE1-677EB7754DFA}" dt="2024-10-17T01:25:01.091" v="852" actId="1076"/>
          <ac:spMkLst>
            <pc:docMk/>
            <pc:sldMk cId="4240192583" sldId="257"/>
            <ac:spMk id="2" creationId="{B5C8647D-158A-A628-49FF-DC2B05097FAA}"/>
          </ac:spMkLst>
        </pc:spChg>
        <pc:spChg chg="del mod">
          <ac:chgData name="유용균" userId="dd3a0e62-b779-4a85-be6a-a8d9abe2b302" providerId="ADAL" clId="{9F6A7A2B-F8A0-4F6F-9AE1-677EB7754DFA}" dt="2024-10-17T01:16:45.055" v="680" actId="478"/>
          <ac:spMkLst>
            <pc:docMk/>
            <pc:sldMk cId="4240192583" sldId="257"/>
            <ac:spMk id="3" creationId="{2F7B39E4-C804-F274-2114-B7C549E50A04}"/>
          </ac:spMkLst>
        </pc:spChg>
        <pc:spChg chg="del mod">
          <ac:chgData name="유용균" userId="dd3a0e62-b779-4a85-be6a-a8d9abe2b302" providerId="ADAL" clId="{9F6A7A2B-F8A0-4F6F-9AE1-677EB7754DFA}" dt="2024-10-17T01:17:11.716" v="686" actId="478"/>
          <ac:spMkLst>
            <pc:docMk/>
            <pc:sldMk cId="4240192583" sldId="257"/>
            <ac:spMk id="4" creationId="{61129606-9945-26F6-4A81-FFFD3DED4064}"/>
          </ac:spMkLst>
        </pc:spChg>
        <pc:spChg chg="mod">
          <ac:chgData name="유용균" userId="dd3a0e62-b779-4a85-be6a-a8d9abe2b302" providerId="ADAL" clId="{9F6A7A2B-F8A0-4F6F-9AE1-677EB7754DFA}" dt="2024-10-17T01:20:04.849" v="790" actId="1035"/>
          <ac:spMkLst>
            <pc:docMk/>
            <pc:sldMk cId="4240192583" sldId="257"/>
            <ac:spMk id="5" creationId="{93C236C7-0386-100D-E768-891267F9BC1F}"/>
          </ac:spMkLst>
        </pc:spChg>
        <pc:spChg chg="mod">
          <ac:chgData name="유용균" userId="dd3a0e62-b779-4a85-be6a-a8d9abe2b302" providerId="ADAL" clId="{9F6A7A2B-F8A0-4F6F-9AE1-677EB7754DFA}" dt="2024-10-17T01:27:18.769" v="898" actId="1076"/>
          <ac:spMkLst>
            <pc:docMk/>
            <pc:sldMk cId="4240192583" sldId="257"/>
            <ac:spMk id="6" creationId="{45BCD00C-CD30-3E5A-421B-37DE5BB22E45}"/>
          </ac:spMkLst>
        </pc:spChg>
        <pc:spChg chg="mod">
          <ac:chgData name="유용균" userId="dd3a0e62-b779-4a85-be6a-a8d9abe2b302" providerId="ADAL" clId="{9F6A7A2B-F8A0-4F6F-9AE1-677EB7754DFA}" dt="2024-10-17T01:27:13.736" v="897" actId="1076"/>
          <ac:spMkLst>
            <pc:docMk/>
            <pc:sldMk cId="4240192583" sldId="257"/>
            <ac:spMk id="7" creationId="{B2270CA9-E202-8E7C-BA71-232CB7B9E4E3}"/>
          </ac:spMkLst>
        </pc:spChg>
        <pc:spChg chg="add mod">
          <ac:chgData name="유용균" userId="dd3a0e62-b779-4a85-be6a-a8d9abe2b302" providerId="ADAL" clId="{9F6A7A2B-F8A0-4F6F-9AE1-677EB7754DFA}" dt="2024-10-17T01:24:37.978" v="842" actId="1076"/>
          <ac:spMkLst>
            <pc:docMk/>
            <pc:sldMk cId="4240192583" sldId="257"/>
            <ac:spMk id="8" creationId="{248EEE2E-9B64-70B5-AD19-383B0AC3E06E}"/>
          </ac:spMkLst>
        </pc:spChg>
        <pc:spChg chg="mod">
          <ac:chgData name="유용균" userId="dd3a0e62-b779-4a85-be6a-a8d9abe2b302" providerId="ADAL" clId="{9F6A7A2B-F8A0-4F6F-9AE1-677EB7754DFA}" dt="2024-10-17T01:21:53.599" v="816" actId="1076"/>
          <ac:spMkLst>
            <pc:docMk/>
            <pc:sldMk cId="4240192583" sldId="257"/>
            <ac:spMk id="12" creationId="{933FD0D7-6BD6-EBDB-5E7F-E36D1B71F6AE}"/>
          </ac:spMkLst>
        </pc:spChg>
        <pc:spChg chg="mod">
          <ac:chgData name="유용균" userId="dd3a0e62-b779-4a85-be6a-a8d9abe2b302" providerId="ADAL" clId="{9F6A7A2B-F8A0-4F6F-9AE1-677EB7754DFA}" dt="2024-10-17T01:27:48.929" v="904" actId="207"/>
          <ac:spMkLst>
            <pc:docMk/>
            <pc:sldMk cId="4240192583" sldId="257"/>
            <ac:spMk id="13" creationId="{104C296F-A4CE-338B-A077-66E8B864299C}"/>
          </ac:spMkLst>
        </pc:spChg>
        <pc:spChg chg="mod">
          <ac:chgData name="유용균" userId="dd3a0e62-b779-4a85-be6a-a8d9abe2b302" providerId="ADAL" clId="{9F6A7A2B-F8A0-4F6F-9AE1-677EB7754DFA}" dt="2024-10-17T01:19:14.882" v="774" actId="1076"/>
          <ac:spMkLst>
            <pc:docMk/>
            <pc:sldMk cId="4240192583" sldId="257"/>
            <ac:spMk id="19" creationId="{8DACE5F9-9610-4787-2A88-70F2DB7AA86C}"/>
          </ac:spMkLst>
        </pc:spChg>
        <pc:spChg chg="mod">
          <ac:chgData name="유용균" userId="dd3a0e62-b779-4a85-be6a-a8d9abe2b302" providerId="ADAL" clId="{9F6A7A2B-F8A0-4F6F-9AE1-677EB7754DFA}" dt="2024-10-17T01:20:21.875" v="803" actId="1076"/>
          <ac:spMkLst>
            <pc:docMk/>
            <pc:sldMk cId="4240192583" sldId="257"/>
            <ac:spMk id="26" creationId="{D04A4C17-5FAB-7343-E812-B1E70CB09570}"/>
          </ac:spMkLst>
        </pc:spChg>
        <pc:spChg chg="mod">
          <ac:chgData name="유용균" userId="dd3a0e62-b779-4a85-be6a-a8d9abe2b302" providerId="ADAL" clId="{9F6A7A2B-F8A0-4F6F-9AE1-677EB7754DFA}" dt="2024-10-17T01:22:00.231" v="817" actId="1076"/>
          <ac:spMkLst>
            <pc:docMk/>
            <pc:sldMk cId="4240192583" sldId="257"/>
            <ac:spMk id="27" creationId="{D1B4D03C-6263-9B56-7FD6-96105838C30C}"/>
          </ac:spMkLst>
        </pc:spChg>
        <pc:spChg chg="del mod">
          <ac:chgData name="유용균" userId="dd3a0e62-b779-4a85-be6a-a8d9abe2b302" providerId="ADAL" clId="{9F6A7A2B-F8A0-4F6F-9AE1-677EB7754DFA}" dt="2024-10-17T01:16:46.108" v="681" actId="478"/>
          <ac:spMkLst>
            <pc:docMk/>
            <pc:sldMk cId="4240192583" sldId="257"/>
            <ac:spMk id="29" creationId="{A5B5748B-A210-8AD0-8DA4-FACF59F6DB68}"/>
          </ac:spMkLst>
        </pc:spChg>
        <pc:spChg chg="add mod">
          <ac:chgData name="유용균" userId="dd3a0e62-b779-4a85-be6a-a8d9abe2b302" providerId="ADAL" clId="{9F6A7A2B-F8A0-4F6F-9AE1-677EB7754DFA}" dt="2024-10-17T01:27:47.440" v="903" actId="207"/>
          <ac:spMkLst>
            <pc:docMk/>
            <pc:sldMk cId="4240192583" sldId="257"/>
            <ac:spMk id="47" creationId="{20D40E28-F7E7-C3F5-BCFD-CEC9E639EF6D}"/>
          </ac:spMkLst>
        </pc:spChg>
        <pc:spChg chg="add mod">
          <ac:chgData name="유용균" userId="dd3a0e62-b779-4a85-be6a-a8d9abe2b302" providerId="ADAL" clId="{9F6A7A2B-F8A0-4F6F-9AE1-677EB7754DFA}" dt="2024-10-17T01:20:34.441" v="806" actId="1076"/>
          <ac:spMkLst>
            <pc:docMk/>
            <pc:sldMk cId="4240192583" sldId="257"/>
            <ac:spMk id="50" creationId="{26BD758F-DB86-D86A-6563-74EBBD642BD3}"/>
          </ac:spMkLst>
        </pc:spChg>
        <pc:spChg chg="add mod">
          <ac:chgData name="유용균" userId="dd3a0e62-b779-4a85-be6a-a8d9abe2b302" providerId="ADAL" clId="{9F6A7A2B-F8A0-4F6F-9AE1-677EB7754DFA}" dt="2024-10-17T01:21:09.798" v="814" actId="1076"/>
          <ac:spMkLst>
            <pc:docMk/>
            <pc:sldMk cId="4240192583" sldId="257"/>
            <ac:spMk id="59" creationId="{456560F8-C999-D778-620E-33E0656E7F85}"/>
          </ac:spMkLst>
        </pc:spChg>
        <pc:spChg chg="add mod ord">
          <ac:chgData name="유용균" userId="dd3a0e62-b779-4a85-be6a-a8d9abe2b302" providerId="ADAL" clId="{9F6A7A2B-F8A0-4F6F-9AE1-677EB7754DFA}" dt="2024-10-17T01:27:24.212" v="900" actId="113"/>
          <ac:spMkLst>
            <pc:docMk/>
            <pc:sldMk cId="4240192583" sldId="257"/>
            <ac:spMk id="74" creationId="{564B7825-BA0D-ABAD-FDF4-E6E8E3283DA5}"/>
          </ac:spMkLst>
        </pc:spChg>
        <pc:grpChg chg="add mod">
          <ac:chgData name="유용균" userId="dd3a0e62-b779-4a85-be6a-a8d9abe2b302" providerId="ADAL" clId="{9F6A7A2B-F8A0-4F6F-9AE1-677EB7754DFA}" dt="2024-10-17T01:27:38.589" v="902" actId="1076"/>
          <ac:grpSpMkLst>
            <pc:docMk/>
            <pc:sldMk cId="4240192583" sldId="257"/>
            <ac:grpSpMk id="75" creationId="{B04A7329-08CD-7E11-DACC-CD6B9CA9551D}"/>
          </ac:grpSpMkLst>
        </pc:grpChg>
        <pc:cxnChg chg="mod ord">
          <ac:chgData name="유용균" userId="dd3a0e62-b779-4a85-be6a-a8d9abe2b302" providerId="ADAL" clId="{9F6A7A2B-F8A0-4F6F-9AE1-677EB7754DFA}" dt="2024-10-17T01:24:58.404" v="851" actId="1035"/>
          <ac:cxnSpMkLst>
            <pc:docMk/>
            <pc:sldMk cId="4240192583" sldId="257"/>
            <ac:cxnSpMk id="9" creationId="{829A28E8-C60E-A8EA-CF2B-45909AD365DC}"/>
          </ac:cxnSpMkLst>
        </pc:cxnChg>
        <pc:cxnChg chg="mod">
          <ac:chgData name="유용균" userId="dd3a0e62-b779-4a85-be6a-a8d9abe2b302" providerId="ADAL" clId="{9F6A7A2B-F8A0-4F6F-9AE1-677EB7754DFA}" dt="2024-10-17T01:15:15.179" v="651" actId="14100"/>
          <ac:cxnSpMkLst>
            <pc:docMk/>
            <pc:sldMk cId="4240192583" sldId="257"/>
            <ac:cxnSpMk id="32" creationId="{CC6C0208-E0CB-0D87-3A40-565793890153}"/>
          </ac:cxnSpMkLst>
        </pc:cxnChg>
        <pc:cxnChg chg="mod">
          <ac:chgData name="유용균" userId="dd3a0e62-b779-4a85-be6a-a8d9abe2b302" providerId="ADAL" clId="{9F6A7A2B-F8A0-4F6F-9AE1-677EB7754DFA}" dt="2024-10-17T01:19:14.882" v="774" actId="1076"/>
          <ac:cxnSpMkLst>
            <pc:docMk/>
            <pc:sldMk cId="4240192583" sldId="257"/>
            <ac:cxnSpMk id="36" creationId="{EC5264C2-2A7A-678E-5C47-41E83F92D44D}"/>
          </ac:cxnSpMkLst>
        </pc:cxnChg>
        <pc:cxnChg chg="mod">
          <ac:chgData name="유용균" userId="dd3a0e62-b779-4a85-be6a-a8d9abe2b302" providerId="ADAL" clId="{9F6A7A2B-F8A0-4F6F-9AE1-677EB7754DFA}" dt="2024-10-17T01:19:14.882" v="774" actId="1076"/>
          <ac:cxnSpMkLst>
            <pc:docMk/>
            <pc:sldMk cId="4240192583" sldId="257"/>
            <ac:cxnSpMk id="37" creationId="{0B80442A-6F25-CB52-F95B-CA85C3C1FEBB}"/>
          </ac:cxnSpMkLst>
        </pc:cxnChg>
        <pc:cxnChg chg="add del mod ord">
          <ac:chgData name="유용균" userId="dd3a0e62-b779-4a85-be6a-a8d9abe2b302" providerId="ADAL" clId="{9F6A7A2B-F8A0-4F6F-9AE1-677EB7754DFA}" dt="2024-10-17T01:22:48.491" v="829" actId="478"/>
          <ac:cxnSpMkLst>
            <pc:docMk/>
            <pc:sldMk cId="4240192583" sldId="257"/>
            <ac:cxnSpMk id="45" creationId="{C4B2C269-0CD7-B874-68C0-4E064DA5E0AE}"/>
          </ac:cxnSpMkLst>
        </pc:cxnChg>
        <pc:cxnChg chg="del mod">
          <ac:chgData name="유용균" userId="dd3a0e62-b779-4a85-be6a-a8d9abe2b302" providerId="ADAL" clId="{9F6A7A2B-F8A0-4F6F-9AE1-677EB7754DFA}" dt="2024-10-17T01:13:47.001" v="611" actId="478"/>
          <ac:cxnSpMkLst>
            <pc:docMk/>
            <pc:sldMk cId="4240192583" sldId="257"/>
            <ac:cxnSpMk id="55" creationId="{F5F5B5D5-90E0-FB80-9BE5-487659C1FD8C}"/>
          </ac:cxnSpMkLst>
        </pc:cxnChg>
        <pc:cxnChg chg="add mod ord">
          <ac:chgData name="유용균" userId="dd3a0e62-b779-4a85-be6a-a8d9abe2b302" providerId="ADAL" clId="{9F6A7A2B-F8A0-4F6F-9AE1-677EB7754DFA}" dt="2024-10-17T01:20:48.071" v="811" actId="167"/>
          <ac:cxnSpMkLst>
            <pc:docMk/>
            <pc:sldMk cId="4240192583" sldId="257"/>
            <ac:cxnSpMk id="56" creationId="{957CB2B6-6B24-ED69-64A5-80BD965FA63C}"/>
          </ac:cxnSpMkLst>
        </pc:cxnChg>
        <pc:cxnChg chg="mod ord">
          <ac:chgData name="유용균" userId="dd3a0e62-b779-4a85-be6a-a8d9abe2b302" providerId="ADAL" clId="{9F6A7A2B-F8A0-4F6F-9AE1-677EB7754DFA}" dt="2024-10-17T01:18:20.772" v="690" actId="1076"/>
          <ac:cxnSpMkLst>
            <pc:docMk/>
            <pc:sldMk cId="4240192583" sldId="257"/>
            <ac:cxnSpMk id="58" creationId="{F340538D-A880-8CEE-E8C7-CAD51AD2C7D8}"/>
          </ac:cxnSpMkLst>
        </pc:cxnChg>
        <pc:cxnChg chg="add mod ord">
          <ac:chgData name="유용균" userId="dd3a0e62-b779-4a85-be6a-a8d9abe2b302" providerId="ADAL" clId="{9F6A7A2B-F8A0-4F6F-9AE1-677EB7754DFA}" dt="2024-10-17T01:22:24.434" v="820" actId="167"/>
          <ac:cxnSpMkLst>
            <pc:docMk/>
            <pc:sldMk cId="4240192583" sldId="257"/>
            <ac:cxnSpMk id="60" creationId="{2AFDCC24-2E69-10D5-3F2B-C82E60C97E1A}"/>
          </ac:cxnSpMkLst>
        </pc:cxnChg>
        <pc:cxnChg chg="del mod">
          <ac:chgData name="유용균" userId="dd3a0e62-b779-4a85-be6a-a8d9abe2b302" providerId="ADAL" clId="{9F6A7A2B-F8A0-4F6F-9AE1-677EB7754DFA}" dt="2024-10-17T01:16:45.055" v="680" actId="478"/>
          <ac:cxnSpMkLst>
            <pc:docMk/>
            <pc:sldMk cId="4240192583" sldId="257"/>
            <ac:cxnSpMk id="61" creationId="{CB1878F9-2E62-632A-27A6-01960FE3C451}"/>
          </ac:cxnSpMkLst>
        </pc:cxnChg>
        <pc:cxnChg chg="del mod ord">
          <ac:chgData name="유용균" userId="dd3a0e62-b779-4a85-be6a-a8d9abe2b302" providerId="ADAL" clId="{9F6A7A2B-F8A0-4F6F-9AE1-677EB7754DFA}" dt="2024-10-17T01:22:47.646" v="828" actId="478"/>
          <ac:cxnSpMkLst>
            <pc:docMk/>
            <pc:sldMk cId="4240192583" sldId="257"/>
            <ac:cxnSpMk id="62" creationId="{0CE44097-C740-FB09-BDD3-908E8A36CDCD}"/>
          </ac:cxnSpMkLst>
        </pc:cxnChg>
        <pc:cxnChg chg="add mod ord">
          <ac:chgData name="유용균" userId="dd3a0e62-b779-4a85-be6a-a8d9abe2b302" providerId="ADAL" clId="{9F6A7A2B-F8A0-4F6F-9AE1-677EB7754DFA}" dt="2024-10-17T01:24:06.331" v="841" actId="1076"/>
          <ac:cxnSpMkLst>
            <pc:docMk/>
            <pc:sldMk cId="4240192583" sldId="257"/>
            <ac:cxnSpMk id="63" creationId="{C0F2160C-2805-633A-2E30-C284F5282800}"/>
          </ac:cxnSpMkLst>
        </pc:cxnChg>
        <pc:cxnChg chg="mod ord">
          <ac:chgData name="유용균" userId="dd3a0e62-b779-4a85-be6a-a8d9abe2b302" providerId="ADAL" clId="{9F6A7A2B-F8A0-4F6F-9AE1-677EB7754DFA}" dt="2024-10-17T01:20:12.088" v="799" actId="1036"/>
          <ac:cxnSpMkLst>
            <pc:docMk/>
            <pc:sldMk cId="4240192583" sldId="257"/>
            <ac:cxnSpMk id="65" creationId="{27CC24C4-5A4C-4326-48A1-B0E2A6732985}"/>
          </ac:cxnSpMkLst>
        </pc:cxnChg>
        <pc:cxnChg chg="add mod">
          <ac:chgData name="유용균" userId="dd3a0e62-b779-4a85-be6a-a8d9abe2b302" providerId="ADAL" clId="{9F6A7A2B-F8A0-4F6F-9AE1-677EB7754DFA}" dt="2024-10-17T01:24:42.806" v="843" actId="1076"/>
          <ac:cxnSpMkLst>
            <pc:docMk/>
            <pc:sldMk cId="4240192583" sldId="257"/>
            <ac:cxnSpMk id="66" creationId="{D6AAE07E-6077-D942-822D-577B11EE8E7D}"/>
          </ac:cxnSpMkLst>
        </pc:cxnChg>
      </pc:sldChg>
      <pc:sldChg chg="addSp delSp modSp new mod">
        <pc:chgData name="유용균" userId="dd3a0e62-b779-4a85-be6a-a8d9abe2b302" providerId="ADAL" clId="{9F6A7A2B-F8A0-4F6F-9AE1-677EB7754DFA}" dt="2024-10-17T05:37:48.924" v="2222" actId="20577"/>
        <pc:sldMkLst>
          <pc:docMk/>
          <pc:sldMk cId="2975120459" sldId="258"/>
        </pc:sldMkLst>
        <pc:spChg chg="del">
          <ac:chgData name="유용균" userId="dd3a0e62-b779-4a85-be6a-a8d9abe2b302" providerId="ADAL" clId="{9F6A7A2B-F8A0-4F6F-9AE1-677EB7754DFA}" dt="2024-10-17T04:01:29.934" v="907" actId="478"/>
          <ac:spMkLst>
            <pc:docMk/>
            <pc:sldMk cId="2975120459" sldId="258"/>
            <ac:spMk id="2" creationId="{EC24B42C-C6BB-D4BA-84BD-B708C9CDF7BF}"/>
          </ac:spMkLst>
        </pc:spChg>
        <pc:spChg chg="del">
          <ac:chgData name="유용균" userId="dd3a0e62-b779-4a85-be6a-a8d9abe2b302" providerId="ADAL" clId="{9F6A7A2B-F8A0-4F6F-9AE1-677EB7754DFA}" dt="2024-10-17T04:01:29.934" v="907" actId="478"/>
          <ac:spMkLst>
            <pc:docMk/>
            <pc:sldMk cId="2975120459" sldId="258"/>
            <ac:spMk id="3" creationId="{3566CC6E-CD05-BB1D-9E48-BA4FDFB3B458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4" creationId="{04E6DEEC-BFD6-13C8-8547-645E358B3ED4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5" creationId="{2754CDC6-E0D2-51F0-50F5-0A6AA930F8E7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6" creationId="{75F96A5B-0548-5BCC-2A35-2C4830A4ADDB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7" creationId="{6BC08116-54F8-BA78-9DFE-D01487295943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8" creationId="{C0FE2F8D-6A6F-4E9C-CD1B-3B2FE13BD521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9" creationId="{32EB8C3F-2D4D-72FC-E576-D97B538B3799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10" creationId="{509CBE6F-F625-D2D9-C4A6-3FF76E2D492C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11" creationId="{005CFE0E-6C7D-3D76-88A9-C03D150930A5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12" creationId="{6AF321EE-D35B-0F15-ED0B-64E3CBE1FFA9}"/>
          </ac:spMkLst>
        </pc:spChg>
        <pc:spChg chg="add mod">
          <ac:chgData name="유용균" userId="dd3a0e62-b779-4a85-be6a-a8d9abe2b302" providerId="ADAL" clId="{9F6A7A2B-F8A0-4F6F-9AE1-677EB7754DFA}" dt="2024-10-17T04:02:34.499" v="930" actId="164"/>
          <ac:spMkLst>
            <pc:docMk/>
            <pc:sldMk cId="2975120459" sldId="258"/>
            <ac:spMk id="13" creationId="{E36000D4-945A-F455-8A38-8B5D02CAB8FF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16" creationId="{F7B5FEF2-339D-C14A-0CB1-5B552E6D9609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17" creationId="{1825F9DD-C55E-AA92-7BA9-607416D5C055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18" creationId="{0292349B-042D-16E4-F1F4-C9CA673A7F2C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19" creationId="{C8E06D9B-E1BB-1CBD-2ADF-38AB9E51C05F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20" creationId="{9475DC92-9CB5-58CB-90E3-B6F5172D36F5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21" creationId="{03A5B4D8-5D7C-EA48-A28B-A03E3401066F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22" creationId="{10597D74-A56A-760D-7B6F-DE66DBF7E7EC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23" creationId="{237EB7F5-147B-4B33-3432-BE0C2DE1812A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24" creationId="{3AD9978B-401E-DEA2-C798-47DB65D413A7}"/>
          </ac:spMkLst>
        </pc:spChg>
        <pc:spChg chg="mod">
          <ac:chgData name="유용균" userId="dd3a0e62-b779-4a85-be6a-a8d9abe2b302" providerId="ADAL" clId="{9F6A7A2B-F8A0-4F6F-9AE1-677EB7754DFA}" dt="2024-10-17T04:02:43.981" v="932"/>
          <ac:spMkLst>
            <pc:docMk/>
            <pc:sldMk cId="2975120459" sldId="258"/>
            <ac:spMk id="25" creationId="{C9A30D69-43A2-1EB8-8187-D362D0696E82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27" creationId="{47516A6D-55DD-3E39-4C9E-A58D5C705176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28" creationId="{6E20FF11-A1F5-905F-104A-C102ED88E864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29" creationId="{32B33A37-6004-242C-114C-4192DB0DE4B0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30" creationId="{644E32BF-51C6-BDFE-A75F-FCEDEF38F38A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31" creationId="{B671F87D-08B2-0EEB-079D-814D7740B8B4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32" creationId="{0F5785DE-06DB-EDDE-5E23-20F5C4D434E5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33" creationId="{1EA9A5A3-E115-A85C-1A59-65058166F143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34" creationId="{E1A40472-72F5-7122-44BA-8B14A20C8C2F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35" creationId="{4FD914B5-FDA8-7A13-3BFA-9CE12E741AA3}"/>
          </ac:spMkLst>
        </pc:spChg>
        <pc:spChg chg="mod">
          <ac:chgData name="유용균" userId="dd3a0e62-b779-4a85-be6a-a8d9abe2b302" providerId="ADAL" clId="{9F6A7A2B-F8A0-4F6F-9AE1-677EB7754DFA}" dt="2024-10-17T04:02:44.230" v="933"/>
          <ac:spMkLst>
            <pc:docMk/>
            <pc:sldMk cId="2975120459" sldId="258"/>
            <ac:spMk id="36" creationId="{2B52B9B6-5B1D-7D54-241F-1FBFE113425F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38" creationId="{AEE665C7-6BA4-773D-969F-573BB4B10AFD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39" creationId="{0A89CB0F-2F3F-2999-BEA9-72C6F76976DF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40" creationId="{A6371BA4-8DAD-10CC-100A-A810E2C45F4A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41" creationId="{3E54825D-CE7B-76F3-6BC8-4DDFA98D54C2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42" creationId="{4DD01ECB-29E8-E374-74AE-7FBDF5B7714B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43" creationId="{3AFB8125-ECAB-8984-1DD1-5A61EC08F748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44" creationId="{88B2CF31-52E4-A384-0F3F-07A4C50AEB4D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45" creationId="{BCB2928D-34B7-AA6A-56A1-FD84162FBB2D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46" creationId="{FC7F857F-1BEA-88D2-6766-D1A46842A50C}"/>
          </ac:spMkLst>
        </pc:spChg>
        <pc:spChg chg="mod">
          <ac:chgData name="유용균" userId="dd3a0e62-b779-4a85-be6a-a8d9abe2b302" providerId="ADAL" clId="{9F6A7A2B-F8A0-4F6F-9AE1-677EB7754DFA}" dt="2024-10-17T04:02:44.730" v="934"/>
          <ac:spMkLst>
            <pc:docMk/>
            <pc:sldMk cId="2975120459" sldId="258"/>
            <ac:spMk id="47" creationId="{466A0399-0308-86D9-6D52-2AC12B8D8DBE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49" creationId="{683AAAC5-9E86-B3B7-BED5-4EE723444EA2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0" creationId="{1EE30538-C9C9-A584-1CDD-43750C604AB0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1" creationId="{35EAC99A-C145-ECC1-30BF-6B883889FA69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2" creationId="{00F87327-3EE3-FA8B-B874-4F47824094DA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3" creationId="{61102E82-F3DD-537B-4886-6091CC984FA2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4" creationId="{99020923-9325-698A-79DC-C598DDD84E60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5" creationId="{C53C8B45-8D6B-841B-7E9D-247374C436D1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6" creationId="{F419EA48-4B3D-C573-A4F0-0847B9B33688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7" creationId="{A0C24E86-48F6-6D91-091C-59699CDD41A6}"/>
          </ac:spMkLst>
        </pc:spChg>
        <pc:spChg chg="mod">
          <ac:chgData name="유용균" userId="dd3a0e62-b779-4a85-be6a-a8d9abe2b302" providerId="ADAL" clId="{9F6A7A2B-F8A0-4F6F-9AE1-677EB7754DFA}" dt="2024-10-17T04:02:44.762" v="935"/>
          <ac:spMkLst>
            <pc:docMk/>
            <pc:sldMk cId="2975120459" sldId="258"/>
            <ac:spMk id="58" creationId="{BD568949-A4C7-4BD3-C969-D9921B275DE0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0" creationId="{25CEA8A6-C801-29E8-8691-74F9A9596D46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1" creationId="{452C7B5E-C5D8-F35D-82AE-59E85AB517A6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2" creationId="{44F0326B-FD81-493C-2CDD-38CB93096813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3" creationId="{DB590710-57C1-966A-4014-38F5572DF169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4" creationId="{B49FB1DE-3571-D807-0A1B-70A90D01C36A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5" creationId="{4FE49631-05ED-4A9E-2201-E7028911EECB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6" creationId="{338F48BE-09DB-A073-6ECA-D0C580D2F12C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7" creationId="{FD1E4B92-D4E9-333F-2177-3B4235E25237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8" creationId="{71529CE2-CF90-6B08-4AE5-FDC1AF3907C6}"/>
          </ac:spMkLst>
        </pc:spChg>
        <pc:spChg chg="mod topLvl">
          <ac:chgData name="유용균" userId="dd3a0e62-b779-4a85-be6a-a8d9abe2b302" providerId="ADAL" clId="{9F6A7A2B-F8A0-4F6F-9AE1-677EB7754DFA}" dt="2024-10-17T04:04:16.772" v="969" actId="164"/>
          <ac:spMkLst>
            <pc:docMk/>
            <pc:sldMk cId="2975120459" sldId="258"/>
            <ac:spMk id="69" creationId="{5F9727A1-B7D5-3B99-76FA-36DD04EA7351}"/>
          </ac:spMkLst>
        </pc:spChg>
        <pc:spChg chg="add mod">
          <ac:chgData name="유용균" userId="dd3a0e62-b779-4a85-be6a-a8d9abe2b302" providerId="ADAL" clId="{9F6A7A2B-F8A0-4F6F-9AE1-677EB7754DFA}" dt="2024-10-17T05:22:54.309" v="2068" actId="20577"/>
          <ac:spMkLst>
            <pc:docMk/>
            <pc:sldMk cId="2975120459" sldId="258"/>
            <ac:spMk id="71" creationId="{192E29E9-D798-5D2C-3C3E-90536BD15F32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73" creationId="{1C431BE9-2DCC-BA06-CB3B-FCD3E5C6DC42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74" creationId="{149E1E2F-69E0-0263-A134-42D9683CFCFF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75" creationId="{E233C442-AF9F-2A65-54F2-730B6E823CCD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76" creationId="{A8935D1F-3E8D-A48E-D5E4-6F63C66469A7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77" creationId="{61980DDF-F0C9-561E-E57E-C2CF07E5AA99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78" creationId="{848A8308-3717-BC15-D4E3-082B3079FA7D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79" creationId="{FA650F9D-CBD2-FDE0-AD1B-0C007619B9B2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80" creationId="{5F6A31EB-C347-BD0F-F48A-985066F51BD3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81" creationId="{DB5DEC00-99FE-0B7E-B9AF-47F760ABB502}"/>
          </ac:spMkLst>
        </pc:spChg>
        <pc:spChg chg="mod">
          <ac:chgData name="유용균" userId="dd3a0e62-b779-4a85-be6a-a8d9abe2b302" providerId="ADAL" clId="{9F6A7A2B-F8A0-4F6F-9AE1-677EB7754DFA}" dt="2024-10-17T04:05:46.320" v="1015"/>
          <ac:spMkLst>
            <pc:docMk/>
            <pc:sldMk cId="2975120459" sldId="258"/>
            <ac:spMk id="82" creationId="{E9B0E285-60FE-340C-51CD-0826304AA0F5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84" creationId="{C832BA7C-3BF5-1646-E65E-4DF37137F451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85" creationId="{3E190FEE-776E-7595-7ACD-FEE3924D4052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86" creationId="{851E1D37-3CD1-900B-BE9D-B74209B96678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87" creationId="{1B0C9E8F-FEF2-0DDC-6C8B-985007F70542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88" creationId="{3DC8CE9E-5767-95B9-37CD-12B306C0F075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89" creationId="{EE024856-2410-C34B-3B22-BC56C56F866D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90" creationId="{13A49A66-ACC4-12C7-1BC2-E5C885FDD319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91" creationId="{FDAB7B84-3437-DC8A-7753-4AD35D981D6D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92" creationId="{A2207870-35E9-C4E2-CA27-A127799CBE1B}"/>
          </ac:spMkLst>
        </pc:spChg>
        <pc:spChg chg="mod">
          <ac:chgData name="유용균" userId="dd3a0e62-b779-4a85-be6a-a8d9abe2b302" providerId="ADAL" clId="{9F6A7A2B-F8A0-4F6F-9AE1-677EB7754DFA}" dt="2024-10-17T04:05:54.016" v="1017"/>
          <ac:spMkLst>
            <pc:docMk/>
            <pc:sldMk cId="2975120459" sldId="258"/>
            <ac:spMk id="93" creationId="{3413F844-B5A3-D650-1F50-C052529E1FD9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95" creationId="{16EB49CC-CB49-CB60-0CF2-80125335C359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96" creationId="{DBA9A3D7-E7D5-E9A2-258C-A7F2D0F01BE0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97" creationId="{C61B5AB4-8028-5280-B034-A50F02F0DB1B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98" creationId="{0DE4A415-3345-9913-D26A-0F2C7A4066A1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99" creationId="{11E402AB-075C-C587-C9FE-6760C29054CD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100" creationId="{78B62E04-8381-25F9-1B8A-72FDC85618A2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101" creationId="{54A4A6B3-7BF2-AFF4-5ECE-64FB1FD93568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102" creationId="{E7004C35-8C16-C508-87DA-C3A6513A2EE2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103" creationId="{CBAC581B-3217-7DE8-1311-0E3E26BF36DF}"/>
          </ac:spMkLst>
        </pc:spChg>
        <pc:spChg chg="mod">
          <ac:chgData name="유용균" userId="dd3a0e62-b779-4a85-be6a-a8d9abe2b302" providerId="ADAL" clId="{9F6A7A2B-F8A0-4F6F-9AE1-677EB7754DFA}" dt="2024-10-17T04:06:04.117" v="1021"/>
          <ac:spMkLst>
            <pc:docMk/>
            <pc:sldMk cId="2975120459" sldId="258"/>
            <ac:spMk id="104" creationId="{B3EB5A9F-8D6A-CA6C-2B17-EDFA551B6266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06" creationId="{E674A363-310A-6246-E2B1-73A94749DE21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07" creationId="{246116DD-CF74-E703-35BF-02BF39C9607A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08" creationId="{E5C151C0-09B8-0022-90D5-47E5841B1021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09" creationId="{A59AAFA4-260A-0513-6019-8CF1D2969142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10" creationId="{47CCAABD-F3C6-763B-7F42-199C5B18B537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11" creationId="{173C9358-303E-5439-1F89-03389D509A3C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12" creationId="{69165057-50A4-06CB-0E05-E81880B830F5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13" creationId="{05569DA4-E96B-364D-3011-0BF480B75B4F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14" creationId="{3F2DA687-270C-BDD1-E22F-594F031CBAD4}"/>
          </ac:spMkLst>
        </pc:spChg>
        <pc:spChg chg="mod">
          <ac:chgData name="유용균" userId="dd3a0e62-b779-4a85-be6a-a8d9abe2b302" providerId="ADAL" clId="{9F6A7A2B-F8A0-4F6F-9AE1-677EB7754DFA}" dt="2024-10-17T04:06:11.580" v="1025"/>
          <ac:spMkLst>
            <pc:docMk/>
            <pc:sldMk cId="2975120459" sldId="258"/>
            <ac:spMk id="115" creationId="{4A0A1CB8-80A8-5C36-04A9-5CA3DEB832F1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17" creationId="{587EF933-A850-642B-01A4-5AAFBEA14C50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18" creationId="{ABDA6E63-014F-EBAB-74E9-E8916C831669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19" creationId="{C8D62D63-3DDF-AC17-3086-9B12B30939C3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20" creationId="{590CA58D-5A61-3305-C972-FEE31B689280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21" creationId="{C5035B81-0032-C0EE-527C-80C8A875D58D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22" creationId="{F043D15D-6BCE-C3E2-AFA6-B465B7428C2D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23" creationId="{88190F9E-B60D-CEB3-5E85-A24A9EDEE3E7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24" creationId="{A3DFD310-A834-63EB-DE20-E8BAC75AFAE6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25" creationId="{743FCDC5-7E41-8BEF-4518-7B81B99AAAD3}"/>
          </ac:spMkLst>
        </pc:spChg>
        <pc:spChg chg="mod">
          <ac:chgData name="유용균" userId="dd3a0e62-b779-4a85-be6a-a8d9abe2b302" providerId="ADAL" clId="{9F6A7A2B-F8A0-4F6F-9AE1-677EB7754DFA}" dt="2024-10-17T04:06:12.364" v="1026"/>
          <ac:spMkLst>
            <pc:docMk/>
            <pc:sldMk cId="2975120459" sldId="258"/>
            <ac:spMk id="126" creationId="{CE754043-4A12-77A2-8CB7-EBB808115B2C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28" creationId="{05224317-50E5-88B0-AE47-3AF277122298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29" creationId="{1AB67315-186C-B58F-E2B3-CEF2D1FAB634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30" creationId="{6260DFFC-4245-9AB5-F6B5-5D4AAC384760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31" creationId="{1B9D0396-FDE2-B867-19F2-5305F9D99FEF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32" creationId="{A7E9A824-9843-AB41-EE3F-6A0839FE27DB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33" creationId="{5DB072A2-449B-78F8-7990-2A5AE510C4F6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34" creationId="{4E7E4CFB-D7D3-CD8E-E068-CFBC3C2A8DEC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35" creationId="{61BE2D33-F8E5-659C-E1B2-CC915BC806A7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36" creationId="{B362EE4A-C337-A23F-A291-C36156B7872E}"/>
          </ac:spMkLst>
        </pc:spChg>
        <pc:spChg chg="mod">
          <ac:chgData name="유용균" userId="dd3a0e62-b779-4a85-be6a-a8d9abe2b302" providerId="ADAL" clId="{9F6A7A2B-F8A0-4F6F-9AE1-677EB7754DFA}" dt="2024-10-17T04:06:12.596" v="1027"/>
          <ac:spMkLst>
            <pc:docMk/>
            <pc:sldMk cId="2975120459" sldId="258"/>
            <ac:spMk id="137" creationId="{38BDAADB-D6AF-112E-5025-B3F366F1410C}"/>
          </ac:spMkLst>
        </pc:spChg>
        <pc:spChg chg="add mod">
          <ac:chgData name="유용균" userId="dd3a0e62-b779-4a85-be6a-a8d9abe2b302" providerId="ADAL" clId="{9F6A7A2B-F8A0-4F6F-9AE1-677EB7754DFA}" dt="2024-10-17T05:17:01.762" v="1811" actId="164"/>
          <ac:spMkLst>
            <pc:docMk/>
            <pc:sldMk cId="2975120459" sldId="258"/>
            <ac:spMk id="138" creationId="{37B26091-1E45-4D2D-EC75-A3B049204A27}"/>
          </ac:spMkLst>
        </pc:spChg>
        <pc:spChg chg="add mod">
          <ac:chgData name="유용균" userId="dd3a0e62-b779-4a85-be6a-a8d9abe2b302" providerId="ADAL" clId="{9F6A7A2B-F8A0-4F6F-9AE1-677EB7754DFA}" dt="2024-10-17T05:17:01.762" v="1811" actId="164"/>
          <ac:spMkLst>
            <pc:docMk/>
            <pc:sldMk cId="2975120459" sldId="258"/>
            <ac:spMk id="139" creationId="{A0122183-D3D9-2C5B-254E-A0B0674BCF64}"/>
          </ac:spMkLst>
        </pc:spChg>
        <pc:spChg chg="mod topLvl">
          <ac:chgData name="유용균" userId="dd3a0e62-b779-4a85-be6a-a8d9abe2b302" providerId="ADAL" clId="{9F6A7A2B-F8A0-4F6F-9AE1-677EB7754DFA}" dt="2024-10-17T05:17:06.340" v="1812" actId="164"/>
          <ac:spMkLst>
            <pc:docMk/>
            <pc:sldMk cId="2975120459" sldId="258"/>
            <ac:spMk id="141" creationId="{44131069-03CF-D2B4-927E-C71DE6EACBFB}"/>
          </ac:spMkLst>
        </pc:spChg>
        <pc:spChg chg="mod topLvl">
          <ac:chgData name="유용균" userId="dd3a0e62-b779-4a85-be6a-a8d9abe2b302" providerId="ADAL" clId="{9F6A7A2B-F8A0-4F6F-9AE1-677EB7754DFA}" dt="2024-10-17T05:17:06.340" v="1812" actId="164"/>
          <ac:spMkLst>
            <pc:docMk/>
            <pc:sldMk cId="2975120459" sldId="258"/>
            <ac:spMk id="142" creationId="{77F6A633-CE1D-09CA-C289-D14157518C11}"/>
          </ac:spMkLst>
        </pc:spChg>
        <pc:spChg chg="mod topLvl">
          <ac:chgData name="유용균" userId="dd3a0e62-b779-4a85-be6a-a8d9abe2b302" providerId="ADAL" clId="{9F6A7A2B-F8A0-4F6F-9AE1-677EB7754DFA}" dt="2024-10-17T05:17:06.340" v="1812" actId="164"/>
          <ac:spMkLst>
            <pc:docMk/>
            <pc:sldMk cId="2975120459" sldId="258"/>
            <ac:spMk id="143" creationId="{821FF910-D6FA-E2CB-D623-811E6D6BD17F}"/>
          </ac:spMkLst>
        </pc:spChg>
        <pc:spChg chg="mod topLvl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44" creationId="{8E71221A-3C88-DEAA-3B11-0C10BBA7A45D}"/>
          </ac:spMkLst>
        </pc:spChg>
        <pc:spChg chg="mod topLvl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45" creationId="{A0B8C6CC-3793-7C57-398D-E030F7C0AD20}"/>
          </ac:spMkLst>
        </pc:spChg>
        <pc:spChg chg="mod topLvl">
          <ac:chgData name="유용균" userId="dd3a0e62-b779-4a85-be6a-a8d9abe2b302" providerId="ADAL" clId="{9F6A7A2B-F8A0-4F6F-9AE1-677EB7754DFA}" dt="2024-10-17T05:19:23.815" v="1959" actId="165"/>
          <ac:spMkLst>
            <pc:docMk/>
            <pc:sldMk cId="2975120459" sldId="258"/>
            <ac:spMk id="146" creationId="{A1AECFAE-F258-A44E-9A73-757482AFA156}"/>
          </ac:spMkLst>
        </pc:spChg>
        <pc:spChg chg="mod topLvl">
          <ac:chgData name="유용균" userId="dd3a0e62-b779-4a85-be6a-a8d9abe2b302" providerId="ADAL" clId="{9F6A7A2B-F8A0-4F6F-9AE1-677EB7754DFA}" dt="2024-10-17T05:19:23.815" v="1959" actId="165"/>
          <ac:spMkLst>
            <pc:docMk/>
            <pc:sldMk cId="2975120459" sldId="258"/>
            <ac:spMk id="147" creationId="{213A4019-4CE6-9BF2-6504-9F6CD2E290E6}"/>
          </ac:spMkLst>
        </pc:spChg>
        <pc:spChg chg="mod topLvl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48" creationId="{E2E48FE1-6D41-DA16-8716-177DA46B6FB5}"/>
          </ac:spMkLst>
        </pc:spChg>
        <pc:spChg chg="mod topLvl">
          <ac:chgData name="유용균" userId="dd3a0e62-b779-4a85-be6a-a8d9abe2b302" providerId="ADAL" clId="{9F6A7A2B-F8A0-4F6F-9AE1-677EB7754DFA}" dt="2024-10-17T05:19:23.815" v="1959" actId="165"/>
          <ac:spMkLst>
            <pc:docMk/>
            <pc:sldMk cId="2975120459" sldId="258"/>
            <ac:spMk id="149" creationId="{345B6F11-20C0-9387-0B65-F366C78E5894}"/>
          </ac:spMkLst>
        </pc:spChg>
        <pc:spChg chg="mod topLvl">
          <ac:chgData name="유용균" userId="dd3a0e62-b779-4a85-be6a-a8d9abe2b302" providerId="ADAL" clId="{9F6A7A2B-F8A0-4F6F-9AE1-677EB7754DFA}" dt="2024-10-17T05:19:23.815" v="1959" actId="165"/>
          <ac:spMkLst>
            <pc:docMk/>
            <pc:sldMk cId="2975120459" sldId="258"/>
            <ac:spMk id="150" creationId="{20B81F6B-324A-8AAF-0660-F06FFF3024D0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52" creationId="{27E193A7-5FC0-BBE4-40DE-6839853B02A2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53" creationId="{5D3C2BDA-E947-269D-D742-BF0DAC7BF341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54" creationId="{F50A4F37-D347-878E-43B2-20D6177BEFAE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55" creationId="{4622011C-8711-216C-4023-CC3660A66D9F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56" creationId="{985E96CD-091E-BF97-BB3E-D48438AE2876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57" creationId="{C233509B-ACB2-6518-E2DC-30A59D03A6D8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58" creationId="{29E4FAF1-31E1-A336-DB14-8728B3B26B40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59" creationId="{7192C2C5-42A4-CA23-8211-68EFEDA4BD39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60" creationId="{A016B883-7AB9-EBED-E4E4-2A869F17E06B}"/>
          </ac:spMkLst>
        </pc:spChg>
        <pc:spChg chg="mod">
          <ac:chgData name="유용균" userId="dd3a0e62-b779-4a85-be6a-a8d9abe2b302" providerId="ADAL" clId="{9F6A7A2B-F8A0-4F6F-9AE1-677EB7754DFA}" dt="2024-10-17T04:12:02.556" v="1179"/>
          <ac:spMkLst>
            <pc:docMk/>
            <pc:sldMk cId="2975120459" sldId="258"/>
            <ac:spMk id="161" creationId="{593FDCA7-90F8-FCA8-D361-06C6773C18A7}"/>
          </ac:spMkLst>
        </pc:spChg>
        <pc:spChg chg="add mod">
          <ac:chgData name="유용균" userId="dd3a0e62-b779-4a85-be6a-a8d9abe2b302" providerId="ADAL" clId="{9F6A7A2B-F8A0-4F6F-9AE1-677EB7754DFA}" dt="2024-10-17T05:17:06.340" v="1812" actId="164"/>
          <ac:spMkLst>
            <pc:docMk/>
            <pc:sldMk cId="2975120459" sldId="258"/>
            <ac:spMk id="162" creationId="{9B89ADD6-3821-568F-1DF0-144E937D70C5}"/>
          </ac:spMkLst>
        </pc:spChg>
        <pc:spChg chg="add mod">
          <ac:chgData name="유용균" userId="dd3a0e62-b779-4a85-be6a-a8d9abe2b302" providerId="ADAL" clId="{9F6A7A2B-F8A0-4F6F-9AE1-677EB7754DFA}" dt="2024-10-17T05:17:06.340" v="1812" actId="164"/>
          <ac:spMkLst>
            <pc:docMk/>
            <pc:sldMk cId="2975120459" sldId="258"/>
            <ac:spMk id="163" creationId="{C7B6B076-C6D7-2268-BEE1-B8BF0BDE4852}"/>
          </ac:spMkLst>
        </pc:spChg>
        <pc:spChg chg="add mod">
          <ac:chgData name="유용균" userId="dd3a0e62-b779-4a85-be6a-a8d9abe2b302" providerId="ADAL" clId="{9F6A7A2B-F8A0-4F6F-9AE1-677EB7754DFA}" dt="2024-10-17T05:17:06.340" v="1812" actId="164"/>
          <ac:spMkLst>
            <pc:docMk/>
            <pc:sldMk cId="2975120459" sldId="258"/>
            <ac:spMk id="164" creationId="{CBED87E3-A3CB-8DE1-2E7B-01F167443687}"/>
          </ac:spMkLst>
        </pc:spChg>
        <pc:spChg chg="add mod topLvl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65" creationId="{1D5298FB-DE76-477A-0DDE-3A41A1F6578F}"/>
          </ac:spMkLst>
        </pc:spChg>
        <pc:spChg chg="add mod topLvl">
          <ac:chgData name="유용균" userId="dd3a0e62-b779-4a85-be6a-a8d9abe2b302" providerId="ADAL" clId="{9F6A7A2B-F8A0-4F6F-9AE1-677EB7754DFA}" dt="2024-10-17T05:22:14.701" v="2058" actId="20577"/>
          <ac:spMkLst>
            <pc:docMk/>
            <pc:sldMk cId="2975120459" sldId="258"/>
            <ac:spMk id="167" creationId="{B6526BFE-6B36-9F7B-B437-3BD3A41F9800}"/>
          </ac:spMkLst>
        </pc:spChg>
        <pc:spChg chg="add mod">
          <ac:chgData name="유용균" userId="dd3a0e62-b779-4a85-be6a-a8d9abe2b302" providerId="ADAL" clId="{9F6A7A2B-F8A0-4F6F-9AE1-677EB7754DFA}" dt="2024-10-17T05:19:23.815" v="1959" actId="165"/>
          <ac:spMkLst>
            <pc:docMk/>
            <pc:sldMk cId="2975120459" sldId="258"/>
            <ac:spMk id="168" creationId="{715DE5DA-2672-2D76-6457-558A35693B42}"/>
          </ac:spMkLst>
        </pc:spChg>
        <pc:spChg chg="add mod topLvl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70" creationId="{34D2C3D1-368F-5BC7-FBE0-EBC82B0F9D02}"/>
          </ac:spMkLst>
        </pc:spChg>
        <pc:spChg chg="add mod topLvl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71" creationId="{2D15265E-D81E-6830-F101-6E75F01F8ACE}"/>
          </ac:spMkLst>
        </pc:spChg>
        <pc:spChg chg="add mod topLvl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72" creationId="{8BA3E07F-6BF4-50B9-A763-7F0C19A291D5}"/>
          </ac:spMkLst>
        </pc:spChg>
        <pc:spChg chg="add mod topLvl">
          <ac:chgData name="유용균" userId="dd3a0e62-b779-4a85-be6a-a8d9abe2b302" providerId="ADAL" clId="{9F6A7A2B-F8A0-4F6F-9AE1-677EB7754DFA}" dt="2024-10-17T05:22:19.557" v="2059" actId="1076"/>
          <ac:spMkLst>
            <pc:docMk/>
            <pc:sldMk cId="2975120459" sldId="258"/>
            <ac:spMk id="173" creationId="{77C202B3-A08E-EE22-5C15-05CC17B722F2}"/>
          </ac:spMkLst>
        </pc:spChg>
        <pc:spChg chg="add mod topLvl">
          <ac:chgData name="유용균" userId="dd3a0e62-b779-4a85-be6a-a8d9abe2b302" providerId="ADAL" clId="{9F6A7A2B-F8A0-4F6F-9AE1-677EB7754DFA}" dt="2024-10-17T05:22:29.008" v="2063" actId="14100"/>
          <ac:spMkLst>
            <pc:docMk/>
            <pc:sldMk cId="2975120459" sldId="258"/>
            <ac:spMk id="174" creationId="{0A3F867C-01AF-D126-357E-3F38D30A2A11}"/>
          </ac:spMkLst>
        </pc:spChg>
        <pc:spChg chg="add mod topLvl">
          <ac:chgData name="유용균" userId="dd3a0e62-b779-4a85-be6a-a8d9abe2b302" providerId="ADAL" clId="{9F6A7A2B-F8A0-4F6F-9AE1-677EB7754DFA}" dt="2024-10-17T05:22:35.764" v="2067" actId="1038"/>
          <ac:spMkLst>
            <pc:docMk/>
            <pc:sldMk cId="2975120459" sldId="258"/>
            <ac:spMk id="178" creationId="{98E45F27-31E2-8EE1-7B7D-133CA53A0CC4}"/>
          </ac:spMkLst>
        </pc:spChg>
        <pc:spChg chg="add mod topLvl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79" creationId="{45FF3AD9-0C69-D95E-8418-8DD38A37F14E}"/>
          </ac:spMkLst>
        </pc:spChg>
        <pc:spChg chg="add mod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83" creationId="{5FBCD349-D517-0BB1-3D11-8D526A419903}"/>
          </ac:spMkLst>
        </pc:spChg>
        <pc:spChg chg="add mod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84" creationId="{3D4A63FE-136C-085D-5AB2-F68D0CD09E16}"/>
          </ac:spMkLst>
        </pc:spChg>
        <pc:spChg chg="add del mod">
          <ac:chgData name="유용균" userId="dd3a0e62-b779-4a85-be6a-a8d9abe2b302" providerId="ADAL" clId="{9F6A7A2B-F8A0-4F6F-9AE1-677EB7754DFA}" dt="2024-10-17T05:20:05.022" v="2000" actId="478"/>
          <ac:spMkLst>
            <pc:docMk/>
            <pc:sldMk cId="2975120459" sldId="258"/>
            <ac:spMk id="185" creationId="{73D3DE00-2674-F870-58F8-B4AC5FCF03CA}"/>
          </ac:spMkLst>
        </pc:spChg>
        <pc:spChg chg="add mod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86" creationId="{46B682C8-E3A4-3591-DA12-79C317161CB5}"/>
          </ac:spMkLst>
        </pc:spChg>
        <pc:spChg chg="add mod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87" creationId="{241B5877-9918-BF58-7381-030FE5AFE43B}"/>
          </ac:spMkLst>
        </pc:spChg>
        <pc:spChg chg="add mod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88" creationId="{773D0ECA-C85D-63FD-B5AD-43B90BEF678E}"/>
          </ac:spMkLst>
        </pc:spChg>
        <pc:spChg chg="add mod">
          <ac:chgData name="유용균" userId="dd3a0e62-b779-4a85-be6a-a8d9abe2b302" providerId="ADAL" clId="{9F6A7A2B-F8A0-4F6F-9AE1-677EB7754DFA}" dt="2024-10-17T05:21:35.047" v="2054" actId="164"/>
          <ac:spMkLst>
            <pc:docMk/>
            <pc:sldMk cId="2975120459" sldId="258"/>
            <ac:spMk id="189" creationId="{430E02C5-E243-9E1E-E234-099615F695AC}"/>
          </ac:spMkLst>
        </pc:spChg>
        <pc:spChg chg="add mod">
          <ac:chgData name="유용균" userId="dd3a0e62-b779-4a85-be6a-a8d9abe2b302" providerId="ADAL" clId="{9F6A7A2B-F8A0-4F6F-9AE1-677EB7754DFA}" dt="2024-10-17T05:25:03.795" v="2083" actId="1036"/>
          <ac:spMkLst>
            <pc:docMk/>
            <pc:sldMk cId="2975120459" sldId="258"/>
            <ac:spMk id="191" creationId="{059DA443-65FE-ABE1-44AB-5CE18F6E1E79}"/>
          </ac:spMkLst>
        </pc:spChg>
        <pc:spChg chg="add mod">
          <ac:chgData name="유용균" userId="dd3a0e62-b779-4a85-be6a-a8d9abe2b302" providerId="ADAL" clId="{9F6A7A2B-F8A0-4F6F-9AE1-677EB7754DFA}" dt="2024-10-17T05:37:48.924" v="2222" actId="20577"/>
          <ac:spMkLst>
            <pc:docMk/>
            <pc:sldMk cId="2975120459" sldId="258"/>
            <ac:spMk id="192" creationId="{CEE95EA5-B18C-6436-EDCE-A2D7EE651574}"/>
          </ac:spMkLst>
        </pc:spChg>
        <pc:grpChg chg="add del mod">
          <ac:chgData name="유용균" userId="dd3a0e62-b779-4a85-be6a-a8d9abe2b302" providerId="ADAL" clId="{9F6A7A2B-F8A0-4F6F-9AE1-677EB7754DFA}" dt="2024-10-17T04:07:39.038" v="1085" actId="478"/>
          <ac:grpSpMkLst>
            <pc:docMk/>
            <pc:sldMk cId="2975120459" sldId="258"/>
            <ac:grpSpMk id="14" creationId="{F2D1096B-2A82-DE40-8BDD-983F0502D52F}"/>
          </ac:grpSpMkLst>
        </pc:grpChg>
        <pc:grpChg chg="add del mod">
          <ac:chgData name="유용균" userId="dd3a0e62-b779-4a85-be6a-a8d9abe2b302" providerId="ADAL" clId="{9F6A7A2B-F8A0-4F6F-9AE1-677EB7754DFA}" dt="2024-10-17T04:03:17.882" v="947" actId="478"/>
          <ac:grpSpMkLst>
            <pc:docMk/>
            <pc:sldMk cId="2975120459" sldId="258"/>
            <ac:grpSpMk id="15" creationId="{0208F06A-14B6-EE14-1EE1-128F201C06FE}"/>
          </ac:grpSpMkLst>
        </pc:grpChg>
        <pc:grpChg chg="add del mod">
          <ac:chgData name="유용균" userId="dd3a0e62-b779-4a85-be6a-a8d9abe2b302" providerId="ADAL" clId="{9F6A7A2B-F8A0-4F6F-9AE1-677EB7754DFA}" dt="2024-10-17T04:03:17.882" v="947" actId="478"/>
          <ac:grpSpMkLst>
            <pc:docMk/>
            <pc:sldMk cId="2975120459" sldId="258"/>
            <ac:grpSpMk id="26" creationId="{11CBEE5E-3AE9-80E9-085E-27B318B9A23A}"/>
          </ac:grpSpMkLst>
        </pc:grpChg>
        <pc:grpChg chg="add del mod">
          <ac:chgData name="유용균" userId="dd3a0e62-b779-4a85-be6a-a8d9abe2b302" providerId="ADAL" clId="{9F6A7A2B-F8A0-4F6F-9AE1-677EB7754DFA}" dt="2024-10-17T04:03:17.882" v="947" actId="478"/>
          <ac:grpSpMkLst>
            <pc:docMk/>
            <pc:sldMk cId="2975120459" sldId="258"/>
            <ac:grpSpMk id="37" creationId="{FB782948-D3DF-67DC-00B7-6FA30A2B270B}"/>
          </ac:grpSpMkLst>
        </pc:grpChg>
        <pc:grpChg chg="add del mod">
          <ac:chgData name="유용균" userId="dd3a0e62-b779-4a85-be6a-a8d9abe2b302" providerId="ADAL" clId="{9F6A7A2B-F8A0-4F6F-9AE1-677EB7754DFA}" dt="2024-10-17T04:03:17.882" v="947" actId="478"/>
          <ac:grpSpMkLst>
            <pc:docMk/>
            <pc:sldMk cId="2975120459" sldId="258"/>
            <ac:grpSpMk id="48" creationId="{3E7AF7E4-D06D-7BEA-0108-0B353361FE4E}"/>
          </ac:grpSpMkLst>
        </pc:grpChg>
        <pc:grpChg chg="add del mod">
          <ac:chgData name="유용균" userId="dd3a0e62-b779-4a85-be6a-a8d9abe2b302" providerId="ADAL" clId="{9F6A7A2B-F8A0-4F6F-9AE1-677EB7754DFA}" dt="2024-10-17T04:03:22.045" v="948" actId="165"/>
          <ac:grpSpMkLst>
            <pc:docMk/>
            <pc:sldMk cId="2975120459" sldId="258"/>
            <ac:grpSpMk id="59" creationId="{820C18E9-6490-144F-CC1B-F67A2B728D9A}"/>
          </ac:grpSpMkLst>
        </pc:grpChg>
        <pc:grpChg chg="add mod">
          <ac:chgData name="유용균" userId="dd3a0e62-b779-4a85-be6a-a8d9abe2b302" providerId="ADAL" clId="{9F6A7A2B-F8A0-4F6F-9AE1-677EB7754DFA}" dt="2024-10-17T05:17:01.762" v="1811" actId="164"/>
          <ac:grpSpMkLst>
            <pc:docMk/>
            <pc:sldMk cId="2975120459" sldId="258"/>
            <ac:grpSpMk id="70" creationId="{19179A64-8E4A-C51A-8A54-D48C18EEDC0C}"/>
          </ac:grpSpMkLst>
        </pc:grpChg>
        <pc:grpChg chg="add mod">
          <ac:chgData name="유용균" userId="dd3a0e62-b779-4a85-be6a-a8d9abe2b302" providerId="ADAL" clId="{9F6A7A2B-F8A0-4F6F-9AE1-677EB7754DFA}" dt="2024-10-17T05:17:01.762" v="1811" actId="164"/>
          <ac:grpSpMkLst>
            <pc:docMk/>
            <pc:sldMk cId="2975120459" sldId="258"/>
            <ac:grpSpMk id="72" creationId="{5EAC924D-1A4B-5F08-BCA3-79FD269881AD}"/>
          </ac:grpSpMkLst>
        </pc:grpChg>
        <pc:grpChg chg="add mod">
          <ac:chgData name="유용균" userId="dd3a0e62-b779-4a85-be6a-a8d9abe2b302" providerId="ADAL" clId="{9F6A7A2B-F8A0-4F6F-9AE1-677EB7754DFA}" dt="2024-10-17T05:17:01.762" v="1811" actId="164"/>
          <ac:grpSpMkLst>
            <pc:docMk/>
            <pc:sldMk cId="2975120459" sldId="258"/>
            <ac:grpSpMk id="83" creationId="{81E055A2-B6B0-B7FE-39A8-C43B1253BE55}"/>
          </ac:grpSpMkLst>
        </pc:grpChg>
        <pc:grpChg chg="add del mod">
          <ac:chgData name="유용균" userId="dd3a0e62-b779-4a85-be6a-a8d9abe2b302" providerId="ADAL" clId="{9F6A7A2B-F8A0-4F6F-9AE1-677EB7754DFA}" dt="2024-10-17T04:11:19.620" v="1173" actId="478"/>
          <ac:grpSpMkLst>
            <pc:docMk/>
            <pc:sldMk cId="2975120459" sldId="258"/>
            <ac:grpSpMk id="94" creationId="{E7C5C011-A734-AA65-AF69-F399C5B02948}"/>
          </ac:grpSpMkLst>
        </pc:grpChg>
        <pc:grpChg chg="add del mod">
          <ac:chgData name="유용균" userId="dd3a0e62-b779-4a85-be6a-a8d9abe2b302" providerId="ADAL" clId="{9F6A7A2B-F8A0-4F6F-9AE1-677EB7754DFA}" dt="2024-10-17T04:11:19.620" v="1173" actId="478"/>
          <ac:grpSpMkLst>
            <pc:docMk/>
            <pc:sldMk cId="2975120459" sldId="258"/>
            <ac:grpSpMk id="105" creationId="{6EA00ACE-80F3-7EF4-3771-01247655DE9C}"/>
          </ac:grpSpMkLst>
        </pc:grpChg>
        <pc:grpChg chg="add mod">
          <ac:chgData name="유용균" userId="dd3a0e62-b779-4a85-be6a-a8d9abe2b302" providerId="ADAL" clId="{9F6A7A2B-F8A0-4F6F-9AE1-677EB7754DFA}" dt="2024-10-17T05:17:01.762" v="1811" actId="164"/>
          <ac:grpSpMkLst>
            <pc:docMk/>
            <pc:sldMk cId="2975120459" sldId="258"/>
            <ac:grpSpMk id="116" creationId="{ACE8A8DE-5676-B7ED-5523-2B30B86A5E44}"/>
          </ac:grpSpMkLst>
        </pc:grpChg>
        <pc:grpChg chg="add mod">
          <ac:chgData name="유용균" userId="dd3a0e62-b779-4a85-be6a-a8d9abe2b302" providerId="ADAL" clId="{9F6A7A2B-F8A0-4F6F-9AE1-677EB7754DFA}" dt="2024-10-17T05:17:01.762" v="1811" actId="164"/>
          <ac:grpSpMkLst>
            <pc:docMk/>
            <pc:sldMk cId="2975120459" sldId="258"/>
            <ac:grpSpMk id="127" creationId="{1351587A-1AA0-8D5F-378F-8F627B99365D}"/>
          </ac:grpSpMkLst>
        </pc:grpChg>
        <pc:grpChg chg="add del mod">
          <ac:chgData name="유용균" userId="dd3a0e62-b779-4a85-be6a-a8d9abe2b302" providerId="ADAL" clId="{9F6A7A2B-F8A0-4F6F-9AE1-677EB7754DFA}" dt="2024-10-17T04:12:10.794" v="1181" actId="165"/>
          <ac:grpSpMkLst>
            <pc:docMk/>
            <pc:sldMk cId="2975120459" sldId="258"/>
            <ac:grpSpMk id="140" creationId="{4E0B567D-5D09-E535-E4E9-B82E67CD7812}"/>
          </ac:grpSpMkLst>
        </pc:grpChg>
        <pc:grpChg chg="add mod">
          <ac:chgData name="유용균" userId="dd3a0e62-b779-4a85-be6a-a8d9abe2b302" providerId="ADAL" clId="{9F6A7A2B-F8A0-4F6F-9AE1-677EB7754DFA}" dt="2024-10-17T05:17:06.340" v="1812" actId="164"/>
          <ac:grpSpMkLst>
            <pc:docMk/>
            <pc:sldMk cId="2975120459" sldId="258"/>
            <ac:grpSpMk id="151" creationId="{4DE20430-E078-0CEB-98ED-F2B5C0C6E71F}"/>
          </ac:grpSpMkLst>
        </pc:grpChg>
        <pc:grpChg chg="add mod topLvl">
          <ac:chgData name="유용균" userId="dd3a0e62-b779-4a85-be6a-a8d9abe2b302" providerId="ADAL" clId="{9F6A7A2B-F8A0-4F6F-9AE1-677EB7754DFA}" dt="2024-10-17T05:21:35.047" v="2054" actId="164"/>
          <ac:grpSpMkLst>
            <pc:docMk/>
            <pc:sldMk cId="2975120459" sldId="258"/>
            <ac:grpSpMk id="166" creationId="{56F84FBE-F4AF-757E-21D7-2747B8E5E774}"/>
          </ac:grpSpMkLst>
        </pc:grpChg>
        <pc:grpChg chg="add mod topLvl">
          <ac:chgData name="유용균" userId="dd3a0e62-b779-4a85-be6a-a8d9abe2b302" providerId="ADAL" clId="{9F6A7A2B-F8A0-4F6F-9AE1-677EB7754DFA}" dt="2024-10-17T05:21:35.047" v="2054" actId="164"/>
          <ac:grpSpMkLst>
            <pc:docMk/>
            <pc:sldMk cId="2975120459" sldId="258"/>
            <ac:grpSpMk id="169" creationId="{40BB1996-56DF-0E00-2B2F-E1AB732EF31A}"/>
          </ac:grpSpMkLst>
        </pc:grpChg>
        <pc:grpChg chg="add mod">
          <ac:chgData name="유용균" userId="dd3a0e62-b779-4a85-be6a-a8d9abe2b302" providerId="ADAL" clId="{9F6A7A2B-F8A0-4F6F-9AE1-677EB7754DFA}" dt="2024-10-17T05:17:25.584" v="1815" actId="1076"/>
          <ac:grpSpMkLst>
            <pc:docMk/>
            <pc:sldMk cId="2975120459" sldId="258"/>
            <ac:grpSpMk id="180" creationId="{2B4BCAD3-36BD-B94D-A710-EA2C5316ED02}"/>
          </ac:grpSpMkLst>
        </pc:grpChg>
        <pc:grpChg chg="add mod">
          <ac:chgData name="유용균" userId="dd3a0e62-b779-4a85-be6a-a8d9abe2b302" providerId="ADAL" clId="{9F6A7A2B-F8A0-4F6F-9AE1-677EB7754DFA}" dt="2024-10-17T05:17:06.340" v="1812" actId="164"/>
          <ac:grpSpMkLst>
            <pc:docMk/>
            <pc:sldMk cId="2975120459" sldId="258"/>
            <ac:grpSpMk id="181" creationId="{2402D1E8-EBE4-BB02-1E15-D981CC000617}"/>
          </ac:grpSpMkLst>
        </pc:grpChg>
        <pc:grpChg chg="add del mod">
          <ac:chgData name="유용균" userId="dd3a0e62-b779-4a85-be6a-a8d9abe2b302" providerId="ADAL" clId="{9F6A7A2B-F8A0-4F6F-9AE1-677EB7754DFA}" dt="2024-10-17T05:19:23.815" v="1959" actId="165"/>
          <ac:grpSpMkLst>
            <pc:docMk/>
            <pc:sldMk cId="2975120459" sldId="258"/>
            <ac:grpSpMk id="182" creationId="{E8428A8C-F8E1-2DB0-0D7E-2D385C541289}"/>
          </ac:grpSpMkLst>
        </pc:grpChg>
        <pc:grpChg chg="add mod">
          <ac:chgData name="유용균" userId="dd3a0e62-b779-4a85-be6a-a8d9abe2b302" providerId="ADAL" clId="{9F6A7A2B-F8A0-4F6F-9AE1-677EB7754DFA}" dt="2024-10-17T05:21:35.047" v="2054" actId="164"/>
          <ac:grpSpMkLst>
            <pc:docMk/>
            <pc:sldMk cId="2975120459" sldId="258"/>
            <ac:grpSpMk id="190" creationId="{D4EDD987-074D-E220-0FE4-5D6FB9FD4518}"/>
          </ac:grpSpMkLst>
        </pc:grpChg>
        <pc:cxnChg chg="add mod topLvl">
          <ac:chgData name="유용균" userId="dd3a0e62-b779-4a85-be6a-a8d9abe2b302" providerId="ADAL" clId="{9F6A7A2B-F8A0-4F6F-9AE1-677EB7754DFA}" dt="2024-10-17T05:21:35.047" v="2054" actId="164"/>
          <ac:cxnSpMkLst>
            <pc:docMk/>
            <pc:sldMk cId="2975120459" sldId="258"/>
            <ac:cxnSpMk id="176" creationId="{28D5096E-462F-0606-7DA8-B18B5C4E6A6F}"/>
          </ac:cxnSpMkLst>
        </pc:cxnChg>
        <pc:cxnChg chg="add mod topLvl">
          <ac:chgData name="유용균" userId="dd3a0e62-b779-4a85-be6a-a8d9abe2b302" providerId="ADAL" clId="{9F6A7A2B-F8A0-4F6F-9AE1-677EB7754DFA}" dt="2024-10-17T05:21:35.047" v="2054" actId="164"/>
          <ac:cxnSpMkLst>
            <pc:docMk/>
            <pc:sldMk cId="2975120459" sldId="258"/>
            <ac:cxnSpMk id="177" creationId="{3F821B7E-93A0-6209-86E2-91039DD05EA5}"/>
          </ac:cxnSpMkLst>
        </pc:cxnChg>
      </pc:sldChg>
      <pc:sldMasterChg chg="modSp modSldLayout">
        <pc:chgData name="유용균" userId="dd3a0e62-b779-4a85-be6a-a8d9abe2b302" providerId="ADAL" clId="{9F6A7A2B-F8A0-4F6F-9AE1-677EB7754DFA}" dt="2024-10-16T13:11:17.749" v="500"/>
        <pc:sldMasterMkLst>
          <pc:docMk/>
          <pc:sldMasterMk cId="3871301158" sldId="2147483648"/>
        </pc:sldMasterMkLst>
        <pc:spChg chg="mod">
          <ac:chgData name="유용균" userId="dd3a0e62-b779-4a85-be6a-a8d9abe2b302" providerId="ADAL" clId="{9F6A7A2B-F8A0-4F6F-9AE1-677EB7754DFA}" dt="2024-10-16T13:11:17.749" v="500"/>
          <ac:spMkLst>
            <pc:docMk/>
            <pc:sldMasterMk cId="3871301158" sldId="2147483648"/>
            <ac:spMk id="2" creationId="{32E244D3-8CBA-E60C-EC3D-A531CBE4D51C}"/>
          </ac:spMkLst>
        </pc:spChg>
        <pc:spChg chg="mod">
          <ac:chgData name="유용균" userId="dd3a0e62-b779-4a85-be6a-a8d9abe2b302" providerId="ADAL" clId="{9F6A7A2B-F8A0-4F6F-9AE1-677EB7754DFA}" dt="2024-10-16T13:11:17.749" v="500"/>
          <ac:spMkLst>
            <pc:docMk/>
            <pc:sldMasterMk cId="3871301158" sldId="2147483648"/>
            <ac:spMk id="3" creationId="{DE3B1470-44C5-61BF-9F1A-2A38BFF76A2C}"/>
          </ac:spMkLst>
        </pc:spChg>
        <pc:spChg chg="mod">
          <ac:chgData name="유용균" userId="dd3a0e62-b779-4a85-be6a-a8d9abe2b302" providerId="ADAL" clId="{9F6A7A2B-F8A0-4F6F-9AE1-677EB7754DFA}" dt="2024-10-16T13:11:17.749" v="500"/>
          <ac:spMkLst>
            <pc:docMk/>
            <pc:sldMasterMk cId="3871301158" sldId="2147483648"/>
            <ac:spMk id="4" creationId="{6D1975A2-FF7A-ACA3-05CD-EC1574433B24}"/>
          </ac:spMkLst>
        </pc:spChg>
        <pc:spChg chg="mod">
          <ac:chgData name="유용균" userId="dd3a0e62-b779-4a85-be6a-a8d9abe2b302" providerId="ADAL" clId="{9F6A7A2B-F8A0-4F6F-9AE1-677EB7754DFA}" dt="2024-10-16T13:11:17.749" v="500"/>
          <ac:spMkLst>
            <pc:docMk/>
            <pc:sldMasterMk cId="3871301158" sldId="2147483648"/>
            <ac:spMk id="5" creationId="{D25F0E86-9E21-0CA4-2FA6-C3B2E374CBA2}"/>
          </ac:spMkLst>
        </pc:spChg>
        <pc:spChg chg="mod">
          <ac:chgData name="유용균" userId="dd3a0e62-b779-4a85-be6a-a8d9abe2b302" providerId="ADAL" clId="{9F6A7A2B-F8A0-4F6F-9AE1-677EB7754DFA}" dt="2024-10-16T13:11:17.749" v="500"/>
          <ac:spMkLst>
            <pc:docMk/>
            <pc:sldMasterMk cId="3871301158" sldId="2147483648"/>
            <ac:spMk id="6" creationId="{A76D0226-6AB3-7F12-F354-1D142E2CE953}"/>
          </ac:spMkLst>
        </pc:spChg>
        <pc:sldLayoutChg chg="modSp">
          <pc:chgData name="유용균" userId="dd3a0e62-b779-4a85-be6a-a8d9abe2b302" providerId="ADAL" clId="{9F6A7A2B-F8A0-4F6F-9AE1-677EB7754DFA}" dt="2024-10-16T13:11:17.749" v="500"/>
          <pc:sldLayoutMkLst>
            <pc:docMk/>
            <pc:sldMasterMk cId="3871301158" sldId="2147483648"/>
            <pc:sldLayoutMk cId="2643356545" sldId="2147483649"/>
          </pc:sldLayoutMkLst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2643356545" sldId="2147483649"/>
              <ac:spMk id="2" creationId="{34100800-2E3E-BE24-A50E-B978AFD10A15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2643356545" sldId="2147483649"/>
              <ac:spMk id="3" creationId="{07E73DC2-ABD7-AE8F-5E5E-683263768342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749" v="500"/>
          <pc:sldLayoutMkLst>
            <pc:docMk/>
            <pc:sldMasterMk cId="3871301158" sldId="2147483648"/>
            <pc:sldLayoutMk cId="153589822" sldId="2147483651"/>
          </pc:sldLayoutMkLst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153589822" sldId="2147483651"/>
              <ac:spMk id="2" creationId="{DA34FC12-D534-60A0-0A42-67308787BB06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153589822" sldId="2147483651"/>
              <ac:spMk id="3" creationId="{46FD8BA1-CE07-5E64-28B6-CFA764E81087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749" v="500"/>
          <pc:sldLayoutMkLst>
            <pc:docMk/>
            <pc:sldMasterMk cId="3871301158" sldId="2147483648"/>
            <pc:sldLayoutMk cId="3321918573" sldId="2147483652"/>
          </pc:sldLayoutMkLst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3321918573" sldId="2147483652"/>
              <ac:spMk id="3" creationId="{573CF399-C3B7-2E25-CF37-F669BE0D5A8E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3321918573" sldId="2147483652"/>
              <ac:spMk id="4" creationId="{B6C1AD65-1E06-7F50-F011-73F8A0F83179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749" v="500"/>
          <pc:sldLayoutMkLst>
            <pc:docMk/>
            <pc:sldMasterMk cId="3871301158" sldId="2147483648"/>
            <pc:sldLayoutMk cId="1685033081" sldId="2147483653"/>
          </pc:sldLayoutMkLst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1685033081" sldId="2147483653"/>
              <ac:spMk id="2" creationId="{75808DDA-5B70-09CA-F9E4-B7B8836727E3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1685033081" sldId="2147483653"/>
              <ac:spMk id="3" creationId="{DB6AC64E-9C0C-8F4C-2067-D83BC4B3B9CF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1685033081" sldId="2147483653"/>
              <ac:spMk id="4" creationId="{D37B1DD3-8218-1620-1D3D-30714A11AA61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1685033081" sldId="2147483653"/>
              <ac:spMk id="5" creationId="{5210A94A-26DF-F787-FED2-6FD2CFD786E0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1685033081" sldId="2147483653"/>
              <ac:spMk id="6" creationId="{6BD1A3CC-67A9-E546-00B9-7DFCAC815D75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749" v="500"/>
          <pc:sldLayoutMkLst>
            <pc:docMk/>
            <pc:sldMasterMk cId="3871301158" sldId="2147483648"/>
            <pc:sldLayoutMk cId="3329314368" sldId="2147483656"/>
          </pc:sldLayoutMkLst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3329314368" sldId="2147483656"/>
              <ac:spMk id="2" creationId="{CA4A4DB3-6E47-2C38-44A2-FE8655C0AB37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3329314368" sldId="2147483656"/>
              <ac:spMk id="3" creationId="{B784CE64-3034-204D-89BB-BE2C5FEADD9A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3329314368" sldId="2147483656"/>
              <ac:spMk id="4" creationId="{AB896B72-06A3-FCF4-3331-2C68262F725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749" v="500"/>
          <pc:sldLayoutMkLst>
            <pc:docMk/>
            <pc:sldMasterMk cId="3871301158" sldId="2147483648"/>
            <pc:sldLayoutMk cId="4081119792" sldId="2147483657"/>
          </pc:sldLayoutMkLst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4081119792" sldId="2147483657"/>
              <ac:spMk id="2" creationId="{C63F99CF-1438-1572-6A3E-D4E056F3AA05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4081119792" sldId="2147483657"/>
              <ac:spMk id="3" creationId="{EA5D939F-3F7C-E09B-82D0-6ED7E3EEEA33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4081119792" sldId="2147483657"/>
              <ac:spMk id="4" creationId="{0A30E811-E59A-11AA-1850-81B3D0174E9B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749" v="500"/>
          <pc:sldLayoutMkLst>
            <pc:docMk/>
            <pc:sldMasterMk cId="3871301158" sldId="2147483648"/>
            <pc:sldLayoutMk cId="2922992225" sldId="2147483659"/>
          </pc:sldLayoutMkLst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2922992225" sldId="2147483659"/>
              <ac:spMk id="2" creationId="{69F5D7F9-A962-C4F6-C623-58557A5AB2E4}"/>
            </ac:spMkLst>
          </pc:spChg>
          <pc:spChg chg="mod">
            <ac:chgData name="유용균" userId="dd3a0e62-b779-4a85-be6a-a8d9abe2b302" providerId="ADAL" clId="{9F6A7A2B-F8A0-4F6F-9AE1-677EB7754DFA}" dt="2024-10-16T13:11:17.749" v="500"/>
            <ac:spMkLst>
              <pc:docMk/>
              <pc:sldMasterMk cId="3871301158" sldId="2147483648"/>
              <pc:sldLayoutMk cId="2922992225" sldId="2147483659"/>
              <ac:spMk id="3" creationId="{4F95D423-9E54-6BB7-2D32-1D8E603CCEA0}"/>
            </ac:spMkLst>
          </pc:spChg>
        </pc:sldLayoutChg>
      </pc:sldMasterChg>
      <pc:sldMasterChg chg="modSp modSldLayout">
        <pc:chgData name="유용균" userId="dd3a0e62-b779-4a85-be6a-a8d9abe2b302" providerId="ADAL" clId="{9F6A7A2B-F8A0-4F6F-9AE1-677EB7754DFA}" dt="2024-10-16T13:11:17.631" v="498"/>
        <pc:sldMasterMkLst>
          <pc:docMk/>
          <pc:sldMasterMk cId="2736115839" sldId="2147483660"/>
        </pc:sldMasterMkLst>
        <pc:spChg chg="mod">
          <ac:chgData name="유용균" userId="dd3a0e62-b779-4a85-be6a-a8d9abe2b302" providerId="ADAL" clId="{9F6A7A2B-F8A0-4F6F-9AE1-677EB7754DFA}" dt="2024-10-16T13:11:17.631" v="498"/>
          <ac:spMkLst>
            <pc:docMk/>
            <pc:sldMasterMk cId="2736115839" sldId="2147483660"/>
            <ac:spMk id="2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631" v="498"/>
          <ac:spMkLst>
            <pc:docMk/>
            <pc:sldMasterMk cId="2736115839" sldId="2147483660"/>
            <ac:spMk id="3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631" v="498"/>
          <ac:spMkLst>
            <pc:docMk/>
            <pc:sldMasterMk cId="2736115839" sldId="2147483660"/>
            <ac:spMk id="4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631" v="498"/>
          <ac:spMkLst>
            <pc:docMk/>
            <pc:sldMasterMk cId="2736115839" sldId="2147483660"/>
            <ac:spMk id="5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631" v="498"/>
          <ac:spMkLst>
            <pc:docMk/>
            <pc:sldMasterMk cId="2736115839" sldId="2147483660"/>
            <ac:spMk id="6" creationId="{00000000-0000-0000-0000-000000000000}"/>
          </ac:spMkLst>
        </pc:spChg>
        <pc:sldLayoutChg chg="modSp">
          <pc:chgData name="유용균" userId="dd3a0e62-b779-4a85-be6a-a8d9abe2b302" providerId="ADAL" clId="{9F6A7A2B-F8A0-4F6F-9AE1-677EB7754DFA}" dt="2024-10-16T13:11:17.631" v="498"/>
          <pc:sldLayoutMkLst>
            <pc:docMk/>
            <pc:sldMasterMk cId="2736115839" sldId="2147483660"/>
            <pc:sldLayoutMk cId="688227646" sldId="2147483661"/>
          </pc:sldLayoutMkLst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688227646" sldId="2147483661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688227646" sldId="2147483661"/>
              <ac:spMk id="3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631" v="498"/>
          <pc:sldLayoutMkLst>
            <pc:docMk/>
            <pc:sldMasterMk cId="2736115839" sldId="2147483660"/>
            <pc:sldLayoutMk cId="151350498" sldId="2147483663"/>
          </pc:sldLayoutMkLst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51350498" sldId="2147483663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51350498" sldId="2147483663"/>
              <ac:spMk id="3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631" v="498"/>
          <pc:sldLayoutMkLst>
            <pc:docMk/>
            <pc:sldMasterMk cId="2736115839" sldId="2147483660"/>
            <pc:sldLayoutMk cId="2917808173" sldId="2147483664"/>
          </pc:sldLayoutMkLst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2917808173" sldId="2147483664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2917808173" sldId="2147483664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631" v="498"/>
          <pc:sldLayoutMkLst>
            <pc:docMk/>
            <pc:sldMasterMk cId="2736115839" sldId="2147483660"/>
            <pc:sldLayoutMk cId="1345006921" sldId="2147483665"/>
          </pc:sldLayoutMkLst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345006921" sldId="2147483665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345006921" sldId="2147483665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345006921" sldId="2147483665"/>
              <ac:spMk id="4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345006921" sldId="2147483665"/>
              <ac:spMk id="5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345006921" sldId="2147483665"/>
              <ac:spMk id="6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631" v="498"/>
          <pc:sldLayoutMkLst>
            <pc:docMk/>
            <pc:sldMasterMk cId="2736115839" sldId="2147483660"/>
            <pc:sldLayoutMk cId="1546897504" sldId="2147483668"/>
          </pc:sldLayoutMkLst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546897504" sldId="2147483668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546897504" sldId="2147483668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1546897504" sldId="2147483668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631" v="498"/>
          <pc:sldLayoutMkLst>
            <pc:docMk/>
            <pc:sldMasterMk cId="2736115839" sldId="2147483660"/>
            <pc:sldLayoutMk cId="2550633848" sldId="2147483669"/>
          </pc:sldLayoutMkLst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2550633848" sldId="2147483669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2550633848" sldId="2147483669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2550633848" sldId="2147483669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631" v="498"/>
          <pc:sldLayoutMkLst>
            <pc:docMk/>
            <pc:sldMasterMk cId="2736115839" sldId="2147483660"/>
            <pc:sldLayoutMk cId="3033739422" sldId="2147483671"/>
          </pc:sldLayoutMkLst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3033739422" sldId="2147483671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631" v="498"/>
            <ac:spMkLst>
              <pc:docMk/>
              <pc:sldMasterMk cId="2736115839" sldId="2147483660"/>
              <pc:sldLayoutMk cId="3033739422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유용균" userId="dd3a0e62-b779-4a85-be6a-a8d9abe2b302" providerId="ADAL" clId="{9F6A7A2B-F8A0-4F6F-9AE1-677EB7754DFA}" dt="2024-10-16T13:11:17.575" v="497"/>
        <pc:sldMasterMkLst>
          <pc:docMk/>
          <pc:sldMasterMk cId="3259038969" sldId="2147483672"/>
        </pc:sldMasterMkLst>
        <pc:spChg chg="mod">
          <ac:chgData name="유용균" userId="dd3a0e62-b779-4a85-be6a-a8d9abe2b302" providerId="ADAL" clId="{9F6A7A2B-F8A0-4F6F-9AE1-677EB7754DFA}" dt="2024-10-16T13:11:17.575" v="497"/>
          <ac:spMkLst>
            <pc:docMk/>
            <pc:sldMasterMk cId="3259038969" sldId="2147483672"/>
            <ac:spMk id="2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575" v="497"/>
          <ac:spMkLst>
            <pc:docMk/>
            <pc:sldMasterMk cId="3259038969" sldId="2147483672"/>
            <ac:spMk id="3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575" v="497"/>
          <ac:spMkLst>
            <pc:docMk/>
            <pc:sldMasterMk cId="3259038969" sldId="2147483672"/>
            <ac:spMk id="4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575" v="497"/>
          <ac:spMkLst>
            <pc:docMk/>
            <pc:sldMasterMk cId="3259038969" sldId="2147483672"/>
            <ac:spMk id="5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575" v="497"/>
          <ac:spMkLst>
            <pc:docMk/>
            <pc:sldMasterMk cId="3259038969" sldId="2147483672"/>
            <ac:spMk id="6" creationId="{00000000-0000-0000-0000-000000000000}"/>
          </ac:spMkLst>
        </pc:spChg>
        <pc:sldLayoutChg chg="modSp">
          <pc:chgData name="유용균" userId="dd3a0e62-b779-4a85-be6a-a8d9abe2b302" providerId="ADAL" clId="{9F6A7A2B-F8A0-4F6F-9AE1-677EB7754DFA}" dt="2024-10-16T13:11:17.575" v="497"/>
          <pc:sldLayoutMkLst>
            <pc:docMk/>
            <pc:sldMasterMk cId="3259038969" sldId="2147483672"/>
            <pc:sldLayoutMk cId="4068778302" sldId="2147483673"/>
          </pc:sldLayoutMkLst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4068778302" sldId="2147483673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4068778302" sldId="2147483673"/>
              <ac:spMk id="3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75" v="497"/>
          <pc:sldLayoutMkLst>
            <pc:docMk/>
            <pc:sldMasterMk cId="3259038969" sldId="2147483672"/>
            <pc:sldLayoutMk cId="1809859105" sldId="2147483675"/>
          </pc:sldLayoutMkLst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1809859105" sldId="2147483675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1809859105" sldId="2147483675"/>
              <ac:spMk id="3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75" v="497"/>
          <pc:sldLayoutMkLst>
            <pc:docMk/>
            <pc:sldMasterMk cId="3259038969" sldId="2147483672"/>
            <pc:sldLayoutMk cId="4012515706" sldId="2147483676"/>
          </pc:sldLayoutMkLst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4012515706" sldId="2147483676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4012515706" sldId="2147483676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75" v="497"/>
          <pc:sldLayoutMkLst>
            <pc:docMk/>
            <pc:sldMasterMk cId="3259038969" sldId="2147483672"/>
            <pc:sldLayoutMk cId="3594100545" sldId="2147483677"/>
          </pc:sldLayoutMkLst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3594100545" sldId="2147483677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3594100545" sldId="2147483677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3594100545" sldId="2147483677"/>
              <ac:spMk id="4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3594100545" sldId="2147483677"/>
              <ac:spMk id="5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3594100545" sldId="2147483677"/>
              <ac:spMk id="6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75" v="497"/>
          <pc:sldLayoutMkLst>
            <pc:docMk/>
            <pc:sldMasterMk cId="3259038969" sldId="2147483672"/>
            <pc:sldLayoutMk cId="2594897447" sldId="2147483680"/>
          </pc:sldLayoutMkLst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2594897447" sldId="2147483680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2594897447" sldId="2147483680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2594897447" sldId="2147483680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75" v="497"/>
          <pc:sldLayoutMkLst>
            <pc:docMk/>
            <pc:sldMasterMk cId="3259038969" sldId="2147483672"/>
            <pc:sldLayoutMk cId="2365687733" sldId="2147483681"/>
          </pc:sldLayoutMkLst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2365687733" sldId="2147483681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2365687733" sldId="2147483681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2365687733" sldId="2147483681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75" v="497"/>
          <pc:sldLayoutMkLst>
            <pc:docMk/>
            <pc:sldMasterMk cId="3259038969" sldId="2147483672"/>
            <pc:sldLayoutMk cId="591818427" sldId="2147483683"/>
          </pc:sldLayoutMkLst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591818427" sldId="2147483683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75" v="497"/>
            <ac:spMkLst>
              <pc:docMk/>
              <pc:sldMasterMk cId="3259038969" sldId="2147483672"/>
              <pc:sldLayoutMk cId="591818427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유용균" userId="dd3a0e62-b779-4a85-be6a-a8d9abe2b302" providerId="ADAL" clId="{9F6A7A2B-F8A0-4F6F-9AE1-677EB7754DFA}" dt="2024-10-16T13:11:17.526" v="496"/>
        <pc:sldMasterMkLst>
          <pc:docMk/>
          <pc:sldMasterMk cId="2950658358" sldId="2147483684"/>
        </pc:sldMasterMkLst>
        <pc:spChg chg="mod">
          <ac:chgData name="유용균" userId="dd3a0e62-b779-4a85-be6a-a8d9abe2b302" providerId="ADAL" clId="{9F6A7A2B-F8A0-4F6F-9AE1-677EB7754DFA}" dt="2024-10-16T13:11:17.526" v="496"/>
          <ac:spMkLst>
            <pc:docMk/>
            <pc:sldMasterMk cId="2950658358" sldId="2147483684"/>
            <ac:spMk id="2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526" v="496"/>
          <ac:spMkLst>
            <pc:docMk/>
            <pc:sldMasterMk cId="2950658358" sldId="2147483684"/>
            <ac:spMk id="3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526" v="496"/>
          <ac:spMkLst>
            <pc:docMk/>
            <pc:sldMasterMk cId="2950658358" sldId="2147483684"/>
            <ac:spMk id="4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526" v="496"/>
          <ac:spMkLst>
            <pc:docMk/>
            <pc:sldMasterMk cId="2950658358" sldId="2147483684"/>
            <ac:spMk id="5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526" v="496"/>
          <ac:spMkLst>
            <pc:docMk/>
            <pc:sldMasterMk cId="2950658358" sldId="2147483684"/>
            <ac:spMk id="6" creationId="{00000000-0000-0000-0000-000000000000}"/>
          </ac:spMkLst>
        </pc:spChg>
        <pc:sldLayoutChg chg="modSp">
          <pc:chgData name="유용균" userId="dd3a0e62-b779-4a85-be6a-a8d9abe2b302" providerId="ADAL" clId="{9F6A7A2B-F8A0-4F6F-9AE1-677EB7754DFA}" dt="2024-10-16T13:11:17.526" v="496"/>
          <pc:sldLayoutMkLst>
            <pc:docMk/>
            <pc:sldMasterMk cId="2950658358" sldId="2147483684"/>
            <pc:sldLayoutMk cId="2502601998" sldId="2147483685"/>
          </pc:sldLayoutMkLst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2502601998" sldId="2147483685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2502601998" sldId="2147483685"/>
              <ac:spMk id="3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26" v="496"/>
          <pc:sldLayoutMkLst>
            <pc:docMk/>
            <pc:sldMasterMk cId="2950658358" sldId="2147483684"/>
            <pc:sldLayoutMk cId="859314662" sldId="2147483687"/>
          </pc:sldLayoutMkLst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859314662" sldId="2147483687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859314662" sldId="2147483687"/>
              <ac:spMk id="3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26" v="496"/>
          <pc:sldLayoutMkLst>
            <pc:docMk/>
            <pc:sldMasterMk cId="2950658358" sldId="2147483684"/>
            <pc:sldLayoutMk cId="2483211692" sldId="2147483688"/>
          </pc:sldLayoutMkLst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2483211692" sldId="2147483688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2483211692" sldId="2147483688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26" v="496"/>
          <pc:sldLayoutMkLst>
            <pc:docMk/>
            <pc:sldMasterMk cId="2950658358" sldId="2147483684"/>
            <pc:sldLayoutMk cId="744327053" sldId="2147483689"/>
          </pc:sldLayoutMkLst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744327053" sldId="2147483689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744327053" sldId="2147483689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744327053" sldId="2147483689"/>
              <ac:spMk id="4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744327053" sldId="2147483689"/>
              <ac:spMk id="5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744327053" sldId="2147483689"/>
              <ac:spMk id="6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26" v="496"/>
          <pc:sldLayoutMkLst>
            <pc:docMk/>
            <pc:sldMasterMk cId="2950658358" sldId="2147483684"/>
            <pc:sldLayoutMk cId="3076565547" sldId="2147483692"/>
          </pc:sldLayoutMkLst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3076565547" sldId="2147483692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3076565547" sldId="2147483692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3076565547" sldId="2147483692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26" v="496"/>
          <pc:sldLayoutMkLst>
            <pc:docMk/>
            <pc:sldMasterMk cId="2950658358" sldId="2147483684"/>
            <pc:sldLayoutMk cId="1038811515" sldId="2147483693"/>
          </pc:sldLayoutMkLst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1038811515" sldId="2147483693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1038811515" sldId="2147483693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1038811515" sldId="2147483693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526" v="496"/>
          <pc:sldLayoutMkLst>
            <pc:docMk/>
            <pc:sldMasterMk cId="2950658358" sldId="2147483684"/>
            <pc:sldLayoutMk cId="2177439967" sldId="2147483695"/>
          </pc:sldLayoutMkLst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2177439967" sldId="2147483695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526" v="496"/>
            <ac:spMkLst>
              <pc:docMk/>
              <pc:sldMasterMk cId="2950658358" sldId="2147483684"/>
              <pc:sldLayoutMk cId="2177439967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유용균" userId="dd3a0e62-b779-4a85-be6a-a8d9abe2b302" providerId="ADAL" clId="{9F6A7A2B-F8A0-4F6F-9AE1-677EB7754DFA}" dt="2024-10-16T13:11:17.028" v="495"/>
        <pc:sldMasterMkLst>
          <pc:docMk/>
          <pc:sldMasterMk cId="2389946265" sldId="2147483696"/>
        </pc:sldMasterMkLst>
        <pc:spChg chg="mod">
          <ac:chgData name="유용균" userId="dd3a0e62-b779-4a85-be6a-a8d9abe2b302" providerId="ADAL" clId="{9F6A7A2B-F8A0-4F6F-9AE1-677EB7754DFA}" dt="2024-10-16T13:11:17.028" v="495"/>
          <ac:spMkLst>
            <pc:docMk/>
            <pc:sldMasterMk cId="2389946265" sldId="2147483696"/>
            <ac:spMk id="2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028" v="495"/>
          <ac:spMkLst>
            <pc:docMk/>
            <pc:sldMasterMk cId="2389946265" sldId="2147483696"/>
            <ac:spMk id="3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028" v="495"/>
          <ac:spMkLst>
            <pc:docMk/>
            <pc:sldMasterMk cId="2389946265" sldId="2147483696"/>
            <ac:spMk id="4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028" v="495"/>
          <ac:spMkLst>
            <pc:docMk/>
            <pc:sldMasterMk cId="2389946265" sldId="2147483696"/>
            <ac:spMk id="5" creationId="{00000000-0000-0000-0000-000000000000}"/>
          </ac:spMkLst>
        </pc:spChg>
        <pc:spChg chg="mod">
          <ac:chgData name="유용균" userId="dd3a0e62-b779-4a85-be6a-a8d9abe2b302" providerId="ADAL" clId="{9F6A7A2B-F8A0-4F6F-9AE1-677EB7754DFA}" dt="2024-10-16T13:11:17.028" v="495"/>
          <ac:spMkLst>
            <pc:docMk/>
            <pc:sldMasterMk cId="2389946265" sldId="2147483696"/>
            <ac:spMk id="6" creationId="{00000000-0000-0000-0000-000000000000}"/>
          </ac:spMkLst>
        </pc:spChg>
        <pc:sldLayoutChg chg="modSp">
          <pc:chgData name="유용균" userId="dd3a0e62-b779-4a85-be6a-a8d9abe2b302" providerId="ADAL" clId="{9F6A7A2B-F8A0-4F6F-9AE1-677EB7754DFA}" dt="2024-10-16T13:11:17.028" v="495"/>
          <pc:sldLayoutMkLst>
            <pc:docMk/>
            <pc:sldMasterMk cId="2389946265" sldId="2147483696"/>
            <pc:sldLayoutMk cId="3573212332" sldId="2147483697"/>
          </pc:sldLayoutMkLst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3573212332" sldId="2147483697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3573212332" sldId="2147483697"/>
              <ac:spMk id="3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028" v="495"/>
          <pc:sldLayoutMkLst>
            <pc:docMk/>
            <pc:sldMasterMk cId="2389946265" sldId="2147483696"/>
            <pc:sldLayoutMk cId="384599740" sldId="2147483699"/>
          </pc:sldLayoutMkLst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384599740" sldId="2147483699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384599740" sldId="2147483699"/>
              <ac:spMk id="3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028" v="495"/>
          <pc:sldLayoutMkLst>
            <pc:docMk/>
            <pc:sldMasterMk cId="2389946265" sldId="2147483696"/>
            <pc:sldLayoutMk cId="967012525" sldId="2147483700"/>
          </pc:sldLayoutMkLst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967012525" sldId="2147483700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967012525" sldId="2147483700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028" v="495"/>
          <pc:sldLayoutMkLst>
            <pc:docMk/>
            <pc:sldMasterMk cId="2389946265" sldId="2147483696"/>
            <pc:sldLayoutMk cId="707849012" sldId="2147483701"/>
          </pc:sldLayoutMkLst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707849012" sldId="2147483701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707849012" sldId="2147483701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707849012" sldId="2147483701"/>
              <ac:spMk id="4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707849012" sldId="2147483701"/>
              <ac:spMk id="5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707849012" sldId="2147483701"/>
              <ac:spMk id="6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028" v="495"/>
          <pc:sldLayoutMkLst>
            <pc:docMk/>
            <pc:sldMasterMk cId="2389946265" sldId="2147483696"/>
            <pc:sldLayoutMk cId="2208395482" sldId="2147483704"/>
          </pc:sldLayoutMkLst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2208395482" sldId="2147483704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2208395482" sldId="2147483704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2208395482" sldId="2147483704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028" v="495"/>
          <pc:sldLayoutMkLst>
            <pc:docMk/>
            <pc:sldMasterMk cId="2389946265" sldId="2147483696"/>
            <pc:sldLayoutMk cId="821283671" sldId="2147483705"/>
          </pc:sldLayoutMkLst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821283671" sldId="2147483705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821283671" sldId="2147483705"/>
              <ac:spMk id="3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821283671" sldId="2147483705"/>
              <ac:spMk id="4" creationId="{00000000-0000-0000-0000-000000000000}"/>
            </ac:spMkLst>
          </pc:spChg>
        </pc:sldLayoutChg>
        <pc:sldLayoutChg chg="modSp">
          <pc:chgData name="유용균" userId="dd3a0e62-b779-4a85-be6a-a8d9abe2b302" providerId="ADAL" clId="{9F6A7A2B-F8A0-4F6F-9AE1-677EB7754DFA}" dt="2024-10-16T13:11:17.028" v="495"/>
          <pc:sldLayoutMkLst>
            <pc:docMk/>
            <pc:sldMasterMk cId="2389946265" sldId="2147483696"/>
            <pc:sldLayoutMk cId="1790759412" sldId="2147483707"/>
          </pc:sldLayoutMkLst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1790759412" sldId="2147483707"/>
              <ac:spMk id="2" creationId="{00000000-0000-0000-0000-000000000000}"/>
            </ac:spMkLst>
          </pc:spChg>
          <pc:spChg chg="mod">
            <ac:chgData name="유용균" userId="dd3a0e62-b779-4a85-be6a-a8d9abe2b302" providerId="ADAL" clId="{9F6A7A2B-F8A0-4F6F-9AE1-677EB7754DFA}" dt="2024-10-16T13:11:17.028" v="495"/>
            <ac:spMkLst>
              <pc:docMk/>
              <pc:sldMasterMk cId="2389946265" sldId="2147483696"/>
              <pc:sldLayoutMk cId="1790759412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6D1AB-F436-4A3B-B3AB-EDE98D2615A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8CC93-F0B5-43A6-A3AB-D2EA06952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3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013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027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042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055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067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082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095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109" algn="l" defTabSz="914027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8CC93-F0B5-43A6-A3AB-D2EA069523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0800-2E3E-BE24-A50E-B978AFD10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73DC2-ABD7-AE8F-5E5E-683263768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97500-6262-153F-38CF-905C6907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49359-6354-2501-4C2A-182B88E0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13496-5E20-09B0-3BA9-0F330631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5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41F9-A57C-D7E1-FA67-0973F019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D0505-EB06-A95B-C73E-8AC85CC15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277D7-542A-AD9D-36A5-DD78E278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3AEDD-577B-FFFE-B224-77AE9F6C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E1BAD-DE0C-E6AF-AD38-BB19B6A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F5D7F9-A962-C4F6-C623-58557A5AB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95D423-9E54-6BB7-2D32-1D8E603CC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A68F6-456D-FDAE-00B9-D457E57F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55717-21CE-5632-360C-171521FE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5212A-B1F2-4820-7634-0AB387DE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9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781EA-E174-CC96-56CC-A9E2F919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6E10A-70C7-9B0C-744E-0995877A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854E3-A6A1-1AE1-72CD-7254FF7E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3069D-3D77-5285-49FD-11BCFD51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A20CC-38D9-9EF4-12AA-C6F0D1C1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6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4FC12-D534-60A0-0A42-67308787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D8BA1-CE07-5E64-28B6-CFA764E8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107E1-610C-54ED-DBB0-37183041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5391F-4699-6775-DFD6-185C8D4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AB054-A53F-E2E1-ABB4-2D997AAE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5BB4A-EDBB-6A4B-62C8-6A346251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CF399-C3B7-2E25-CF37-F669BE0D5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1AD65-1E06-7F50-F011-73F8A0F8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0772B-C596-99FF-F137-45940115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0FB3D-A13C-391B-9550-132E0709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E1583-0DC9-2C86-E85F-65936460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08DDA-5B70-09CA-F9E4-B7B88367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AC64E-9C0C-8F4C-2067-D83BC4B3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B1DD3-8218-1620-1D3D-30714A11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10A94A-26DF-F787-FED2-6FD2CFD7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D1A3CC-67A9-E546-00B9-7DFCAC815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383D3-D75E-A7FB-0DFF-44456C59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B5ECC5-BC18-205C-9398-9F9146B0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08607-49D5-9302-FB2B-9FED423E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339E-DFD8-BFAB-3DD6-33F4943C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19025-893D-6DC9-214E-8861FF5D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89E4AC-59CE-EC47-9152-FE220181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FC7726-9F72-BEE8-341D-AB51F432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0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C9915B-B3FE-03FA-F7D1-80124677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5FBE4-7D0C-9A8A-1132-3DFA7107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9B3F5-275C-AAF2-3DA9-36F06099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A4DB3-6E47-2C38-44A2-FE8655C0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4CE64-3034-204D-89BB-BE2C5FEA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96B72-06A3-FCF4-3331-2C68262F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25D7F-05CC-2F47-0178-AFD182CB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DBE1D-2689-9830-B5CC-26100B66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43032-5E1D-0DC0-BC2F-E186BE24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1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F99CF-1438-1572-6A3E-D4E056F3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5D939F-3F7C-E09B-82D0-6ED7E3EEE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0E811-E59A-11AA-1850-81B3D017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459AD-ECB2-DC54-E3AF-848172F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40AB1-EFF5-8D87-AD7F-83F786B6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FD3E6-AD0A-3EE0-C57E-3F107E8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1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E244D3-8CBA-E60C-EC3D-A531CBE4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B1470-44C5-61BF-9F1A-2A38BFF7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975A2-FF7A-ACA3-05CD-EC1574433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9171B-5571-44FE-B5DD-41A383CEAF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F0E86-9E21-0CA4-2FA6-C3B2E374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0226-6AB3-7F12-F354-1D142E2CE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94F12-1FAA-41E6-8C49-D9AF8567A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0F2160C-2805-633A-2E30-C284F5282800}"/>
              </a:ext>
            </a:extLst>
          </p:cNvPr>
          <p:cNvCxnSpPr>
            <a:cxnSpLocks/>
          </p:cNvCxnSpPr>
          <p:nvPr/>
        </p:nvCxnSpPr>
        <p:spPr>
          <a:xfrm flipH="1">
            <a:off x="2478343" y="322066"/>
            <a:ext cx="7542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AFDCC24-2E69-10D5-3F2B-C82E60C97E1A}"/>
              </a:ext>
            </a:extLst>
          </p:cNvPr>
          <p:cNvCxnSpPr>
            <a:cxnSpLocks/>
          </p:cNvCxnSpPr>
          <p:nvPr/>
        </p:nvCxnSpPr>
        <p:spPr>
          <a:xfrm flipH="1">
            <a:off x="5517754" y="2159774"/>
            <a:ext cx="8134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7CB2B6-6B24-ED69-64A5-80BD965FA63C}"/>
              </a:ext>
            </a:extLst>
          </p:cNvPr>
          <p:cNvCxnSpPr>
            <a:cxnSpLocks/>
          </p:cNvCxnSpPr>
          <p:nvPr/>
        </p:nvCxnSpPr>
        <p:spPr>
          <a:xfrm flipV="1">
            <a:off x="4350786" y="1476133"/>
            <a:ext cx="0" cy="278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CC24C4-5A4C-4326-48A1-B0E2A6732985}"/>
              </a:ext>
            </a:extLst>
          </p:cNvPr>
          <p:cNvCxnSpPr>
            <a:cxnSpLocks/>
          </p:cNvCxnSpPr>
          <p:nvPr/>
        </p:nvCxnSpPr>
        <p:spPr>
          <a:xfrm flipH="1">
            <a:off x="5517754" y="1236905"/>
            <a:ext cx="8134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340538D-A880-8CEE-E8C7-CAD51AD2C7D8}"/>
              </a:ext>
            </a:extLst>
          </p:cNvPr>
          <p:cNvCxnSpPr>
            <a:cxnSpLocks/>
          </p:cNvCxnSpPr>
          <p:nvPr/>
        </p:nvCxnSpPr>
        <p:spPr>
          <a:xfrm flipV="1">
            <a:off x="4357290" y="530445"/>
            <a:ext cx="0" cy="557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9A28E8-C60E-A8EA-CF2B-45909AD365DC}"/>
              </a:ext>
            </a:extLst>
          </p:cNvPr>
          <p:cNvCxnSpPr>
            <a:cxnSpLocks/>
          </p:cNvCxnSpPr>
          <p:nvPr/>
        </p:nvCxnSpPr>
        <p:spPr>
          <a:xfrm>
            <a:off x="7380801" y="1581526"/>
            <a:ext cx="0" cy="376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104C296F-A4CE-338B-A077-66E8B864299C}"/>
              </a:ext>
            </a:extLst>
          </p:cNvPr>
          <p:cNvSpPr/>
          <p:nvPr/>
        </p:nvSpPr>
        <p:spPr>
          <a:xfrm>
            <a:off x="6220336" y="794476"/>
            <a:ext cx="2320930" cy="886889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회원정보가 </a:t>
            </a:r>
            <a:r>
              <a:rPr lang="en-US" altLang="ko-KR" sz="1200" dirty="0"/>
              <a:t>userlist</a:t>
            </a:r>
            <a:r>
              <a:rPr lang="ko-KR" altLang="en-US" sz="1200" dirty="0"/>
              <a:t>에 있는가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04A7329-08CD-7E11-DACC-CD6B9CA9551D}"/>
              </a:ext>
            </a:extLst>
          </p:cNvPr>
          <p:cNvGrpSpPr/>
          <p:nvPr/>
        </p:nvGrpSpPr>
        <p:grpSpPr>
          <a:xfrm>
            <a:off x="807053" y="1151280"/>
            <a:ext cx="1053455" cy="1037948"/>
            <a:chOff x="1566333" y="1236905"/>
            <a:chExt cx="1053455" cy="10379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64B7825-BA0D-ABAD-FDF4-E6E8E3283DA5}"/>
                </a:ext>
              </a:extLst>
            </p:cNvPr>
            <p:cNvSpPr/>
            <p:nvPr/>
          </p:nvSpPr>
          <p:spPr>
            <a:xfrm>
              <a:off x="1566333" y="1236905"/>
              <a:ext cx="1053455" cy="10379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범례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5BCD00C-CD30-3E5A-421B-37DE5BB22E45}"/>
                </a:ext>
              </a:extLst>
            </p:cNvPr>
            <p:cNvSpPr/>
            <p:nvPr/>
          </p:nvSpPr>
          <p:spPr>
            <a:xfrm>
              <a:off x="1640626" y="1550725"/>
              <a:ext cx="904867" cy="2816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함수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270CA9-E202-8E7C-BA71-232CB7B9E4E3}"/>
                </a:ext>
              </a:extLst>
            </p:cNvPr>
            <p:cNvSpPr/>
            <p:nvPr/>
          </p:nvSpPr>
          <p:spPr>
            <a:xfrm>
              <a:off x="1640626" y="1921892"/>
              <a:ext cx="904867" cy="2816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Tk </a:t>
              </a:r>
              <a:r>
                <a:rPr lang="ko-KR" altLang="en-US" sz="1400" dirty="0"/>
                <a:t>객체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3FD0D7-6BD6-EBDB-5E7F-E36D1B71F6AE}"/>
              </a:ext>
            </a:extLst>
          </p:cNvPr>
          <p:cNvSpPr/>
          <p:nvPr/>
        </p:nvSpPr>
        <p:spPr>
          <a:xfrm>
            <a:off x="3218503" y="61929"/>
            <a:ext cx="2320930" cy="48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login</a:t>
            </a:r>
            <a:endParaRPr lang="ko-KR" altLang="en-US" sz="180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18D65-C242-D1F5-808F-338856FA1288}"/>
              </a:ext>
            </a:extLst>
          </p:cNvPr>
          <p:cNvSpPr/>
          <p:nvPr/>
        </p:nvSpPr>
        <p:spPr>
          <a:xfrm>
            <a:off x="101059" y="2850362"/>
            <a:ext cx="2320928" cy="486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initial()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A510D4-7B8B-65A4-A751-6196EF959BF1}"/>
              </a:ext>
            </a:extLst>
          </p:cNvPr>
          <p:cNvSpPr/>
          <p:nvPr/>
        </p:nvSpPr>
        <p:spPr>
          <a:xfrm>
            <a:off x="3190335" y="6056218"/>
            <a:ext cx="2320930" cy="48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getdata()</a:t>
            </a:r>
            <a:endParaRPr lang="ko-KR" altLang="en-US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E9F0E1F-4926-5C39-49AF-88802C65D889}"/>
              </a:ext>
            </a:extLst>
          </p:cNvPr>
          <p:cNvSpPr/>
          <p:nvPr/>
        </p:nvSpPr>
        <p:spPr>
          <a:xfrm>
            <a:off x="6220338" y="3669282"/>
            <a:ext cx="2320930" cy="48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send</a:t>
            </a:r>
            <a:endParaRPr lang="ko-KR" altLang="en-US" sz="180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427EA-2C7D-5D72-AEC8-A55457A78997}"/>
              </a:ext>
            </a:extLst>
          </p:cNvPr>
          <p:cNvSpPr/>
          <p:nvPr/>
        </p:nvSpPr>
        <p:spPr>
          <a:xfrm>
            <a:off x="6220340" y="6057273"/>
            <a:ext cx="2320928" cy="4857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mailupdate()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4A4C17-5FAB-7343-E812-B1E70CB09570}"/>
              </a:ext>
            </a:extLst>
          </p:cNvPr>
          <p:cNvSpPr/>
          <p:nvPr/>
        </p:nvSpPr>
        <p:spPr>
          <a:xfrm>
            <a:off x="3196826" y="993487"/>
            <a:ext cx="2320928" cy="486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notice()</a:t>
            </a:r>
            <a:endParaRPr lang="ko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B4D03C-6263-9B56-7FD6-96105838C30C}"/>
              </a:ext>
            </a:extLst>
          </p:cNvPr>
          <p:cNvSpPr/>
          <p:nvPr/>
        </p:nvSpPr>
        <p:spPr>
          <a:xfrm>
            <a:off x="157413" y="78648"/>
            <a:ext cx="2320930" cy="486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register()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EE39A5-C5C2-4E26-DE4C-C0FAA259B568}"/>
              </a:ext>
            </a:extLst>
          </p:cNvPr>
          <p:cNvSpPr/>
          <p:nvPr/>
        </p:nvSpPr>
        <p:spPr>
          <a:xfrm>
            <a:off x="101064" y="6056218"/>
            <a:ext cx="2320928" cy="48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info</a:t>
            </a:r>
            <a:endParaRPr lang="ko-KR" altLang="en-US" sz="180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6C0208-E0CB-0D87-3A40-56579389015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350786" y="2458616"/>
            <a:ext cx="17" cy="379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28E50C-B9AA-2B34-62E2-A83DB6D9C272}"/>
              </a:ext>
            </a:extLst>
          </p:cNvPr>
          <p:cNvCxnSpPr>
            <a:cxnSpLocks/>
          </p:cNvCxnSpPr>
          <p:nvPr/>
        </p:nvCxnSpPr>
        <p:spPr>
          <a:xfrm flipH="1">
            <a:off x="4350786" y="3325299"/>
            <a:ext cx="12" cy="362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ED5F36-F660-6E44-36A2-AF29836EEE0F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350796" y="4152860"/>
            <a:ext cx="2" cy="281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C5264C2-2A7A-678E-5C47-41E83F92D44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350796" y="4921354"/>
            <a:ext cx="4" cy="345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80442A-6F25-CB52-F95B-CA85C3C1FEBB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350800" y="5753678"/>
            <a:ext cx="0" cy="302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6AC882-10D0-5F8F-94CD-2A313B71E614}"/>
              </a:ext>
            </a:extLst>
          </p:cNvPr>
          <p:cNvCxnSpPr>
            <a:cxnSpLocks/>
          </p:cNvCxnSpPr>
          <p:nvPr/>
        </p:nvCxnSpPr>
        <p:spPr>
          <a:xfrm flipH="1">
            <a:off x="2421983" y="3093778"/>
            <a:ext cx="7683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B4C881D-D1F1-4DF8-59B0-32CBD599737F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H="1" flipV="1">
            <a:off x="1261523" y="3337198"/>
            <a:ext cx="5" cy="2719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1F734A-304A-A4E0-3504-7543BCD27E24}"/>
              </a:ext>
            </a:extLst>
          </p:cNvPr>
          <p:cNvCxnSpPr>
            <a:cxnSpLocks/>
          </p:cNvCxnSpPr>
          <p:nvPr/>
        </p:nvCxnSpPr>
        <p:spPr>
          <a:xfrm>
            <a:off x="5511266" y="3912699"/>
            <a:ext cx="7090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E8962A-26C3-7C31-E15D-7768F260E6D5}"/>
              </a:ext>
            </a:extLst>
          </p:cNvPr>
          <p:cNvCxnSpPr>
            <a:cxnSpLocks/>
          </p:cNvCxnSpPr>
          <p:nvPr/>
        </p:nvCxnSpPr>
        <p:spPr>
          <a:xfrm flipH="1">
            <a:off x="2421986" y="6299635"/>
            <a:ext cx="7683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C728D9-5628-EA19-43C6-D278EEFACE9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80802" y="4162734"/>
            <a:ext cx="2" cy="271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011C23-13BB-A983-8C7F-CBBEE6199D98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7380803" y="4921354"/>
            <a:ext cx="1" cy="346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7371F74-1400-EE4A-735C-950610089A8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7380803" y="5755145"/>
            <a:ext cx="1" cy="30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DACE5F9-9610-4787-2A88-70F2DB7AA86C}"/>
              </a:ext>
            </a:extLst>
          </p:cNvPr>
          <p:cNvSpPr/>
          <p:nvPr/>
        </p:nvSpPr>
        <p:spPr>
          <a:xfrm>
            <a:off x="3190335" y="5266844"/>
            <a:ext cx="2320930" cy="48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post</a:t>
            </a:r>
            <a:endParaRPr lang="ko-KR" altLang="en-US" sz="180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8E259CC-EFD1-8A9C-7804-05F04F1A3F8B}"/>
              </a:ext>
            </a:extLst>
          </p:cNvPr>
          <p:cNvSpPr/>
          <p:nvPr/>
        </p:nvSpPr>
        <p:spPr>
          <a:xfrm>
            <a:off x="6220338" y="5268311"/>
            <a:ext cx="2320930" cy="48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mbox</a:t>
            </a:r>
            <a:endParaRPr lang="ko-KR" altLang="en-US" sz="180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84570A-428B-9E87-3934-B72DCCCEA382}"/>
              </a:ext>
            </a:extLst>
          </p:cNvPr>
          <p:cNvSpPr/>
          <p:nvPr/>
        </p:nvSpPr>
        <p:spPr>
          <a:xfrm>
            <a:off x="6220339" y="4434520"/>
            <a:ext cx="2320930" cy="48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sending()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C31C4-8495-95E0-F811-0548B6C5C8E1}"/>
              </a:ext>
            </a:extLst>
          </p:cNvPr>
          <p:cNvSpPr/>
          <p:nvPr/>
        </p:nvSpPr>
        <p:spPr>
          <a:xfrm>
            <a:off x="3190331" y="4434520"/>
            <a:ext cx="2320930" cy="48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write()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348D481-46F0-878E-45DA-BA84066E1126}"/>
              </a:ext>
            </a:extLst>
          </p:cNvPr>
          <p:cNvSpPr/>
          <p:nvPr/>
        </p:nvSpPr>
        <p:spPr>
          <a:xfrm>
            <a:off x="3190338" y="3669282"/>
            <a:ext cx="2320930" cy="48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main</a:t>
            </a:r>
            <a:endParaRPr lang="ko-KR" altLang="en-US" sz="180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055FC-4B97-98DC-E545-05A668D364CD}"/>
              </a:ext>
            </a:extLst>
          </p:cNvPr>
          <p:cNvSpPr/>
          <p:nvPr/>
        </p:nvSpPr>
        <p:spPr>
          <a:xfrm>
            <a:off x="3190338" y="2838464"/>
            <a:ext cx="2320930" cy="48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mainscreen()</a:t>
            </a:r>
            <a:endParaRPr lang="ko-KR" altLang="en-US" sz="1600" dirty="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895393A-5A68-5602-6815-3EF22A099101}"/>
              </a:ext>
            </a:extLst>
          </p:cNvPr>
          <p:cNvCxnSpPr>
            <a:cxnSpLocks/>
          </p:cNvCxnSpPr>
          <p:nvPr/>
        </p:nvCxnSpPr>
        <p:spPr>
          <a:xfrm rot="5400000" flipH="1">
            <a:off x="4321163" y="3486329"/>
            <a:ext cx="1" cy="6119276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C8647D-158A-A628-49FF-DC2B05097FAA}"/>
              </a:ext>
            </a:extLst>
          </p:cNvPr>
          <p:cNvSpPr txBox="1"/>
          <p:nvPr/>
        </p:nvSpPr>
        <p:spPr>
          <a:xfrm>
            <a:off x="7387305" y="1631415"/>
            <a:ext cx="31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236C7-0386-100D-E768-891267F9BC1F}"/>
              </a:ext>
            </a:extLst>
          </p:cNvPr>
          <p:cNvSpPr txBox="1"/>
          <p:nvPr/>
        </p:nvSpPr>
        <p:spPr>
          <a:xfrm>
            <a:off x="6094787" y="933376"/>
            <a:ext cx="31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EEE2E-9B64-70B5-AD19-383B0AC3E06E}"/>
              </a:ext>
            </a:extLst>
          </p:cNvPr>
          <p:cNvSpPr/>
          <p:nvPr/>
        </p:nvSpPr>
        <p:spPr>
          <a:xfrm>
            <a:off x="6220338" y="1945810"/>
            <a:ext cx="2320928" cy="486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userlogin()</a:t>
            </a:r>
            <a:endParaRPr lang="ko-KR" altLang="en-US" sz="1600" dirty="0"/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20D40E28-F7E7-C3F5-BCFD-CEC9E639EF6D}"/>
              </a:ext>
            </a:extLst>
          </p:cNvPr>
          <p:cNvSpPr/>
          <p:nvPr/>
        </p:nvSpPr>
        <p:spPr>
          <a:xfrm>
            <a:off x="3196826" y="1716330"/>
            <a:ext cx="2320930" cy="886889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비밀번호가 </a:t>
            </a:r>
            <a:r>
              <a:rPr lang="en-US" altLang="ko-KR" sz="1200" dirty="0"/>
              <a:t>userlist</a:t>
            </a:r>
            <a:r>
              <a:rPr lang="ko-KR" altLang="en-US" sz="1200" dirty="0"/>
              <a:t>와 일치하는가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BD758F-DB86-D86A-6563-74EBBD642BD3}"/>
              </a:ext>
            </a:extLst>
          </p:cNvPr>
          <p:cNvSpPr txBox="1"/>
          <p:nvPr/>
        </p:nvSpPr>
        <p:spPr>
          <a:xfrm>
            <a:off x="4357290" y="2549199"/>
            <a:ext cx="31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</a:t>
            </a:r>
            <a:endParaRPr lang="ko-KR" alt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6560F8-C999-D778-620E-33E0656E7F85}"/>
              </a:ext>
            </a:extLst>
          </p:cNvPr>
          <p:cNvSpPr txBox="1"/>
          <p:nvPr/>
        </p:nvSpPr>
        <p:spPr>
          <a:xfrm>
            <a:off x="4378968" y="1489651"/>
            <a:ext cx="31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D6AAE07E-6077-D942-822D-577B11EE8E7D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5539433" y="305346"/>
            <a:ext cx="1841368" cy="48913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2B4BCAD3-36BD-B94D-A710-EA2C5316ED02}"/>
              </a:ext>
            </a:extLst>
          </p:cNvPr>
          <p:cNvGrpSpPr/>
          <p:nvPr/>
        </p:nvGrpSpPr>
        <p:grpSpPr>
          <a:xfrm>
            <a:off x="276100" y="287867"/>
            <a:ext cx="5450530" cy="3833748"/>
            <a:chOff x="294322" y="287867"/>
            <a:chExt cx="5450530" cy="3833748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9179A64-8E4A-C51A-8A54-D48C18EEDC0C}"/>
                </a:ext>
              </a:extLst>
            </p:cNvPr>
            <p:cNvGrpSpPr/>
            <p:nvPr/>
          </p:nvGrpSpPr>
          <p:grpSpPr>
            <a:xfrm>
              <a:off x="513369" y="746285"/>
              <a:ext cx="296343" cy="2963221"/>
              <a:chOff x="8064489" y="1790701"/>
              <a:chExt cx="296343" cy="296322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5CEA8A6-C801-29E8-8691-74F9A9596D46}"/>
                  </a:ext>
                </a:extLst>
              </p:cNvPr>
              <p:cNvSpPr/>
              <p:nvPr/>
            </p:nvSpPr>
            <p:spPr>
              <a:xfrm rot="16200000">
                <a:off x="8064491" y="4457589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52C7B5E-C5D8-F35D-82AE-59E85AB517A6}"/>
                  </a:ext>
                </a:extLst>
              </p:cNvPr>
              <p:cNvSpPr/>
              <p:nvPr/>
            </p:nvSpPr>
            <p:spPr>
              <a:xfrm rot="16200000">
                <a:off x="8064489" y="4161300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4F0326B-FD81-493C-2CDD-38CB93096813}"/>
                  </a:ext>
                </a:extLst>
              </p:cNvPr>
              <p:cNvSpPr/>
              <p:nvPr/>
            </p:nvSpPr>
            <p:spPr>
              <a:xfrm rot="16200000">
                <a:off x="8064490" y="386499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B590710-57C1-966A-4014-38F5572DF169}"/>
                  </a:ext>
                </a:extLst>
              </p:cNvPr>
              <p:cNvSpPr/>
              <p:nvPr/>
            </p:nvSpPr>
            <p:spPr>
              <a:xfrm rot="16200000">
                <a:off x="8064491" y="356867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49FB1DE-3571-D807-0A1B-70A90D01C36A}"/>
                  </a:ext>
                </a:extLst>
              </p:cNvPr>
              <p:cNvSpPr/>
              <p:nvPr/>
            </p:nvSpPr>
            <p:spPr>
              <a:xfrm rot="16200000">
                <a:off x="8064495" y="327235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FE49631-05ED-4A9E-2201-E7028911EECB}"/>
                  </a:ext>
                </a:extLst>
              </p:cNvPr>
              <p:cNvSpPr/>
              <p:nvPr/>
            </p:nvSpPr>
            <p:spPr>
              <a:xfrm rot="16200000">
                <a:off x="8064497" y="267969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38F48BE-09DB-A073-6ECA-D0C580D2F12C}"/>
                  </a:ext>
                </a:extLst>
              </p:cNvPr>
              <p:cNvSpPr/>
              <p:nvPr/>
            </p:nvSpPr>
            <p:spPr>
              <a:xfrm rot="16200000">
                <a:off x="8064496" y="2976026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D1E4B92-D4E9-333F-2177-3B4235E25237}"/>
                  </a:ext>
                </a:extLst>
              </p:cNvPr>
              <p:cNvSpPr/>
              <p:nvPr/>
            </p:nvSpPr>
            <p:spPr>
              <a:xfrm rot="16200000">
                <a:off x="8064498" y="238336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1529CE2-CF90-6B08-4AE5-FDC1AF3907C6}"/>
                  </a:ext>
                </a:extLst>
              </p:cNvPr>
              <p:cNvSpPr/>
              <p:nvPr/>
            </p:nvSpPr>
            <p:spPr>
              <a:xfrm rot="16200000">
                <a:off x="8064499" y="208703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F9727A1-B7D5-3B99-76FA-36DD04EA7351}"/>
                  </a:ext>
                </a:extLst>
              </p:cNvPr>
              <p:cNvSpPr/>
              <p:nvPr/>
            </p:nvSpPr>
            <p:spPr>
              <a:xfrm rot="16200000">
                <a:off x="8064498" y="1790701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2E29E9-D798-5D2C-3C3E-90536BD15F32}"/>
                </a:ext>
              </a:extLst>
            </p:cNvPr>
            <p:cNvSpPr txBox="1"/>
            <p:nvPr/>
          </p:nvSpPr>
          <p:spPr>
            <a:xfrm>
              <a:off x="355600" y="287867"/>
              <a:ext cx="2421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boardnum</a:t>
              </a:r>
              <a:endParaRPr lang="ko-KR" altLang="en-US" b="1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EAC924D-1A4B-5F08-BCA3-79FD269881AD}"/>
                </a:ext>
              </a:extLst>
            </p:cNvPr>
            <p:cNvGrpSpPr/>
            <p:nvPr/>
          </p:nvGrpSpPr>
          <p:grpSpPr>
            <a:xfrm>
              <a:off x="3747608" y="744662"/>
              <a:ext cx="296343" cy="2963221"/>
              <a:chOff x="8064489" y="1790701"/>
              <a:chExt cx="296343" cy="296322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C431BE9-2DCC-BA06-CB3B-FCD3E5C6DC42}"/>
                  </a:ext>
                </a:extLst>
              </p:cNvPr>
              <p:cNvSpPr/>
              <p:nvPr/>
            </p:nvSpPr>
            <p:spPr>
              <a:xfrm rot="16200000">
                <a:off x="8064491" y="4457589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49E1E2F-69E0-0263-A134-42D9683CFCFF}"/>
                  </a:ext>
                </a:extLst>
              </p:cNvPr>
              <p:cNvSpPr/>
              <p:nvPr/>
            </p:nvSpPr>
            <p:spPr>
              <a:xfrm rot="16200000">
                <a:off x="8064489" y="4161300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233C442-AF9F-2A65-54F2-730B6E823CCD}"/>
                  </a:ext>
                </a:extLst>
              </p:cNvPr>
              <p:cNvSpPr/>
              <p:nvPr/>
            </p:nvSpPr>
            <p:spPr>
              <a:xfrm rot="16200000">
                <a:off x="8064490" y="386499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8935D1F-3E8D-A48E-D5E4-6F63C66469A7}"/>
                  </a:ext>
                </a:extLst>
              </p:cNvPr>
              <p:cNvSpPr/>
              <p:nvPr/>
            </p:nvSpPr>
            <p:spPr>
              <a:xfrm rot="16200000">
                <a:off x="8064491" y="356867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1980DDF-F0C9-561E-E57E-C2CF07E5AA99}"/>
                  </a:ext>
                </a:extLst>
              </p:cNvPr>
              <p:cNvSpPr/>
              <p:nvPr/>
            </p:nvSpPr>
            <p:spPr>
              <a:xfrm rot="16200000">
                <a:off x="8064495" y="327235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48A8308-3717-BC15-D4E3-082B3079FA7D}"/>
                  </a:ext>
                </a:extLst>
              </p:cNvPr>
              <p:cNvSpPr/>
              <p:nvPr/>
            </p:nvSpPr>
            <p:spPr>
              <a:xfrm rot="16200000">
                <a:off x="8064497" y="267969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A650F9D-CBD2-FDE0-AD1B-0C007619B9B2}"/>
                  </a:ext>
                </a:extLst>
              </p:cNvPr>
              <p:cNvSpPr/>
              <p:nvPr/>
            </p:nvSpPr>
            <p:spPr>
              <a:xfrm rot="16200000">
                <a:off x="8064496" y="2976026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F6A31EB-C347-BD0F-F48A-985066F51BD3}"/>
                  </a:ext>
                </a:extLst>
              </p:cNvPr>
              <p:cNvSpPr/>
              <p:nvPr/>
            </p:nvSpPr>
            <p:spPr>
              <a:xfrm rot="16200000">
                <a:off x="8064498" y="238336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B5DEC00-99FE-0B7E-B9AF-47F760ABB502}"/>
                  </a:ext>
                </a:extLst>
              </p:cNvPr>
              <p:cNvSpPr/>
              <p:nvPr/>
            </p:nvSpPr>
            <p:spPr>
              <a:xfrm rot="16200000">
                <a:off x="8064499" y="208703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9B0E285-60FE-340C-51CD-0826304AA0F5}"/>
                  </a:ext>
                </a:extLst>
              </p:cNvPr>
              <p:cNvSpPr/>
              <p:nvPr/>
            </p:nvSpPr>
            <p:spPr>
              <a:xfrm rot="16200000">
                <a:off x="8064498" y="1790701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1E055A2-B6B0-B7FE-39A8-C43B1253BE55}"/>
                </a:ext>
              </a:extLst>
            </p:cNvPr>
            <p:cNvGrpSpPr/>
            <p:nvPr/>
          </p:nvGrpSpPr>
          <p:grpSpPr>
            <a:xfrm>
              <a:off x="2628895" y="744662"/>
              <a:ext cx="296343" cy="2963221"/>
              <a:chOff x="8064489" y="1790701"/>
              <a:chExt cx="296343" cy="296322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832BA7C-3BF5-1646-E65E-4DF37137F451}"/>
                  </a:ext>
                </a:extLst>
              </p:cNvPr>
              <p:cNvSpPr/>
              <p:nvPr/>
            </p:nvSpPr>
            <p:spPr>
              <a:xfrm rot="16200000">
                <a:off x="8064491" y="4457589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3E190FEE-776E-7595-7ACD-FEE3924D4052}"/>
                  </a:ext>
                </a:extLst>
              </p:cNvPr>
              <p:cNvSpPr/>
              <p:nvPr/>
            </p:nvSpPr>
            <p:spPr>
              <a:xfrm rot="16200000">
                <a:off x="8064489" y="4161300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51E1D37-3CD1-900B-BE9D-B74209B96678}"/>
                  </a:ext>
                </a:extLst>
              </p:cNvPr>
              <p:cNvSpPr/>
              <p:nvPr/>
            </p:nvSpPr>
            <p:spPr>
              <a:xfrm rot="16200000">
                <a:off x="8064490" y="386499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B0C9E8F-FEF2-0DDC-6C8B-985007F70542}"/>
                  </a:ext>
                </a:extLst>
              </p:cNvPr>
              <p:cNvSpPr/>
              <p:nvPr/>
            </p:nvSpPr>
            <p:spPr>
              <a:xfrm rot="16200000">
                <a:off x="8064491" y="356867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DC8CE9E-5767-95B9-37CD-12B306C0F075}"/>
                  </a:ext>
                </a:extLst>
              </p:cNvPr>
              <p:cNvSpPr/>
              <p:nvPr/>
            </p:nvSpPr>
            <p:spPr>
              <a:xfrm rot="16200000">
                <a:off x="8064495" y="327235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E024856-2410-C34B-3B22-BC56C56F866D}"/>
                  </a:ext>
                </a:extLst>
              </p:cNvPr>
              <p:cNvSpPr/>
              <p:nvPr/>
            </p:nvSpPr>
            <p:spPr>
              <a:xfrm rot="16200000">
                <a:off x="8064497" y="267969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3A49A66-ACC4-12C7-1BC2-E5C885FDD319}"/>
                  </a:ext>
                </a:extLst>
              </p:cNvPr>
              <p:cNvSpPr/>
              <p:nvPr/>
            </p:nvSpPr>
            <p:spPr>
              <a:xfrm rot="16200000">
                <a:off x="8064496" y="2976026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DAB7B84-3437-DC8A-7753-4AD35D981D6D}"/>
                  </a:ext>
                </a:extLst>
              </p:cNvPr>
              <p:cNvSpPr/>
              <p:nvPr/>
            </p:nvSpPr>
            <p:spPr>
              <a:xfrm rot="16200000">
                <a:off x="8064498" y="238336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2207870-35E9-C4E2-CA27-A127799CBE1B}"/>
                  </a:ext>
                </a:extLst>
              </p:cNvPr>
              <p:cNvSpPr/>
              <p:nvPr/>
            </p:nvSpPr>
            <p:spPr>
              <a:xfrm rot="16200000">
                <a:off x="8064499" y="208703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413F844-B5A3-D650-1F50-C052529E1FD9}"/>
                  </a:ext>
                </a:extLst>
              </p:cNvPr>
              <p:cNvSpPr/>
              <p:nvPr/>
            </p:nvSpPr>
            <p:spPr>
              <a:xfrm rot="16200000">
                <a:off x="8064498" y="1790701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ACE8A8DE-5676-B7ED-5523-2B30B86A5E44}"/>
                </a:ext>
              </a:extLst>
            </p:cNvPr>
            <p:cNvGrpSpPr/>
            <p:nvPr/>
          </p:nvGrpSpPr>
          <p:grpSpPr>
            <a:xfrm>
              <a:off x="5007343" y="744662"/>
              <a:ext cx="296343" cy="2963221"/>
              <a:chOff x="8064489" y="1790701"/>
              <a:chExt cx="296343" cy="2963221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87EF933-A850-642B-01A4-5AAFBEA14C50}"/>
                  </a:ext>
                </a:extLst>
              </p:cNvPr>
              <p:cNvSpPr/>
              <p:nvPr/>
            </p:nvSpPr>
            <p:spPr>
              <a:xfrm rot="16200000">
                <a:off x="8064491" y="4457589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BDA6E63-014F-EBAB-74E9-E8916C831669}"/>
                  </a:ext>
                </a:extLst>
              </p:cNvPr>
              <p:cNvSpPr/>
              <p:nvPr/>
            </p:nvSpPr>
            <p:spPr>
              <a:xfrm rot="16200000">
                <a:off x="8064489" y="4161300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8D62D63-3DDF-AC17-3086-9B12B30939C3}"/>
                  </a:ext>
                </a:extLst>
              </p:cNvPr>
              <p:cNvSpPr/>
              <p:nvPr/>
            </p:nvSpPr>
            <p:spPr>
              <a:xfrm rot="16200000">
                <a:off x="8064490" y="386499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590CA58D-5A61-3305-C972-FEE31B689280}"/>
                  </a:ext>
                </a:extLst>
              </p:cNvPr>
              <p:cNvSpPr/>
              <p:nvPr/>
            </p:nvSpPr>
            <p:spPr>
              <a:xfrm rot="16200000">
                <a:off x="8064491" y="356867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C5035B81-0032-C0EE-527C-80C8A875D58D}"/>
                  </a:ext>
                </a:extLst>
              </p:cNvPr>
              <p:cNvSpPr/>
              <p:nvPr/>
            </p:nvSpPr>
            <p:spPr>
              <a:xfrm rot="16200000">
                <a:off x="8064495" y="327235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043D15D-6BCE-C3E2-AFA6-B465B7428C2D}"/>
                  </a:ext>
                </a:extLst>
              </p:cNvPr>
              <p:cNvSpPr/>
              <p:nvPr/>
            </p:nvSpPr>
            <p:spPr>
              <a:xfrm rot="16200000">
                <a:off x="8064497" y="267969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8190F9E-B60D-CEB3-5E85-A24A9EDEE3E7}"/>
                  </a:ext>
                </a:extLst>
              </p:cNvPr>
              <p:cNvSpPr/>
              <p:nvPr/>
            </p:nvSpPr>
            <p:spPr>
              <a:xfrm rot="16200000">
                <a:off x="8064496" y="2976026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A3DFD310-A834-63EB-DE20-E8BAC75AFAE6}"/>
                  </a:ext>
                </a:extLst>
              </p:cNvPr>
              <p:cNvSpPr/>
              <p:nvPr/>
            </p:nvSpPr>
            <p:spPr>
              <a:xfrm rot="16200000">
                <a:off x="8064498" y="238336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43FCDC5-7E41-8BEF-4518-7B81B99AAAD3}"/>
                  </a:ext>
                </a:extLst>
              </p:cNvPr>
              <p:cNvSpPr/>
              <p:nvPr/>
            </p:nvSpPr>
            <p:spPr>
              <a:xfrm rot="16200000">
                <a:off x="8064499" y="208703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E754043-4A12-77A2-8CB7-EBB808115B2C}"/>
                  </a:ext>
                </a:extLst>
              </p:cNvPr>
              <p:cNvSpPr/>
              <p:nvPr/>
            </p:nvSpPr>
            <p:spPr>
              <a:xfrm rot="16200000">
                <a:off x="8064498" y="1790701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1351587A-1AA0-8D5F-378F-8F627B99365D}"/>
                </a:ext>
              </a:extLst>
            </p:cNvPr>
            <p:cNvGrpSpPr/>
            <p:nvPr/>
          </p:nvGrpSpPr>
          <p:grpSpPr>
            <a:xfrm>
              <a:off x="1350197" y="735092"/>
              <a:ext cx="296343" cy="2963221"/>
              <a:chOff x="8064489" y="1790701"/>
              <a:chExt cx="296343" cy="2963221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05224317-50E5-88B0-AE47-3AF277122298}"/>
                  </a:ext>
                </a:extLst>
              </p:cNvPr>
              <p:cNvSpPr/>
              <p:nvPr/>
            </p:nvSpPr>
            <p:spPr>
              <a:xfrm rot="16200000">
                <a:off x="8064491" y="4457589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1AB67315-186C-B58F-E2B3-CEF2D1FAB634}"/>
                  </a:ext>
                </a:extLst>
              </p:cNvPr>
              <p:cNvSpPr/>
              <p:nvPr/>
            </p:nvSpPr>
            <p:spPr>
              <a:xfrm rot="16200000">
                <a:off x="8064489" y="4161300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260DFFC-4245-9AB5-F6B5-5D4AAC384760}"/>
                  </a:ext>
                </a:extLst>
              </p:cNvPr>
              <p:cNvSpPr/>
              <p:nvPr/>
            </p:nvSpPr>
            <p:spPr>
              <a:xfrm rot="16200000">
                <a:off x="8064490" y="386499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1B9D0396-FDE2-B867-19F2-5305F9D99FEF}"/>
                  </a:ext>
                </a:extLst>
              </p:cNvPr>
              <p:cNvSpPr/>
              <p:nvPr/>
            </p:nvSpPr>
            <p:spPr>
              <a:xfrm rot="16200000">
                <a:off x="8064491" y="356867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A7E9A824-9843-AB41-EE3F-6A0839FE27DB}"/>
                  </a:ext>
                </a:extLst>
              </p:cNvPr>
              <p:cNvSpPr/>
              <p:nvPr/>
            </p:nvSpPr>
            <p:spPr>
              <a:xfrm rot="16200000">
                <a:off x="8064495" y="327235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5DB072A2-449B-78F8-7990-2A5AE510C4F6}"/>
                  </a:ext>
                </a:extLst>
              </p:cNvPr>
              <p:cNvSpPr/>
              <p:nvPr/>
            </p:nvSpPr>
            <p:spPr>
              <a:xfrm rot="16200000">
                <a:off x="8064497" y="267969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4E7E4CFB-D7D3-CD8E-E068-CFBC3C2A8DEC}"/>
                  </a:ext>
                </a:extLst>
              </p:cNvPr>
              <p:cNvSpPr/>
              <p:nvPr/>
            </p:nvSpPr>
            <p:spPr>
              <a:xfrm rot="16200000">
                <a:off x="8064496" y="2976026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61BE2D33-F8E5-659C-E1B2-CC915BC806A7}"/>
                  </a:ext>
                </a:extLst>
              </p:cNvPr>
              <p:cNvSpPr/>
              <p:nvPr/>
            </p:nvSpPr>
            <p:spPr>
              <a:xfrm rot="16200000">
                <a:off x="8064498" y="238336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B362EE4A-C337-A23F-A291-C36156B7872E}"/>
                  </a:ext>
                </a:extLst>
              </p:cNvPr>
              <p:cNvSpPr/>
              <p:nvPr/>
            </p:nvSpPr>
            <p:spPr>
              <a:xfrm rot="16200000">
                <a:off x="8064499" y="208703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38BDAADB-D6AF-112E-5025-B3F366F1410C}"/>
                  </a:ext>
                </a:extLst>
              </p:cNvPr>
              <p:cNvSpPr/>
              <p:nvPr/>
            </p:nvSpPr>
            <p:spPr>
              <a:xfrm rot="16200000">
                <a:off x="8064498" y="1790701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7B26091-1E45-4D2D-EC75-A3B049204A27}"/>
                </a:ext>
              </a:extLst>
            </p:cNvPr>
            <p:cNvSpPr txBox="1"/>
            <p:nvPr/>
          </p:nvSpPr>
          <p:spPr>
            <a:xfrm>
              <a:off x="483041" y="3752283"/>
              <a:ext cx="5261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  mainboard   info_btn   comp_btn   mail_btn</a:t>
              </a:r>
              <a:endParaRPr lang="ko-KR" altLang="en-US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0122183-D3D9-2C5B-254E-A0B0674BCF64}"/>
                </a:ext>
              </a:extLst>
            </p:cNvPr>
            <p:cNvSpPr/>
            <p:nvPr/>
          </p:nvSpPr>
          <p:spPr>
            <a:xfrm>
              <a:off x="294322" y="676889"/>
              <a:ext cx="5261811" cy="426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2402D1E8-EBE4-BB02-1E15-D981CC000617}"/>
              </a:ext>
            </a:extLst>
          </p:cNvPr>
          <p:cNvGrpSpPr/>
          <p:nvPr/>
        </p:nvGrpSpPr>
        <p:grpSpPr>
          <a:xfrm>
            <a:off x="6096000" y="287867"/>
            <a:ext cx="5261811" cy="1174842"/>
            <a:chOff x="6096000" y="287867"/>
            <a:chExt cx="5261811" cy="117484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4131069-03CF-D2B4-927E-C71DE6EACBFB}"/>
                </a:ext>
              </a:extLst>
            </p:cNvPr>
            <p:cNvSpPr/>
            <p:nvPr/>
          </p:nvSpPr>
          <p:spPr>
            <a:xfrm>
              <a:off x="6378512" y="735083"/>
              <a:ext cx="296333" cy="2963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7F6A633-CE1D-09CA-C289-D14157518C11}"/>
                </a:ext>
              </a:extLst>
            </p:cNvPr>
            <p:cNvSpPr/>
            <p:nvPr/>
          </p:nvSpPr>
          <p:spPr>
            <a:xfrm>
              <a:off x="6792040" y="735082"/>
              <a:ext cx="296333" cy="2963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21FF910-D6FA-E2CB-D623-811E6D6BD17F}"/>
                </a:ext>
              </a:extLst>
            </p:cNvPr>
            <p:cNvSpPr/>
            <p:nvPr/>
          </p:nvSpPr>
          <p:spPr>
            <a:xfrm>
              <a:off x="7365665" y="744662"/>
              <a:ext cx="296333" cy="2963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DE20430-E078-0CEB-98ED-F2B5C0C6E71F}"/>
                </a:ext>
              </a:extLst>
            </p:cNvPr>
            <p:cNvGrpSpPr/>
            <p:nvPr/>
          </p:nvGrpSpPr>
          <p:grpSpPr>
            <a:xfrm rot="5400000">
              <a:off x="9323358" y="-588788"/>
              <a:ext cx="296343" cy="2963221"/>
              <a:chOff x="8064489" y="1790701"/>
              <a:chExt cx="296343" cy="2963221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7E193A7-5FC0-BBE4-40DE-6839853B02A2}"/>
                  </a:ext>
                </a:extLst>
              </p:cNvPr>
              <p:cNvSpPr/>
              <p:nvPr/>
            </p:nvSpPr>
            <p:spPr>
              <a:xfrm rot="16200000">
                <a:off x="8064491" y="4457589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D3C2BDA-E947-269D-D742-BF0DAC7BF341}"/>
                  </a:ext>
                </a:extLst>
              </p:cNvPr>
              <p:cNvSpPr/>
              <p:nvPr/>
            </p:nvSpPr>
            <p:spPr>
              <a:xfrm rot="16200000">
                <a:off x="8064489" y="4161300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50A4F37-D347-878E-43B2-20D6177BEFAE}"/>
                  </a:ext>
                </a:extLst>
              </p:cNvPr>
              <p:cNvSpPr/>
              <p:nvPr/>
            </p:nvSpPr>
            <p:spPr>
              <a:xfrm rot="16200000">
                <a:off x="8064490" y="386499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622011C-8711-216C-4023-CC3660A66D9F}"/>
                  </a:ext>
                </a:extLst>
              </p:cNvPr>
              <p:cNvSpPr/>
              <p:nvPr/>
            </p:nvSpPr>
            <p:spPr>
              <a:xfrm rot="16200000">
                <a:off x="8064491" y="356867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985E96CD-091E-BF97-BB3E-D48438AE2876}"/>
                  </a:ext>
                </a:extLst>
              </p:cNvPr>
              <p:cNvSpPr/>
              <p:nvPr/>
            </p:nvSpPr>
            <p:spPr>
              <a:xfrm rot="16200000">
                <a:off x="8064495" y="327235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C233509B-ACB2-6518-E2DC-30A59D03A6D8}"/>
                  </a:ext>
                </a:extLst>
              </p:cNvPr>
              <p:cNvSpPr/>
              <p:nvPr/>
            </p:nvSpPr>
            <p:spPr>
              <a:xfrm rot="16200000">
                <a:off x="8064497" y="2679697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9E4FAF1-31E1-A336-DB14-8728B3B26B40}"/>
                  </a:ext>
                </a:extLst>
              </p:cNvPr>
              <p:cNvSpPr/>
              <p:nvPr/>
            </p:nvSpPr>
            <p:spPr>
              <a:xfrm rot="16200000">
                <a:off x="8064496" y="2976026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7192C2C5-42A4-CA23-8211-68EFEDA4BD39}"/>
                  </a:ext>
                </a:extLst>
              </p:cNvPr>
              <p:cNvSpPr/>
              <p:nvPr/>
            </p:nvSpPr>
            <p:spPr>
              <a:xfrm rot="16200000">
                <a:off x="8064498" y="238336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A016B883-7AB9-EBED-E4E4-2A869F17E06B}"/>
                  </a:ext>
                </a:extLst>
              </p:cNvPr>
              <p:cNvSpPr/>
              <p:nvPr/>
            </p:nvSpPr>
            <p:spPr>
              <a:xfrm rot="16200000">
                <a:off x="8064499" y="2087034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593FDCA7-90F8-FCA8-D361-06C6773C18A7}"/>
                  </a:ext>
                </a:extLst>
              </p:cNvPr>
              <p:cNvSpPr/>
              <p:nvPr/>
            </p:nvSpPr>
            <p:spPr>
              <a:xfrm rot="16200000">
                <a:off x="8064498" y="1790701"/>
                <a:ext cx="296333" cy="2963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B89ADD6-3821-568F-1DF0-144E937D70C5}"/>
                </a:ext>
              </a:extLst>
            </p:cNvPr>
            <p:cNvSpPr txBox="1"/>
            <p:nvPr/>
          </p:nvSpPr>
          <p:spPr>
            <a:xfrm>
              <a:off x="6266065" y="287867"/>
              <a:ext cx="2421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userlist</a:t>
              </a:r>
              <a:endParaRPr lang="ko-KR" altLang="en-US" b="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7B6B076-C6D7-2268-BEE1-B8BF0BDE4852}"/>
                </a:ext>
              </a:extLst>
            </p:cNvPr>
            <p:cNvSpPr txBox="1"/>
            <p:nvPr/>
          </p:nvSpPr>
          <p:spPr>
            <a:xfrm>
              <a:off x="6332174" y="1093377"/>
              <a:ext cx="3700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 pw  name  mailbox</a:t>
              </a:r>
              <a:endParaRPr lang="ko-KR" altLang="en-US" dirty="0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BED87E3-A3CB-8DE1-2E7B-01F167443687}"/>
                </a:ext>
              </a:extLst>
            </p:cNvPr>
            <p:cNvSpPr/>
            <p:nvPr/>
          </p:nvSpPr>
          <p:spPr>
            <a:xfrm>
              <a:off x="6096000" y="686129"/>
              <a:ext cx="5261811" cy="426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D4EDD987-074D-E220-0FE4-5D6FB9FD4518}"/>
              </a:ext>
            </a:extLst>
          </p:cNvPr>
          <p:cNvGrpSpPr/>
          <p:nvPr/>
        </p:nvGrpSpPr>
        <p:grpSpPr>
          <a:xfrm>
            <a:off x="6096000" y="1695718"/>
            <a:ext cx="5910053" cy="3466563"/>
            <a:chOff x="6096000" y="1695718"/>
            <a:chExt cx="5910053" cy="3466563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E71221A-3C88-DEAA-3B11-0C10BBA7A45D}"/>
                </a:ext>
              </a:extLst>
            </p:cNvPr>
            <p:cNvSpPr/>
            <p:nvPr/>
          </p:nvSpPr>
          <p:spPr>
            <a:xfrm>
              <a:off x="6298132" y="2185543"/>
              <a:ext cx="296333" cy="2963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0B8C6CC-3793-7C57-398D-E030F7C0AD20}"/>
                </a:ext>
              </a:extLst>
            </p:cNvPr>
            <p:cNvSpPr/>
            <p:nvPr/>
          </p:nvSpPr>
          <p:spPr>
            <a:xfrm>
              <a:off x="7430380" y="2185543"/>
              <a:ext cx="296333" cy="2963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6F84FBE-F4AF-757E-21D7-2747B8E5E774}"/>
                </a:ext>
              </a:extLst>
            </p:cNvPr>
            <p:cNvGrpSpPr/>
            <p:nvPr/>
          </p:nvGrpSpPr>
          <p:grpSpPr>
            <a:xfrm rot="5400000">
              <a:off x="6643874" y="2329630"/>
              <a:ext cx="592662" cy="296334"/>
              <a:chOff x="6643877" y="3709435"/>
              <a:chExt cx="592662" cy="296334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A1AECFAE-F258-A44E-9A73-757482AFA156}"/>
                  </a:ext>
                </a:extLst>
              </p:cNvPr>
              <p:cNvSpPr/>
              <p:nvPr/>
            </p:nvSpPr>
            <p:spPr>
              <a:xfrm>
                <a:off x="6940206" y="3709436"/>
                <a:ext cx="296333" cy="2963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13A4019-4CE6-9BF2-6504-9F6CD2E290E6}"/>
                  </a:ext>
                </a:extLst>
              </p:cNvPr>
              <p:cNvSpPr/>
              <p:nvPr/>
            </p:nvSpPr>
            <p:spPr>
              <a:xfrm>
                <a:off x="6643877" y="3709435"/>
                <a:ext cx="296333" cy="2963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2E48FE1-6D41-DA16-8716-177DA46B6FB5}"/>
                </a:ext>
              </a:extLst>
            </p:cNvPr>
            <p:cNvSpPr/>
            <p:nvPr/>
          </p:nvSpPr>
          <p:spPr>
            <a:xfrm>
              <a:off x="8182621" y="2185543"/>
              <a:ext cx="296333" cy="2963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D5298FB-DE76-477A-0DDE-3A41A1F6578F}"/>
                </a:ext>
              </a:extLst>
            </p:cNvPr>
            <p:cNvSpPr txBox="1"/>
            <p:nvPr/>
          </p:nvSpPr>
          <p:spPr>
            <a:xfrm>
              <a:off x="6298132" y="1695718"/>
              <a:ext cx="2421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board</a:t>
              </a:r>
              <a:endParaRPr lang="ko-KR" altLang="en-US" b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6BFE-6B36-9F7B-B437-3BD3A41F9800}"/>
                </a:ext>
              </a:extLst>
            </p:cNvPr>
            <p:cNvSpPr txBox="1"/>
            <p:nvPr/>
          </p:nvSpPr>
          <p:spPr>
            <a:xfrm>
              <a:off x="6263402" y="3486315"/>
              <a:ext cx="4097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 tag  </a:t>
              </a:r>
              <a:r>
                <a:rPr lang="ko-KR" altLang="en-US" dirty="0"/>
                <a:t>글제목  글내용  연락처  택 </a:t>
              </a:r>
              <a:r>
                <a:rPr lang="en-US" altLang="ko-KR" dirty="0"/>
                <a:t>1</a:t>
              </a: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40BB1996-56DF-0E00-2B2F-E1AB732EF31A}"/>
                </a:ext>
              </a:extLst>
            </p:cNvPr>
            <p:cNvGrpSpPr/>
            <p:nvPr/>
          </p:nvGrpSpPr>
          <p:grpSpPr>
            <a:xfrm rot="5400000">
              <a:off x="9542822" y="2849523"/>
              <a:ext cx="888999" cy="301042"/>
              <a:chOff x="2989951" y="5634840"/>
              <a:chExt cx="888999" cy="301042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345B6F11-20C0-9387-0B65-F366C78E5894}"/>
                  </a:ext>
                </a:extLst>
              </p:cNvPr>
              <p:cNvSpPr/>
              <p:nvPr/>
            </p:nvSpPr>
            <p:spPr>
              <a:xfrm>
                <a:off x="2989951" y="5634841"/>
                <a:ext cx="296333" cy="2963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20B81F6B-324A-8AAF-0660-F06FFF3024D0}"/>
                  </a:ext>
                </a:extLst>
              </p:cNvPr>
              <p:cNvSpPr/>
              <p:nvPr/>
            </p:nvSpPr>
            <p:spPr>
              <a:xfrm>
                <a:off x="3286284" y="5634840"/>
                <a:ext cx="296333" cy="2963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5DE5DA-2672-2D76-6457-558A35693B42}"/>
                  </a:ext>
                </a:extLst>
              </p:cNvPr>
              <p:cNvSpPr/>
              <p:nvPr/>
            </p:nvSpPr>
            <p:spPr>
              <a:xfrm>
                <a:off x="3582617" y="5639549"/>
                <a:ext cx="296333" cy="2963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4D2C3D1-368F-5BC7-FBE0-EBC82B0F9D02}"/>
                </a:ext>
              </a:extLst>
            </p:cNvPr>
            <p:cNvSpPr/>
            <p:nvPr/>
          </p:nvSpPr>
          <p:spPr>
            <a:xfrm>
              <a:off x="9009711" y="2181466"/>
              <a:ext cx="296333" cy="2963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D15265E-D81E-6830-F101-6E75F01F8ACE}"/>
                </a:ext>
              </a:extLst>
            </p:cNvPr>
            <p:cNvSpPr txBox="1"/>
            <p:nvPr/>
          </p:nvSpPr>
          <p:spPr>
            <a:xfrm>
              <a:off x="6317362" y="3891703"/>
              <a:ext cx="1245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찾습니다</a:t>
              </a:r>
              <a:r>
                <a:rPr lang="en-US" altLang="ko-KR" dirty="0"/>
                <a:t>]</a:t>
              </a:r>
            </a:p>
            <a:p>
              <a:endParaRPr lang="en-US" altLang="ko-KR" sz="400" dirty="0"/>
            </a:p>
            <a:p>
              <a:r>
                <a:rPr lang="en-US" altLang="ko-KR" dirty="0"/>
                <a:t>[</a:t>
              </a:r>
              <a:r>
                <a:rPr lang="ko-KR" altLang="en-US" dirty="0"/>
                <a:t>주웠어요</a:t>
              </a:r>
              <a:r>
                <a:rPr lang="en-US" altLang="ko-KR" dirty="0"/>
                <a:t>]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BA3E07F-6BF4-50B9-A763-7F0C19A291D5}"/>
                </a:ext>
              </a:extLst>
            </p:cNvPr>
            <p:cNvSpPr/>
            <p:nvPr/>
          </p:nvSpPr>
          <p:spPr>
            <a:xfrm>
              <a:off x="9834078" y="2181466"/>
              <a:ext cx="296333" cy="29633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7C202B3-A08E-EE22-5C15-05CC17B722F2}"/>
                </a:ext>
              </a:extLst>
            </p:cNvPr>
            <p:cNvSpPr txBox="1"/>
            <p:nvPr/>
          </p:nvSpPr>
          <p:spPr>
            <a:xfrm>
              <a:off x="9676087" y="3874587"/>
              <a:ext cx="1245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사례</a:t>
              </a:r>
              <a:endParaRPr lang="en-US" altLang="ko-KR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A3F867C-01AF-D126-357E-3F38D30A2A11}"/>
                </a:ext>
              </a:extLst>
            </p:cNvPr>
            <p:cNvSpPr txBox="1"/>
            <p:nvPr/>
          </p:nvSpPr>
          <p:spPr>
            <a:xfrm>
              <a:off x="9676086" y="4238951"/>
              <a:ext cx="980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원위치</a:t>
              </a:r>
              <a:endParaRPr lang="en-US" altLang="ko-KR" dirty="0"/>
            </a:p>
            <a:p>
              <a:r>
                <a:rPr lang="ko-KR" altLang="en-US" dirty="0"/>
                <a:t>위탁</a:t>
              </a:r>
              <a:endParaRPr lang="en-US" altLang="ko-KR" dirty="0"/>
            </a:p>
            <a:p>
              <a:r>
                <a:rPr lang="ko-KR" altLang="en-US" dirty="0"/>
                <a:t>취득</a:t>
              </a:r>
              <a:endParaRPr lang="en-US" altLang="ko-KR" dirty="0"/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28D5096E-462F-0606-7DA8-B18B5C4E6A6F}"/>
                </a:ext>
              </a:extLst>
            </p:cNvPr>
            <p:cNvCxnSpPr/>
            <p:nvPr/>
          </p:nvCxnSpPr>
          <p:spPr>
            <a:xfrm>
              <a:off x="7545828" y="4067104"/>
              <a:ext cx="20275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F821B7E-93A0-6209-86E2-91039DD05EA5}"/>
                </a:ext>
              </a:extLst>
            </p:cNvPr>
            <p:cNvCxnSpPr/>
            <p:nvPr/>
          </p:nvCxnSpPr>
          <p:spPr>
            <a:xfrm>
              <a:off x="7545828" y="4422741"/>
              <a:ext cx="20275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양쪽 대괄호 177">
              <a:extLst>
                <a:ext uri="{FF2B5EF4-FFF2-40B4-BE49-F238E27FC236}">
                  <a16:creationId xmlns:a16="http://schemas.microsoft.com/office/drawing/2014/main" id="{98E45F27-31E2-8EE1-7B7D-133CA53A0CC4}"/>
                </a:ext>
              </a:extLst>
            </p:cNvPr>
            <p:cNvSpPr/>
            <p:nvPr/>
          </p:nvSpPr>
          <p:spPr>
            <a:xfrm>
              <a:off x="9659153" y="4262034"/>
              <a:ext cx="923510" cy="877164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5FF3AD9-0C69-D95E-8418-8DD38A37F14E}"/>
                </a:ext>
              </a:extLst>
            </p:cNvPr>
            <p:cNvSpPr/>
            <p:nvPr/>
          </p:nvSpPr>
          <p:spPr>
            <a:xfrm>
              <a:off x="6096000" y="2131987"/>
              <a:ext cx="4264474" cy="13543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FBCD349-D517-0BB1-3D11-8D526A419903}"/>
                </a:ext>
              </a:extLst>
            </p:cNvPr>
            <p:cNvSpPr/>
            <p:nvPr/>
          </p:nvSpPr>
          <p:spPr>
            <a:xfrm>
              <a:off x="10508640" y="2181480"/>
              <a:ext cx="296333" cy="2963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D4A63FE-136C-085D-5AB2-F68D0CD09E16}"/>
                </a:ext>
              </a:extLst>
            </p:cNvPr>
            <p:cNvSpPr txBox="1"/>
            <p:nvPr/>
          </p:nvSpPr>
          <p:spPr>
            <a:xfrm>
              <a:off x="10760370" y="2147726"/>
              <a:ext cx="1245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: ‘N/A’ </a:t>
              </a:r>
              <a:r>
                <a:rPr lang="ko-KR" altLang="en-US" sz="1600" dirty="0"/>
                <a:t>포함</a:t>
              </a:r>
              <a:endParaRPr lang="en-US" altLang="ko-KR" sz="1600" dirty="0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6B682C8-E3A4-3591-DA12-79C317161CB5}"/>
                </a:ext>
              </a:extLst>
            </p:cNvPr>
            <p:cNvSpPr/>
            <p:nvPr/>
          </p:nvSpPr>
          <p:spPr>
            <a:xfrm rot="5400000">
              <a:off x="10508639" y="2636735"/>
              <a:ext cx="296333" cy="2963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241B5877-9918-BF58-7381-030FE5AFE43B}"/>
                </a:ext>
              </a:extLst>
            </p:cNvPr>
            <p:cNvSpPr/>
            <p:nvPr/>
          </p:nvSpPr>
          <p:spPr>
            <a:xfrm rot="5400000">
              <a:off x="10508639" y="3079263"/>
              <a:ext cx="296333" cy="296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73D0ECA-C85D-63FD-B5AD-43B90BEF678E}"/>
                </a:ext>
              </a:extLst>
            </p:cNvPr>
            <p:cNvSpPr txBox="1"/>
            <p:nvPr/>
          </p:nvSpPr>
          <p:spPr>
            <a:xfrm>
              <a:off x="10760370" y="2589783"/>
              <a:ext cx="1245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: [</a:t>
              </a:r>
              <a:r>
                <a:rPr lang="ko-KR" altLang="en-US" sz="1600" dirty="0"/>
                <a:t>찾습니다</a:t>
              </a:r>
              <a:r>
                <a:rPr lang="en-US" altLang="ko-KR" sz="1600" dirty="0"/>
                <a:t>]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30E02C5-E243-9E1E-E234-099615F695AC}"/>
                </a:ext>
              </a:extLst>
            </p:cNvPr>
            <p:cNvSpPr txBox="1"/>
            <p:nvPr/>
          </p:nvSpPr>
          <p:spPr>
            <a:xfrm>
              <a:off x="10760370" y="3037042"/>
              <a:ext cx="1245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: [</a:t>
              </a:r>
              <a:r>
                <a:rPr lang="ko-KR" altLang="en-US" sz="1600" dirty="0"/>
                <a:t>주웠어요</a:t>
              </a:r>
              <a:r>
                <a:rPr lang="en-US" altLang="ko-KR" sz="1600" dirty="0"/>
                <a:t>]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059DA443-65FE-ABE1-44AB-5CE18F6E1E79}"/>
              </a:ext>
            </a:extLst>
          </p:cNvPr>
          <p:cNvSpPr txBox="1"/>
          <p:nvPr/>
        </p:nvSpPr>
        <p:spPr>
          <a:xfrm>
            <a:off x="10579936" y="4482574"/>
            <a:ext cx="124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place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EE95EA5-B18C-6436-EDCE-A2D7EE651574}"/>
              </a:ext>
            </a:extLst>
          </p:cNvPr>
          <p:cNvSpPr txBox="1"/>
          <p:nvPr/>
        </p:nvSpPr>
        <p:spPr>
          <a:xfrm>
            <a:off x="464818" y="4456141"/>
            <a:ext cx="384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userlist, board</a:t>
            </a:r>
            <a:r>
              <a:rPr lang="ko-KR" altLang="en-US" dirty="0"/>
              <a:t>도 </a:t>
            </a:r>
            <a:r>
              <a:rPr lang="en-US" altLang="ko-KR" dirty="0"/>
              <a:t>boardnum</a:t>
            </a:r>
            <a:r>
              <a:rPr lang="ko-KR" altLang="en-US" dirty="0"/>
              <a:t>과 같이</a:t>
            </a:r>
            <a:endParaRPr lang="en-US" altLang="ko-KR" dirty="0"/>
          </a:p>
          <a:p>
            <a:r>
              <a:rPr lang="ko-KR" altLang="en-US" dirty="0"/>
              <a:t>각 데이터의 열을 모은 행과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12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110</Words>
  <Application>Microsoft Office PowerPoint</Application>
  <PresentationFormat>와이드스크린</PresentationFormat>
  <Paragraphs>46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유용균</dc:creator>
  <cp:lastModifiedBy>유용균</cp:lastModifiedBy>
  <cp:revision>1</cp:revision>
  <dcterms:created xsi:type="dcterms:W3CDTF">2024-10-16T12:07:47Z</dcterms:created>
  <dcterms:modified xsi:type="dcterms:W3CDTF">2024-10-17T05:37:59Z</dcterms:modified>
</cp:coreProperties>
</file>