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07697" y="4576533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 :E BARKAVI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 : PRINCE DR K VASUDEVAN COLLAGE OF                                                     ENGINEERING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 : B.E.CSE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Next Steps &amp; Possible Improvements: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Advanced Encoding Techniques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To improve security and reduce detection risk.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Pre-Encryption Mechanism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Encrypt the text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embedding it into the image.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Support for Larger Messages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Optimize storage for longer messages.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Graphical User Interface (GUI)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Build a user-friendly application for easy encryption/decryption.</a:t>
            </a:r>
            <a:b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Video &amp; Audio Files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– Extend functionality beyond images.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Steganography is the practice of hiding secret messages within digital media to ensure secure communication. Unlike cryptography, which encrypts messages, steganography conceals their existence.</a:t>
            </a:r>
          </a:p>
          <a:p>
            <a:pPr marL="0" indent="0">
              <a:buNone/>
            </a:pPr>
            <a:r>
              <a:rPr lang="en-US" sz="3200" dirty="0"/>
              <a:t>This project implements image-based steganography, embedding secret text within an image and retrieving it using a passcode.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Libraries &amp; Tools: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OpenCV: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Image processing and manipulation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OS Library: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File handling and automation</a:t>
            </a:r>
          </a:p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Concepts Utilized: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ASCII Encoding &amp; Mapping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for text representation</a:t>
            </a:r>
          </a:p>
          <a:p>
            <a:pPr marL="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         Pixel Manipulation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to embed secret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000" dirty="0"/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Invisible Secret Message: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text is seamlessly hidden within image pixels without altering the image's visible appearance.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Passcode-Protected Retrieval: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message is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only accessible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when the correct passcode is provided.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Efficient Encoding &amp; Decoding: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Utilizes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ASCII mapping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pixel manipulation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store and extract messages.</a:t>
            </a:r>
          </a:p>
          <a:p>
            <a:pPr>
              <a:buSzPct val="140000"/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Undetectable Alterations: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The changes in pixel values are minimal, making it difficult for unauthorized users to identify hidden data</a:t>
            </a:r>
            <a:r>
              <a:rPr lang="en-IN" sz="2000" dirty="0"/>
              <a:t>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Secure data communication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Forensic Investigators: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Embedding forensic marks in digital evidence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 Creators: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Digital watermarking for copyright protection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General Users: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Safe transmission of sensitive messages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1599995"/>
          </a:xfrm>
        </p:spPr>
        <p:txBody>
          <a:bodyPr>
            <a:norm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image steganography using Python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is hidden inside an image and retrieved only with a correct passcode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hidden message remains undetectable to normal users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3483E7-0813-84A3-DDA1-B05E8DC1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81195" y="2830789"/>
            <a:ext cx="3401016" cy="1599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7C2830-C169-6CD5-B4DB-D64540678FCD}"/>
              </a:ext>
            </a:extLst>
          </p:cNvPr>
          <p:cNvSpPr txBox="1"/>
          <p:nvPr/>
        </p:nvSpPr>
        <p:spPr>
          <a:xfrm>
            <a:off x="1492064" y="443078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Original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9A9F44-DAB0-B7A9-C546-DAD778255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29" y="4226971"/>
            <a:ext cx="3401016" cy="17333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B6A856-FC80-7A9C-9E37-2B5B2D9536E3}"/>
              </a:ext>
            </a:extLst>
          </p:cNvPr>
          <p:cNvSpPr txBox="1"/>
          <p:nvPr/>
        </p:nvSpPr>
        <p:spPr>
          <a:xfrm>
            <a:off x="5267057" y="6074937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Code with 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7E1AE-C53D-0220-90E7-030AD9C7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790" y="2830790"/>
            <a:ext cx="3401017" cy="1599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F05FAD-B884-278E-0F1C-E13EF00ED44E}"/>
              </a:ext>
            </a:extLst>
          </p:cNvPr>
          <p:cNvSpPr txBox="1"/>
          <p:nvPr/>
        </p:nvSpPr>
        <p:spPr>
          <a:xfrm>
            <a:off x="9004601" y="4430785"/>
            <a:ext cx="18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Encrypted image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is a secure method of hiding messages within digital media, ensuring confidential communication. This project successfully implements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OpenCV, and ASCII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and retrieve hidden messages with passcode protection. The approach enhances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and privacy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useful for cybersecurity, digital watermarking, and forensic applications. The message remains undetectable, providing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discreet and efficient communication method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Future improvements can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encoding techniques, encryption, and multimedia support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https://github.com/Barkavikannan/Stenography_Project.git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206</TotalTime>
  <Words>486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barkavi kannan</cp:lastModifiedBy>
  <cp:revision>26</cp:revision>
  <dcterms:created xsi:type="dcterms:W3CDTF">2021-05-26T16:50:10Z</dcterms:created>
  <dcterms:modified xsi:type="dcterms:W3CDTF">2025-02-15T13:03:21Z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