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rkavikannan/Stenography_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07697" y="4576533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 :E BARKAVI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 : PRINCE DR K VASUDEVAN COLLAGE OF                                                     ENGINEERING AND TECHNOLOGY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     : B.E.CSE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Next Steps &amp; Possible Improvements:</a:t>
            </a:r>
            <a:b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Advanced Encoding Techniques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– To improve security and reduce detection risk.</a:t>
            </a:r>
            <a:b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Pre-Encryption Mechanism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– Encrypt the text </a:t>
            </a: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embedding it into the image.</a:t>
            </a:r>
            <a:b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Support for Larger Messages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– Optimize storage for longer messages.</a:t>
            </a:r>
            <a:b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Graphical User Interface (GUI)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– Build a user-friendly application for easy encryption/decryption.</a:t>
            </a:r>
            <a:b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Integration with Video &amp; Audio Files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– Extend functionality beyond images.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Steganography is the practice of hiding secret messages within digital media to ensure secure communication. Unlike cryptography, which encrypts messages, steganography conceals their existence.</a:t>
            </a:r>
          </a:p>
          <a:p>
            <a:pPr marL="0" indent="0">
              <a:buNone/>
            </a:pPr>
            <a:r>
              <a:rPr lang="en-US" sz="3200" dirty="0"/>
              <a:t>This project implements image-based steganography, embedding secret text within an image and retrieving it using a passcode.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Libraries &amp; Tools: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         OpenCV: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Image processing and manipulation</a:t>
            </a:r>
          </a:p>
          <a:p>
            <a:pPr marL="0" indent="0">
              <a:buNone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         OS Library: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File handling and automation</a:t>
            </a:r>
          </a:p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Concepts Utilized: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         ASCII Encoding &amp; Mapping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for text representation</a:t>
            </a:r>
          </a:p>
          <a:p>
            <a:pPr marL="0" indent="0">
              <a:buNone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         Pixel Manipulation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to embed secret messages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40000"/>
              <a:buFont typeface="Wingdings" panose="05000000000000000000" pitchFamily="2" charset="2"/>
              <a:buChar char="§"/>
            </a:pPr>
            <a:r>
              <a:rPr lang="en-IN" sz="2000" dirty="0"/>
              <a:t>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Invisible Secret Message: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The text is seamlessly hidden within image pixels without altering the image's visible appearance.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40000"/>
              <a:buFont typeface="Wingdings" panose="05000000000000000000" pitchFamily="2" charset="2"/>
              <a:buChar char="§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Passcode-Protected Retrieval: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The message is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only accessible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when the correct passcode is provided.</a:t>
            </a:r>
          </a:p>
          <a:p>
            <a:pPr>
              <a:buSzPct val="140000"/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Efficient Encoding &amp; Decoding: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Utilizes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ASCII mapping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pixel manipulation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to store and extract messages.</a:t>
            </a:r>
          </a:p>
          <a:p>
            <a:pPr>
              <a:buSzPct val="140000"/>
              <a:buFont typeface="Wingdings" panose="05000000000000000000" pitchFamily="2" charset="2"/>
              <a:buChar char="§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Undetectable Alterations: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The changes in pixel values are minimal, making it difficult for unauthorized users to identify hidden data</a:t>
            </a:r>
            <a:r>
              <a:rPr lang="en-IN" sz="2000" dirty="0"/>
              <a:t>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Cybersecurity Professionals: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Secure data communication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Forensic Investigators: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Embedding forensic marks in digital evidence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Content Creators: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Digital watermarking for copyright protection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General Users: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Safe transmission of sensitive messages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1599995"/>
          </a:xfrm>
        </p:spPr>
        <p:txBody>
          <a:bodyPr>
            <a:norm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implemented image steganography using Python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is hidden inside an image and retrieved only with a correct passcode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hidden message remains undetectable to normal users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C2830-C169-6CD5-B4DB-D64540678FCD}"/>
              </a:ext>
            </a:extLst>
          </p:cNvPr>
          <p:cNvSpPr txBox="1"/>
          <p:nvPr/>
        </p:nvSpPr>
        <p:spPr>
          <a:xfrm>
            <a:off x="1597132" y="580258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B6A856-FC80-7A9C-9E37-2B5B2D9536E3}"/>
              </a:ext>
            </a:extLst>
          </p:cNvPr>
          <p:cNvSpPr txBox="1"/>
          <p:nvPr/>
        </p:nvSpPr>
        <p:spPr>
          <a:xfrm>
            <a:off x="5231624" y="580258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B7E1AE-C53D-0220-90E7-030AD9C7E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813" y="3572693"/>
            <a:ext cx="3932994" cy="2181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F05FAD-B884-278E-0F1C-E13EF00ED44E}"/>
              </a:ext>
            </a:extLst>
          </p:cNvPr>
          <p:cNvSpPr txBox="1"/>
          <p:nvPr/>
        </p:nvSpPr>
        <p:spPr>
          <a:xfrm>
            <a:off x="8738613" y="5802584"/>
            <a:ext cx="18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Encrypted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E5F31-490B-68A3-8784-CE4C99880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858168"/>
            <a:ext cx="2715080" cy="28901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F104AE-DCAE-ABD6-43AF-66C028D2C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636" y="2858168"/>
            <a:ext cx="2715080" cy="28901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is a secure method of hiding messages within digital media, ensuring confidential communication. This project successfully implements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image-based steganography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Python, OpenCV, and ASCII encoding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embed and retrieve hidden messages with passcode protection. The approach enhances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security and privacy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it useful for cybersecurity, digital watermarking, and forensic applications. The message remains undetectable, providing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discreet and efficient communication method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Future improvements can include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encoding techniques, encryption, and multimedia support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enhanced security.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https://github.com/Barkavikannan/Stenography_Project.git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87518-0026-F91A-D5F1-B8DD9A21CA57}"/>
              </a:ext>
            </a:extLst>
          </p:cNvPr>
          <p:cNvSpPr txBox="1"/>
          <p:nvPr/>
        </p:nvSpPr>
        <p:spPr>
          <a:xfrm>
            <a:off x="581192" y="2071869"/>
            <a:ext cx="10428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i="0" dirty="0">
                <a:solidFill>
                  <a:srgbClr val="1F2328"/>
                </a:solidFill>
                <a:effectLst/>
                <a:latin typeface="-apple-system"/>
              </a:rPr>
              <a:t>Steganography Project - Image-Based Message Hiding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459</TotalTime>
  <Words>486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barkavi kannan</cp:lastModifiedBy>
  <cp:revision>28</cp:revision>
  <dcterms:created xsi:type="dcterms:W3CDTF">2021-05-26T16:50:10Z</dcterms:created>
  <dcterms:modified xsi:type="dcterms:W3CDTF">2025-02-20T14:16:40Z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