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1" r:id="rId1"/>
  </p:sldMasterIdLst>
  <p:notesMasterIdLst>
    <p:notesMasterId r:id="rId14"/>
  </p:notesMasterIdLst>
  <p:sldIdLst>
    <p:sldId id="301" r:id="rId2"/>
    <p:sldId id="302" r:id="rId3"/>
    <p:sldId id="266" r:id="rId4"/>
    <p:sldId id="262" r:id="rId5"/>
    <p:sldId id="259" r:id="rId6"/>
    <p:sldId id="261" r:id="rId7"/>
    <p:sldId id="258" r:id="rId8"/>
    <p:sldId id="257" r:id="rId9"/>
    <p:sldId id="303" r:id="rId10"/>
    <p:sldId id="260" r:id="rId11"/>
    <p:sldId id="263" r:id="rId12"/>
    <p:sldId id="264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Arial Black" panose="020B0A04020102020204" pitchFamily="34" charset="0"/>
      <p:bold r:id="rId16"/>
    </p:embeddedFont>
    <p:embeddedFont>
      <p:font typeface="Atkinson Hyperlegible" panose="020B0604020202020204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Bell MT" panose="02020503060305020303" pitchFamily="18" charset="0"/>
      <p:regular r:id="rId22"/>
      <p:bold r:id="rId23"/>
      <p: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Montserrat ExtraBold" panose="00000900000000000000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FF"/>
    <a:srgbClr val="FF00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03E204-240A-4019-8657-7CBDAA4597C0}">
  <a:tblStyle styleId="{CD03E204-240A-4019-8657-7CBDAA459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548EFC8B-5033-0C34-B50B-4A9CB611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9ad5107b1_0_5:notes">
            <a:extLst>
              <a:ext uri="{FF2B5EF4-FFF2-40B4-BE49-F238E27FC236}">
                <a16:creationId xmlns:a16="http://schemas.microsoft.com/office/drawing/2014/main" id="{BFF64E04-EA2E-8F72-4EA5-F70F4CB08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9ad5107b1_0_5:notes">
            <a:extLst>
              <a:ext uri="{FF2B5EF4-FFF2-40B4-BE49-F238E27FC236}">
                <a16:creationId xmlns:a16="http://schemas.microsoft.com/office/drawing/2014/main" id="{3962BBF4-06D3-C257-2A86-21FE901F4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00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6e8ce1069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6e8ce1069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09ad5107b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09ad5107b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6e8ce1069_1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16e8ce1069_1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9ad5107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9ad5107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6e8ce106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6e8ce106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6e8ce1069_3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6e8ce1069_3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9ad5107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9ad5107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6e8ce1069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6e8ce1069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9CEC62E-0FDC-FADD-AFB1-8DC4D14E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6e8ce1069_3_45:notes">
            <a:extLst>
              <a:ext uri="{FF2B5EF4-FFF2-40B4-BE49-F238E27FC236}">
                <a16:creationId xmlns:a16="http://schemas.microsoft.com/office/drawing/2014/main" id="{F03792F0-DA28-20B4-7577-04A7449472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6e8ce1069_3_45:notes">
            <a:extLst>
              <a:ext uri="{FF2B5EF4-FFF2-40B4-BE49-F238E27FC236}">
                <a16:creationId xmlns:a16="http://schemas.microsoft.com/office/drawing/2014/main" id="{6932A269-70CD-00BB-16FE-EFD81B7AE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19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6e8ce1069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16e8ce1069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49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subTitle" idx="1"/>
          </p:nvPr>
        </p:nvSpPr>
        <p:spPr>
          <a:xfrm>
            <a:off x="716763" y="2853462"/>
            <a:ext cx="16389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2"/>
          </p:nvPr>
        </p:nvSpPr>
        <p:spPr>
          <a:xfrm>
            <a:off x="716775" y="2409438"/>
            <a:ext cx="2206200" cy="2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3"/>
          </p:nvPr>
        </p:nvSpPr>
        <p:spPr>
          <a:xfrm>
            <a:off x="6788475" y="2853462"/>
            <a:ext cx="16389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subTitle" idx="4"/>
          </p:nvPr>
        </p:nvSpPr>
        <p:spPr>
          <a:xfrm>
            <a:off x="6221175" y="2409438"/>
            <a:ext cx="2206200" cy="2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31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6650" y="1152475"/>
            <a:ext cx="771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Bebas Neue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60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 hasCustomPrompt="1"/>
          </p:nvPr>
        </p:nvSpPr>
        <p:spPr>
          <a:xfrm flipH="1">
            <a:off x="716800" y="1798525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"/>
          </p:nvPr>
        </p:nvSpPr>
        <p:spPr>
          <a:xfrm>
            <a:off x="1609400" y="2035175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2"/>
          </p:nvPr>
        </p:nvSpPr>
        <p:spPr>
          <a:xfrm>
            <a:off x="1609400" y="1666000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16800" y="2828650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4"/>
          </p:nvPr>
        </p:nvSpPr>
        <p:spPr>
          <a:xfrm>
            <a:off x="1609400" y="3060811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609400" y="2691560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6800" y="3848275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1609400" y="4090818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1609400" y="3721566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736626" y="1798525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3"/>
          </p:nvPr>
        </p:nvSpPr>
        <p:spPr>
          <a:xfrm>
            <a:off x="5669025" y="2035175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4"/>
          </p:nvPr>
        </p:nvSpPr>
        <p:spPr>
          <a:xfrm>
            <a:off x="5669025" y="1666000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36626" y="2828650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6"/>
          </p:nvPr>
        </p:nvSpPr>
        <p:spPr>
          <a:xfrm>
            <a:off x="5669025" y="3060811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7"/>
          </p:nvPr>
        </p:nvSpPr>
        <p:spPr>
          <a:xfrm>
            <a:off x="5669025" y="2691560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4736626" y="3848275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9"/>
          </p:nvPr>
        </p:nvSpPr>
        <p:spPr>
          <a:xfrm>
            <a:off x="5669025" y="4090818"/>
            <a:ext cx="2266500" cy="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20"/>
          </p:nvPr>
        </p:nvSpPr>
        <p:spPr>
          <a:xfrm>
            <a:off x="5669025" y="3721566"/>
            <a:ext cx="27582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21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207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 flipH="1">
            <a:off x="3977125" y="1612575"/>
            <a:ext cx="35169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 flipH="1">
            <a:off x="3977125" y="2956128"/>
            <a:ext cx="29559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903925" y="1866300"/>
            <a:ext cx="1531500" cy="14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7759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 flipH="1">
            <a:off x="866863" y="1579738"/>
            <a:ext cx="2758800" cy="7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 flipH="1">
            <a:off x="866863" y="2514063"/>
            <a:ext cx="27588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26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1065975" y="169495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2"/>
          </p:nvPr>
        </p:nvSpPr>
        <p:spPr>
          <a:xfrm>
            <a:off x="1065975" y="132977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1065975" y="286740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065975" y="250222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1065975" y="403985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065975" y="367467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5811500" y="169495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5811500" y="132977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9"/>
          </p:nvPr>
        </p:nvSpPr>
        <p:spPr>
          <a:xfrm>
            <a:off x="5811500" y="286740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subTitle" idx="13"/>
          </p:nvPr>
        </p:nvSpPr>
        <p:spPr>
          <a:xfrm>
            <a:off x="5811500" y="250222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4"/>
          </p:nvPr>
        </p:nvSpPr>
        <p:spPr>
          <a:xfrm>
            <a:off x="5811500" y="4039850"/>
            <a:ext cx="226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15"/>
          </p:nvPr>
        </p:nvSpPr>
        <p:spPr>
          <a:xfrm>
            <a:off x="5811500" y="3674675"/>
            <a:ext cx="22665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1068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4303725" y="1250425"/>
            <a:ext cx="41235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4303725" y="2487725"/>
            <a:ext cx="4123500" cy="14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907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326775" y="3066997"/>
            <a:ext cx="26493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326775" y="2660025"/>
            <a:ext cx="26493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5167925" y="3066997"/>
            <a:ext cx="2649300" cy="10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5167925" y="2660025"/>
            <a:ext cx="2649300" cy="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9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2229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716775" y="493448"/>
            <a:ext cx="3249900" cy="20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0211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716675" y="53095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695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3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12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61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961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4791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179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  <p:sldLayoutId id="2147483830" r:id="rId19"/>
    <p:sldLayoutId id="2147483831" r:id="rId20"/>
    <p:sldLayoutId id="2147483833" r:id="rId2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barkhak628@gmail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://askanesthetician.wordpress.com/category/skin-conditions-2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hyperlink" Target="http://askanesthetician.wordpress.com/category/skin-conditions-2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61918A-7CDA-2764-35AD-349B53E5E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51" y="3426395"/>
            <a:ext cx="3239588" cy="656100"/>
          </a:xfrm>
        </p:spPr>
        <p:txBody>
          <a:bodyPr/>
          <a:lstStyle/>
          <a:p>
            <a:r>
              <a:rPr lang="en-IN" dirty="0">
                <a:solidFill>
                  <a:srgbClr val="FF006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barkhak628@gmail.com</a:t>
            </a:r>
            <a:endParaRPr lang="en-IN" dirty="0">
              <a:solidFill>
                <a:srgbClr val="FF0066"/>
              </a:solidFill>
            </a:endParaRPr>
          </a:p>
          <a:p>
            <a:r>
              <a:rPr lang="en-IN" dirty="0">
                <a:solidFill>
                  <a:srgbClr val="FF0066"/>
                </a:solidFill>
              </a:rPr>
              <a:t>Github.com/BarkhaKumari-1/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9BFA-3557-09C5-E840-F70EB448CFD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1851" y="3071116"/>
            <a:ext cx="3492138" cy="522514"/>
          </a:xfrm>
        </p:spPr>
        <p:txBody>
          <a:bodyPr/>
          <a:lstStyle/>
          <a:p>
            <a:r>
              <a:rPr lang="en-IN" sz="1600" dirty="0"/>
              <a:t>Submitted by : Barkha Kumari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270E4-D027-5A0D-53B1-BE6140F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4929B3-2050-B8CA-464F-FEC00E08292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79316" y="4442423"/>
            <a:ext cx="4086009" cy="382207"/>
          </a:xfrm>
        </p:spPr>
        <p:txBody>
          <a:bodyPr/>
          <a:lstStyle/>
          <a:p>
            <a:r>
              <a:rPr lang="en-IN" dirty="0"/>
              <a:t>A Machine Learning-Based Solution</a:t>
            </a:r>
          </a:p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3E610C-1293-05EE-091A-6FCD376B043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02378" y="2004571"/>
            <a:ext cx="5103222" cy="677108"/>
          </a:xfrm>
        </p:spPr>
        <p:txBody>
          <a:bodyPr/>
          <a:lstStyle/>
          <a:p>
            <a:r>
              <a:rPr lang="en-US" dirty="0"/>
              <a:t>PCOS Clustering &amp; Personalized Healthcare Recommendations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6AC3F2-741A-7BD3-61E6-5AE97E91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86166"/>
            <a:ext cx="8804367" cy="12270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0F477-2CD1-3000-E6D8-5A637127C2A8}"/>
              </a:ext>
            </a:extLst>
          </p:cNvPr>
          <p:cNvSpPr txBox="1"/>
          <p:nvPr/>
        </p:nvSpPr>
        <p:spPr>
          <a:xfrm>
            <a:off x="2194535" y="1599626"/>
            <a:ext cx="47548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Theme 1: Health &amp; Wellness</a:t>
            </a:r>
          </a:p>
          <a:p>
            <a:endParaRPr lang="en-IN" dirty="0"/>
          </a:p>
        </p:txBody>
      </p:sp>
      <p:pic>
        <p:nvPicPr>
          <p:cNvPr id="11" name="Google Shape;436;p34">
            <a:extLst>
              <a:ext uri="{FF2B5EF4-FFF2-40B4-BE49-F238E27FC236}">
                <a16:creationId xmlns:a16="http://schemas.microsoft.com/office/drawing/2014/main" id="{3849A977-F7F1-49A6-7C6C-A6034F734C4F}"/>
              </a:ext>
            </a:extLst>
          </p:cNvPr>
          <p:cNvPicPr preferRelativeResize="0"/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364" b="1364"/>
          <a:stretch/>
        </p:blipFill>
        <p:spPr>
          <a:xfrm>
            <a:off x="5872778" y="2798995"/>
            <a:ext cx="2712361" cy="1589271"/>
          </a:xfrm>
          <a:prstGeom prst="roundRect">
            <a:avLst>
              <a:gd name="adj" fmla="val 15477"/>
            </a:avLst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0605B-D502-2A78-7C65-608F6661B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70" y="4186389"/>
            <a:ext cx="1410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9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CODE: </a:t>
            </a:r>
            <a:r>
              <a:rPr lang="en" dirty="0">
                <a:solidFill>
                  <a:schemeClr val="lt2"/>
                </a:solidFill>
              </a:rPr>
              <a:t>DISEASE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5" name="Google Shape;435;p34"/>
          <p:cNvSpPr txBox="1">
            <a:spLocks noGrp="1"/>
          </p:cNvSpPr>
          <p:nvPr>
            <p:ph type="subTitle" idx="1"/>
          </p:nvPr>
        </p:nvSpPr>
        <p:spPr>
          <a:xfrm flipH="1">
            <a:off x="843761" y="2092604"/>
            <a:ext cx="3886618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dirty="0"/>
              <a:t>GitHub: https://github.com/BarkhaKumari-1/PCOS-Detection-ML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36" name="Google Shape;436;p34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64" b="1364"/>
          <a:stretch/>
        </p:blipFill>
        <p:spPr>
          <a:xfrm>
            <a:off x="4947385" y="988352"/>
            <a:ext cx="3889824" cy="2961300"/>
          </a:xfrm>
          <a:prstGeom prst="roundRect">
            <a:avLst>
              <a:gd name="adj" fmla="val 15477"/>
            </a:avLst>
          </a:prstGeom>
          <a:noFill/>
          <a:ln>
            <a:noFill/>
          </a:ln>
        </p:spPr>
      </p:pic>
      <p:grpSp>
        <p:nvGrpSpPr>
          <p:cNvPr id="437" name="Google Shape;437;p34"/>
          <p:cNvGrpSpPr/>
          <p:nvPr/>
        </p:nvGrpSpPr>
        <p:grpSpPr>
          <a:xfrm>
            <a:off x="5056980" y="2174610"/>
            <a:ext cx="3539303" cy="1728606"/>
            <a:chOff x="1081007" y="2174100"/>
            <a:chExt cx="3539303" cy="1728606"/>
          </a:xfrm>
        </p:grpSpPr>
        <p:grpSp>
          <p:nvGrpSpPr>
            <p:cNvPr id="438" name="Google Shape;438;p34"/>
            <p:cNvGrpSpPr/>
            <p:nvPr/>
          </p:nvGrpSpPr>
          <p:grpSpPr>
            <a:xfrm>
              <a:off x="1081007" y="3648999"/>
              <a:ext cx="3539303" cy="253707"/>
              <a:chOff x="4936213" y="3345518"/>
              <a:chExt cx="3231060" cy="231611"/>
            </a:xfrm>
          </p:grpSpPr>
          <p:sp>
            <p:nvSpPr>
              <p:cNvPr id="439" name="Google Shape;439;p34"/>
              <p:cNvSpPr/>
              <p:nvPr/>
            </p:nvSpPr>
            <p:spPr>
              <a:xfrm>
                <a:off x="4936213" y="3345518"/>
                <a:ext cx="3231060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276218" h="1529" extrusionOk="0">
                    <a:moveTo>
                      <a:pt x="1" y="0"/>
                    </a:moveTo>
                    <a:lnTo>
                      <a:pt x="1" y="1528"/>
                    </a:lnTo>
                    <a:lnTo>
                      <a:pt x="276218" y="1528"/>
                    </a:lnTo>
                    <a:lnTo>
                      <a:pt x="276218" y="0"/>
                    </a:lnTo>
                    <a:close/>
                  </a:path>
                </a:pathLst>
              </a:custGeom>
              <a:solidFill>
                <a:srgbClr val="FFFD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5584408" y="3445591"/>
                <a:ext cx="90954" cy="120823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5655347" y="3445591"/>
                <a:ext cx="20026" cy="12082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0329" extrusionOk="0">
                    <a:moveTo>
                      <a:pt x="0" y="1"/>
                    </a:moveTo>
                    <a:lnTo>
                      <a:pt x="0" y="10328"/>
                    </a:lnTo>
                    <a:lnTo>
                      <a:pt x="1711" y="10328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5326770" y="3445591"/>
                <a:ext cx="90942" cy="120823"/>
              </a:xfrm>
              <a:custGeom>
                <a:avLst/>
                <a:gdLst/>
                <a:ahLst/>
                <a:cxnLst/>
                <a:rect l="l" t="t" r="r" b="b"/>
                <a:pathLst>
                  <a:path w="7334" h="10329" extrusionOk="0">
                    <a:moveTo>
                      <a:pt x="1" y="1"/>
                    </a:moveTo>
                    <a:lnTo>
                      <a:pt x="1" y="10328"/>
                    </a:lnTo>
                    <a:lnTo>
                      <a:pt x="7334" y="51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5069889" y="3445591"/>
                <a:ext cx="90185" cy="120823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0329" extrusionOk="0">
                    <a:moveTo>
                      <a:pt x="7272" y="1"/>
                    </a:moveTo>
                    <a:lnTo>
                      <a:pt x="0" y="5195"/>
                    </a:lnTo>
                    <a:lnTo>
                      <a:pt x="7272" y="10328"/>
                    </a:lnTo>
                    <a:lnTo>
                      <a:pt x="72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7423863" y="3425576"/>
                <a:ext cx="156559" cy="151553"/>
              </a:xfrm>
              <a:custGeom>
                <a:avLst/>
                <a:gdLst/>
                <a:ahLst/>
                <a:cxnLst/>
                <a:rect l="l" t="t" r="r" b="b"/>
                <a:pathLst>
                  <a:path w="13384" h="12956" extrusionOk="0">
                    <a:moveTo>
                      <a:pt x="6661" y="4401"/>
                    </a:moveTo>
                    <a:cubicBezTo>
                      <a:pt x="7822" y="4401"/>
                      <a:pt x="8800" y="5317"/>
                      <a:pt x="8800" y="6478"/>
                    </a:cubicBezTo>
                    <a:lnTo>
                      <a:pt x="8800" y="6539"/>
                    </a:lnTo>
                    <a:cubicBezTo>
                      <a:pt x="8842" y="7827"/>
                      <a:pt x="7783" y="8690"/>
                      <a:pt x="6678" y="8690"/>
                    </a:cubicBezTo>
                    <a:cubicBezTo>
                      <a:pt x="6157" y="8690"/>
                      <a:pt x="5626" y="8498"/>
                      <a:pt x="5195" y="8067"/>
                    </a:cubicBezTo>
                    <a:cubicBezTo>
                      <a:pt x="3789" y="6723"/>
                      <a:pt x="4767" y="4401"/>
                      <a:pt x="6661" y="4401"/>
                    </a:cubicBezTo>
                    <a:close/>
                    <a:moveTo>
                      <a:pt x="5928" y="1"/>
                    </a:moveTo>
                    <a:cubicBezTo>
                      <a:pt x="5622" y="551"/>
                      <a:pt x="5378" y="1162"/>
                      <a:pt x="5133" y="1773"/>
                    </a:cubicBezTo>
                    <a:lnTo>
                      <a:pt x="4339" y="2078"/>
                    </a:lnTo>
                    <a:cubicBezTo>
                      <a:pt x="3728" y="1834"/>
                      <a:pt x="3117" y="1590"/>
                      <a:pt x="2445" y="1406"/>
                    </a:cubicBezTo>
                    <a:lnTo>
                      <a:pt x="1406" y="2445"/>
                    </a:lnTo>
                    <a:cubicBezTo>
                      <a:pt x="1650" y="3056"/>
                      <a:pt x="1895" y="3667"/>
                      <a:pt x="2200" y="4217"/>
                    </a:cubicBezTo>
                    <a:lnTo>
                      <a:pt x="1834" y="5012"/>
                    </a:lnTo>
                    <a:cubicBezTo>
                      <a:pt x="1222" y="5195"/>
                      <a:pt x="611" y="5501"/>
                      <a:pt x="0" y="5806"/>
                    </a:cubicBezTo>
                    <a:lnTo>
                      <a:pt x="0" y="7212"/>
                    </a:lnTo>
                    <a:cubicBezTo>
                      <a:pt x="611" y="7517"/>
                      <a:pt x="1222" y="7762"/>
                      <a:pt x="1834" y="8006"/>
                    </a:cubicBezTo>
                    <a:lnTo>
                      <a:pt x="2200" y="8739"/>
                    </a:lnTo>
                    <a:cubicBezTo>
                      <a:pt x="1895" y="9350"/>
                      <a:pt x="1650" y="9962"/>
                      <a:pt x="1467" y="10573"/>
                    </a:cubicBezTo>
                    <a:lnTo>
                      <a:pt x="2506" y="11612"/>
                    </a:lnTo>
                    <a:cubicBezTo>
                      <a:pt x="3117" y="11428"/>
                      <a:pt x="3728" y="11123"/>
                      <a:pt x="4339" y="10878"/>
                    </a:cubicBezTo>
                    <a:lnTo>
                      <a:pt x="5195" y="11184"/>
                    </a:lnTo>
                    <a:cubicBezTo>
                      <a:pt x="5378" y="11795"/>
                      <a:pt x="5683" y="12406"/>
                      <a:pt x="5989" y="12956"/>
                    </a:cubicBezTo>
                    <a:lnTo>
                      <a:pt x="7456" y="12956"/>
                    </a:lnTo>
                    <a:cubicBezTo>
                      <a:pt x="7761" y="12406"/>
                      <a:pt x="8006" y="11795"/>
                      <a:pt x="8250" y="11184"/>
                    </a:cubicBezTo>
                    <a:lnTo>
                      <a:pt x="9044" y="10878"/>
                    </a:lnTo>
                    <a:cubicBezTo>
                      <a:pt x="9656" y="11123"/>
                      <a:pt x="10267" y="11367"/>
                      <a:pt x="10939" y="11612"/>
                    </a:cubicBezTo>
                    <a:lnTo>
                      <a:pt x="11978" y="10573"/>
                    </a:lnTo>
                    <a:cubicBezTo>
                      <a:pt x="11733" y="9962"/>
                      <a:pt x="11489" y="9350"/>
                      <a:pt x="11183" y="8739"/>
                    </a:cubicBezTo>
                    <a:lnTo>
                      <a:pt x="11550" y="7945"/>
                    </a:lnTo>
                    <a:cubicBezTo>
                      <a:pt x="12161" y="7762"/>
                      <a:pt x="12772" y="7456"/>
                      <a:pt x="13383" y="7151"/>
                    </a:cubicBezTo>
                    <a:lnTo>
                      <a:pt x="13383" y="5745"/>
                    </a:lnTo>
                    <a:cubicBezTo>
                      <a:pt x="12772" y="5439"/>
                      <a:pt x="12161" y="5195"/>
                      <a:pt x="11550" y="5012"/>
                    </a:cubicBezTo>
                    <a:lnTo>
                      <a:pt x="11183" y="4156"/>
                    </a:lnTo>
                    <a:cubicBezTo>
                      <a:pt x="11489" y="3606"/>
                      <a:pt x="11733" y="2995"/>
                      <a:pt x="11917" y="2323"/>
                    </a:cubicBezTo>
                    <a:lnTo>
                      <a:pt x="10878" y="1345"/>
                    </a:lnTo>
                    <a:cubicBezTo>
                      <a:pt x="10206" y="1528"/>
                      <a:pt x="9594" y="1773"/>
                      <a:pt x="9044" y="2078"/>
                    </a:cubicBezTo>
                    <a:lnTo>
                      <a:pt x="8189" y="1773"/>
                    </a:lnTo>
                    <a:cubicBezTo>
                      <a:pt x="7945" y="1162"/>
                      <a:pt x="7700" y="551"/>
                      <a:pt x="7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674701" y="3442023"/>
                <a:ext cx="178714" cy="117244"/>
              </a:xfrm>
              <a:custGeom>
                <a:avLst/>
                <a:gdLst/>
                <a:ahLst/>
                <a:cxnLst/>
                <a:rect l="l" t="t" r="r" b="b"/>
                <a:pathLst>
                  <a:path w="15278" h="10023" extrusionOk="0">
                    <a:moveTo>
                      <a:pt x="14178" y="1100"/>
                    </a:moveTo>
                    <a:lnTo>
                      <a:pt x="14178" y="8861"/>
                    </a:lnTo>
                    <a:lnTo>
                      <a:pt x="1161" y="8861"/>
                    </a:lnTo>
                    <a:lnTo>
                      <a:pt x="1161" y="1100"/>
                    </a:lnTo>
                    <a:close/>
                    <a:moveTo>
                      <a:pt x="0" y="0"/>
                    </a:moveTo>
                    <a:lnTo>
                      <a:pt x="0" y="10022"/>
                    </a:lnTo>
                    <a:lnTo>
                      <a:pt x="15278" y="10022"/>
                    </a:lnTo>
                    <a:lnTo>
                      <a:pt x="15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8044989" y="3429156"/>
                <a:ext cx="58628" cy="5862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1161"/>
                    </a:lnTo>
                    <a:lnTo>
                      <a:pt x="3911" y="1161"/>
                    </a:lnTo>
                    <a:lnTo>
                      <a:pt x="3911" y="5011"/>
                    </a:lnTo>
                    <a:lnTo>
                      <a:pt x="5011" y="501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7961351" y="3429156"/>
                <a:ext cx="58628" cy="5862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5012" extrusionOk="0">
                    <a:moveTo>
                      <a:pt x="0" y="0"/>
                    </a:moveTo>
                    <a:lnTo>
                      <a:pt x="0" y="5011"/>
                    </a:lnTo>
                    <a:lnTo>
                      <a:pt x="1100" y="5011"/>
                    </a:lnTo>
                    <a:lnTo>
                      <a:pt x="1100" y="1161"/>
                    </a:lnTo>
                    <a:lnTo>
                      <a:pt x="5011" y="1161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8044989" y="3513507"/>
                <a:ext cx="58628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3911" y="0"/>
                    </a:moveTo>
                    <a:lnTo>
                      <a:pt x="3911" y="3850"/>
                    </a:lnTo>
                    <a:lnTo>
                      <a:pt x="0" y="3850"/>
                    </a:ln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7961351" y="3513507"/>
                <a:ext cx="58628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51" extrusionOk="0">
                    <a:moveTo>
                      <a:pt x="0" y="0"/>
                    </a:moveTo>
                    <a:lnTo>
                      <a:pt x="0" y="4950"/>
                    </a:lnTo>
                    <a:lnTo>
                      <a:pt x="5011" y="4950"/>
                    </a:lnTo>
                    <a:lnTo>
                      <a:pt x="5011" y="3850"/>
                    </a:lnTo>
                    <a:lnTo>
                      <a:pt x="1100" y="3850"/>
                    </a:lnTo>
                    <a:lnTo>
                      <a:pt x="1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936213" y="3345518"/>
                <a:ext cx="563305" cy="17885"/>
              </a:xfrm>
              <a:custGeom>
                <a:avLst/>
                <a:gdLst/>
                <a:ahLst/>
                <a:cxnLst/>
                <a:rect l="l" t="t" r="r" b="b"/>
                <a:pathLst>
                  <a:path w="48156" h="1529" extrusionOk="0">
                    <a:moveTo>
                      <a:pt x="1" y="0"/>
                    </a:moveTo>
                    <a:lnTo>
                      <a:pt x="1" y="1528"/>
                    </a:lnTo>
                    <a:lnTo>
                      <a:pt x="48155" y="1528"/>
                    </a:lnTo>
                    <a:lnTo>
                      <a:pt x="481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4"/>
            <p:cNvSpPr/>
            <p:nvPr/>
          </p:nvSpPr>
          <p:spPr>
            <a:xfrm>
              <a:off x="2452902" y="2174100"/>
              <a:ext cx="795300" cy="795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2718786" y="2349210"/>
              <a:ext cx="335512" cy="445078"/>
            </a:xfrm>
            <a:custGeom>
              <a:avLst/>
              <a:gdLst/>
              <a:ahLst/>
              <a:cxnLst/>
              <a:rect l="l" t="t" r="r" b="b"/>
              <a:pathLst>
                <a:path w="27134" h="35995" extrusionOk="0">
                  <a:moveTo>
                    <a:pt x="1" y="0"/>
                  </a:moveTo>
                  <a:lnTo>
                    <a:pt x="1" y="35994"/>
                  </a:lnTo>
                  <a:lnTo>
                    <a:pt x="27133" y="180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4"/>
          <p:cNvGrpSpPr/>
          <p:nvPr/>
        </p:nvGrpSpPr>
        <p:grpSpPr>
          <a:xfrm>
            <a:off x="3836828" y="416188"/>
            <a:ext cx="386648" cy="371868"/>
            <a:chOff x="6968075" y="3034025"/>
            <a:chExt cx="217585" cy="209291"/>
          </a:xfrm>
        </p:grpSpPr>
        <p:sp>
          <p:nvSpPr>
            <p:cNvPr id="454" name="Google Shape;454;p34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34"/>
          <p:cNvGrpSpPr/>
          <p:nvPr/>
        </p:nvGrpSpPr>
        <p:grpSpPr>
          <a:xfrm>
            <a:off x="7923402" y="3142304"/>
            <a:ext cx="597597" cy="574797"/>
            <a:chOff x="6968075" y="3034025"/>
            <a:chExt cx="217585" cy="209291"/>
          </a:xfrm>
        </p:grpSpPr>
        <p:sp>
          <p:nvSpPr>
            <p:cNvPr id="457" name="Google Shape;457;p34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2703078" y="4329726"/>
            <a:ext cx="386648" cy="371868"/>
            <a:chOff x="6968075" y="3034025"/>
            <a:chExt cx="217585" cy="209291"/>
          </a:xfrm>
        </p:grpSpPr>
        <p:sp>
          <p:nvSpPr>
            <p:cNvPr id="460" name="Google Shape;460;p34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3E0007-8005-06AD-9448-99ED3F86C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Future Enhancements</a:t>
            </a:r>
            <a:endParaRPr b="1" dirty="0"/>
          </a:p>
        </p:txBody>
      </p:sp>
      <p:sp>
        <p:nvSpPr>
          <p:cNvPr id="554" name="Google Shape;554;p37"/>
          <p:cNvSpPr/>
          <p:nvPr/>
        </p:nvSpPr>
        <p:spPr>
          <a:xfrm>
            <a:off x="3153297" y="1673552"/>
            <a:ext cx="714600" cy="71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7166191" y="407937"/>
            <a:ext cx="714600" cy="71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7"/>
          <p:cNvGrpSpPr/>
          <p:nvPr/>
        </p:nvGrpSpPr>
        <p:grpSpPr>
          <a:xfrm>
            <a:off x="583803" y="1609188"/>
            <a:ext cx="386648" cy="371868"/>
            <a:chOff x="6968075" y="3034025"/>
            <a:chExt cx="217585" cy="209291"/>
          </a:xfrm>
        </p:grpSpPr>
        <p:sp>
          <p:nvSpPr>
            <p:cNvPr id="559" name="Google Shape;559;p37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7"/>
          <p:cNvGrpSpPr/>
          <p:nvPr/>
        </p:nvGrpSpPr>
        <p:grpSpPr>
          <a:xfrm>
            <a:off x="8040628" y="1673551"/>
            <a:ext cx="386648" cy="371868"/>
            <a:chOff x="6968075" y="3034025"/>
            <a:chExt cx="217585" cy="209291"/>
          </a:xfrm>
        </p:grpSpPr>
        <p:sp>
          <p:nvSpPr>
            <p:cNvPr id="562" name="Google Shape;562;p37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4572012" y="4612556"/>
            <a:ext cx="743378" cy="715043"/>
            <a:chOff x="6968075" y="3034025"/>
            <a:chExt cx="217585" cy="209291"/>
          </a:xfrm>
        </p:grpSpPr>
        <p:sp>
          <p:nvSpPr>
            <p:cNvPr id="565" name="Google Shape;565;p37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7"/>
          <p:cNvSpPr/>
          <p:nvPr/>
        </p:nvSpPr>
        <p:spPr>
          <a:xfrm>
            <a:off x="1557158" y="563778"/>
            <a:ext cx="406034" cy="402919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7370155" y="532714"/>
            <a:ext cx="306671" cy="40068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61210-8F2E-B710-1D02-38222EB908CE}"/>
              </a:ext>
            </a:extLst>
          </p:cNvPr>
          <p:cNvSpPr txBox="1"/>
          <p:nvPr/>
        </p:nvSpPr>
        <p:spPr>
          <a:xfrm>
            <a:off x="1202070" y="1733054"/>
            <a:ext cx="72741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🚀 </a:t>
            </a:r>
            <a:r>
              <a:rPr lang="en-US" sz="2000" b="1" dirty="0"/>
              <a:t>Next Steps: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Expand dataset for broader female health conditions</a:t>
            </a:r>
          </a:p>
          <a:p>
            <a:r>
              <a:rPr lang="en-US" sz="2000" dirty="0">
                <a:solidFill>
                  <a:srgbClr val="CC0066"/>
                </a:solidFill>
              </a:rPr>
              <a:t>- Integrate Deep Learning for better feature extraction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- Develop a Web App for user-friendly health assessment</a:t>
            </a:r>
          </a:p>
          <a:p>
            <a:r>
              <a:rPr lang="en-US" sz="2000" dirty="0">
                <a:solidFill>
                  <a:srgbClr val="CC0066"/>
                </a:solidFill>
              </a:rPr>
              <a:t>- Collaborate with healthcare providers for real-world testing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33744-99D8-695A-691C-240AAAE7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38"/>
          <p:cNvGrpSpPr/>
          <p:nvPr/>
        </p:nvGrpSpPr>
        <p:grpSpPr>
          <a:xfrm>
            <a:off x="716774" y="3047676"/>
            <a:ext cx="902527" cy="662053"/>
            <a:chOff x="716774" y="3047676"/>
            <a:chExt cx="902527" cy="662053"/>
          </a:xfrm>
        </p:grpSpPr>
        <p:grpSp>
          <p:nvGrpSpPr>
            <p:cNvPr id="575" name="Google Shape;575;p38"/>
            <p:cNvGrpSpPr/>
            <p:nvPr/>
          </p:nvGrpSpPr>
          <p:grpSpPr>
            <a:xfrm>
              <a:off x="716774" y="3047678"/>
              <a:ext cx="688308" cy="662050"/>
              <a:chOff x="6968075" y="3034025"/>
              <a:chExt cx="217585" cy="209291"/>
            </a:xfrm>
          </p:grpSpPr>
          <p:sp>
            <p:nvSpPr>
              <p:cNvPr id="576" name="Google Shape;576;p38"/>
              <p:cNvSpPr/>
              <p:nvPr/>
            </p:nvSpPr>
            <p:spPr>
              <a:xfrm>
                <a:off x="6968075" y="303402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54460"/>
                    </a:schemeClr>
                  </a:gs>
                  <a:gs pos="100000">
                    <a:schemeClr val="lt2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7015341" y="3068582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8"/>
            <p:cNvGrpSpPr/>
            <p:nvPr/>
          </p:nvGrpSpPr>
          <p:grpSpPr>
            <a:xfrm>
              <a:off x="1232653" y="3047676"/>
              <a:ext cx="386648" cy="371868"/>
              <a:chOff x="6968075" y="3034025"/>
              <a:chExt cx="217585" cy="209291"/>
            </a:xfrm>
          </p:grpSpPr>
          <p:sp>
            <p:nvSpPr>
              <p:cNvPr id="579" name="Google Shape;579;p38"/>
              <p:cNvSpPr/>
              <p:nvPr/>
            </p:nvSpPr>
            <p:spPr>
              <a:xfrm>
                <a:off x="6968075" y="303402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54460"/>
                    </a:schemeClr>
                  </a:gs>
                  <a:gs pos="100000">
                    <a:schemeClr val="lt2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7015341" y="3068582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A9867E0-746C-A253-63FC-14E6452A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8458"/>
            <a:ext cx="1443615" cy="715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50F67-FB73-4550-821F-595508FCC88D}"/>
              </a:ext>
            </a:extLst>
          </p:cNvPr>
          <p:cNvSpPr txBox="1"/>
          <p:nvPr/>
        </p:nvSpPr>
        <p:spPr>
          <a:xfrm>
            <a:off x="1060928" y="864872"/>
            <a:ext cx="73075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>
                <a:solidFill>
                  <a:srgbClr val="F0F6FC"/>
                </a:solidFill>
                <a:effectLst/>
                <a:latin typeface="-apple-system"/>
              </a:rPr>
              <a:t>💙 </a:t>
            </a:r>
          </a:p>
          <a:p>
            <a:pPr algn="ctr"/>
            <a:r>
              <a:rPr lang="en-US" sz="4400" b="1" i="0" dirty="0">
                <a:solidFill>
                  <a:schemeClr val="tx1"/>
                </a:solidFill>
                <a:effectLst/>
                <a:latin typeface="-apple-system"/>
              </a:rPr>
              <a:t>Join</a:t>
            </a:r>
            <a:r>
              <a:rPr lang="en-US" sz="4400" b="1" i="0" dirty="0">
                <a:solidFill>
                  <a:srgbClr val="F0F6FC"/>
                </a:solidFill>
                <a:effectLst/>
                <a:latin typeface="-apple-system"/>
              </a:rPr>
              <a:t> Us </a:t>
            </a:r>
            <a:r>
              <a:rPr lang="en-US" sz="4400" b="1" i="0" dirty="0">
                <a:solidFill>
                  <a:schemeClr val="accent1"/>
                </a:solidFill>
                <a:effectLst/>
                <a:latin typeface="-apple-system"/>
              </a:rPr>
              <a:t>in </a:t>
            </a:r>
            <a:r>
              <a:rPr lang="en-US" sz="4400" b="1" i="0" dirty="0">
                <a:solidFill>
                  <a:srgbClr val="F0F6FC"/>
                </a:solidFill>
                <a:effectLst/>
                <a:latin typeface="-apple-system"/>
              </a:rPr>
              <a:t>Revolutionizing </a:t>
            </a:r>
            <a:r>
              <a:rPr lang="en-US" sz="4400" b="1" i="0" dirty="0">
                <a:solidFill>
                  <a:srgbClr val="FF0066"/>
                </a:solidFill>
                <a:effectLst/>
                <a:latin typeface="-apple-system"/>
              </a:rPr>
              <a:t>Women’s</a:t>
            </a:r>
            <a:r>
              <a:rPr lang="en-US" sz="4400" b="1" i="0" dirty="0">
                <a:solidFill>
                  <a:srgbClr val="F0F6FC"/>
                </a:solidFill>
                <a:effectLst/>
                <a:latin typeface="-apple-system"/>
              </a:rPr>
              <a:t> Healthcare!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3C47E-6114-2691-F34E-0B1D05B2B341}"/>
              </a:ext>
            </a:extLst>
          </p:cNvPr>
          <p:cNvSpPr txBox="1"/>
          <p:nvPr/>
        </p:nvSpPr>
        <p:spPr>
          <a:xfrm>
            <a:off x="716774" y="3357377"/>
            <a:ext cx="9057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Thank You </a:t>
            </a:r>
            <a:r>
              <a:rPr lang="en-IN" sz="2400" b="1" dirty="0">
                <a:solidFill>
                  <a:schemeClr val="accent1"/>
                </a:solidFill>
              </a:rPr>
              <a:t>Infosys</a:t>
            </a:r>
            <a:r>
              <a:rPr lang="en-IN" sz="2400" b="1" dirty="0">
                <a:solidFill>
                  <a:srgbClr val="FFFF00"/>
                </a:solidFill>
              </a:rPr>
              <a:t> </a:t>
            </a:r>
            <a:r>
              <a:rPr lang="en-IN" sz="2400" b="1" dirty="0">
                <a:solidFill>
                  <a:srgbClr val="FF3300"/>
                </a:solidFill>
              </a:rPr>
              <a:t>Springboard</a:t>
            </a:r>
            <a:r>
              <a:rPr lang="en-IN" sz="2400" b="1" dirty="0">
                <a:solidFill>
                  <a:srgbClr val="FFFF00"/>
                </a:solidFill>
              </a:rPr>
              <a:t> 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for incredible platform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4">
          <a:extLst>
            <a:ext uri="{FF2B5EF4-FFF2-40B4-BE49-F238E27FC236}">
              <a16:creationId xmlns:a16="http://schemas.microsoft.com/office/drawing/2014/main" id="{A774A1DE-3CE0-75D8-2FD2-23FE77B1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>
            <a:extLst>
              <a:ext uri="{FF2B5EF4-FFF2-40B4-BE49-F238E27FC236}">
                <a16:creationId xmlns:a16="http://schemas.microsoft.com/office/drawing/2014/main" id="{D2FFDC00-2AA3-7744-431F-B341F446D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225" y="706069"/>
            <a:ext cx="8529550" cy="57162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w="152400" h="38100" prst="softRound"/>
            <a:bevelB w="101600" prst="rible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effectLst/>
              </a:rPr>
              <a:t>POLYCYSTIC OVARY SYNDROME (PCOS)</a:t>
            </a:r>
            <a:endParaRPr sz="3200" b="1" dirty="0">
              <a:effectLst/>
            </a:endParaRPr>
          </a:p>
        </p:txBody>
      </p:sp>
      <p:sp>
        <p:nvSpPr>
          <p:cNvPr id="536" name="Google Shape;536;p36">
            <a:extLst>
              <a:ext uri="{FF2B5EF4-FFF2-40B4-BE49-F238E27FC236}">
                <a16:creationId xmlns:a16="http://schemas.microsoft.com/office/drawing/2014/main" id="{0A358CDF-A1CC-9D6D-69E3-9726A92090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07" y="1627939"/>
            <a:ext cx="5993839" cy="21109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000" b="1" dirty="0">
                <a:ln>
                  <a:gradFill flip="none" rotWithShape="1">
                    <a:gsLst>
                      <a:gs pos="27000">
                        <a:schemeClr val="accent1">
                          <a:lumMod val="40000"/>
                          <a:lumOff val="60000"/>
                        </a:schemeClr>
                      </a:gs>
                      <a:gs pos="46000">
                        <a:schemeClr val="accent1">
                          <a:lumMod val="95000"/>
                          <a:lumOff val="5000"/>
                        </a:schemeClr>
                      </a:gs>
                      <a:gs pos="100000">
                        <a:schemeClr val="accent1">
                          <a:lumMod val="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rgbClr val="0070C0"/>
                </a:solidFill>
                <a:effectLst/>
              </a:rPr>
              <a:t>Women Scenario :-</a:t>
            </a:r>
          </a:p>
          <a:p>
            <a:pPr marL="0" indent="0"/>
            <a:endParaRPr lang="en-US" sz="1800" b="1" dirty="0">
              <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  <a:solidFill>
                <a:srgbClr val="0070C0"/>
              </a:solidFill>
              <a:effectLst>
                <a:outerShdw blurRad="60007" dist="419100" dir="7680000" sy="30000" kx="1300200" algn="ctr" rotWithShape="0">
                  <a:prstClr val="black">
                    <a:alpha val="59000"/>
                  </a:prstClr>
                </a:outerShdw>
                <a:reflection blurRad="6350" stA="60000" endA="900" endPos="60000" dist="60007" dir="5400000" sy="-100000" algn="bl" rotWithShape="0"/>
              </a:effectLst>
            </a:endParaRPr>
          </a:p>
          <a:p>
            <a:pPr marL="0" indent="0" algn="just"/>
            <a:r>
              <a:rPr lang="en-US" dirty="0">
                <a:solidFill>
                  <a:srgbClr val="CC0066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According to the </a:t>
            </a:r>
            <a:r>
              <a:rPr lang="en-US" dirty="0" err="1">
                <a:solidFill>
                  <a:srgbClr val="CC0066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Rashtriya</a:t>
            </a:r>
            <a:r>
              <a:rPr lang="en-US" dirty="0">
                <a:solidFill>
                  <a:srgbClr val="CC0066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 Kishor </a:t>
            </a:r>
            <a:r>
              <a:rPr lang="en-US" dirty="0" err="1">
                <a:solidFill>
                  <a:srgbClr val="CC0066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SwathyaKaryakram</a:t>
            </a:r>
            <a:r>
              <a:rPr lang="en-US" dirty="0">
                <a:solidFill>
                  <a:srgbClr val="CC0066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 study, around 18 % of women in India, predominantly from the Eastern regions, experience this syndrome, with approximately 70 % of cases remaining undiagnosed and according to data from the World Health Organization (WHO), approximately 116 million women worldwide, accounting for 3.4 % of the global female population, are impacted by PCOS</a:t>
            </a:r>
            <a:endParaRPr dirty="0">
              <a:solidFill>
                <a:srgbClr val="CC0066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38" name="Google Shape;538;p36">
            <a:extLst>
              <a:ext uri="{FF2B5EF4-FFF2-40B4-BE49-F238E27FC236}">
                <a16:creationId xmlns:a16="http://schemas.microsoft.com/office/drawing/2014/main" id="{4DA53053-D934-F3B9-DA9C-A38ECD78497D}"/>
              </a:ext>
            </a:extLst>
          </p:cNvPr>
          <p:cNvGrpSpPr/>
          <p:nvPr/>
        </p:nvGrpSpPr>
        <p:grpSpPr>
          <a:xfrm>
            <a:off x="4055873" y="3722388"/>
            <a:ext cx="743378" cy="715043"/>
            <a:chOff x="6968075" y="3034025"/>
            <a:chExt cx="217585" cy="209291"/>
          </a:xfrm>
        </p:grpSpPr>
        <p:sp>
          <p:nvSpPr>
            <p:cNvPr id="539" name="Google Shape;539;p36">
              <a:extLst>
                <a:ext uri="{FF2B5EF4-FFF2-40B4-BE49-F238E27FC236}">
                  <a16:creationId xmlns:a16="http://schemas.microsoft.com/office/drawing/2014/main" id="{25209500-44A1-ECE9-94C3-CA089F17A131}"/>
                </a:ext>
              </a:extLst>
            </p:cNvPr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>
              <a:extLst>
                <a:ext uri="{FF2B5EF4-FFF2-40B4-BE49-F238E27FC236}">
                  <a16:creationId xmlns:a16="http://schemas.microsoft.com/office/drawing/2014/main" id="{9749E4D5-6DB1-45C0-E010-F28E5DEBF86E}"/>
                </a:ext>
              </a:extLst>
            </p:cNvPr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6">
            <a:extLst>
              <a:ext uri="{FF2B5EF4-FFF2-40B4-BE49-F238E27FC236}">
                <a16:creationId xmlns:a16="http://schemas.microsoft.com/office/drawing/2014/main" id="{653B6524-5B73-D000-7496-7E67700D76D0}"/>
              </a:ext>
            </a:extLst>
          </p:cNvPr>
          <p:cNvGrpSpPr/>
          <p:nvPr/>
        </p:nvGrpSpPr>
        <p:grpSpPr>
          <a:xfrm>
            <a:off x="307225" y="241210"/>
            <a:ext cx="414543" cy="398720"/>
            <a:chOff x="6968075" y="3034025"/>
            <a:chExt cx="217585" cy="209291"/>
          </a:xfrm>
        </p:grpSpPr>
        <p:sp>
          <p:nvSpPr>
            <p:cNvPr id="542" name="Google Shape;542;p36">
              <a:extLst>
                <a:ext uri="{FF2B5EF4-FFF2-40B4-BE49-F238E27FC236}">
                  <a16:creationId xmlns:a16="http://schemas.microsoft.com/office/drawing/2014/main" id="{DC322CC4-70EF-7602-86B3-D3B8DD2D06DC}"/>
                </a:ext>
              </a:extLst>
            </p:cNvPr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>
              <a:extLst>
                <a:ext uri="{FF2B5EF4-FFF2-40B4-BE49-F238E27FC236}">
                  <a16:creationId xmlns:a16="http://schemas.microsoft.com/office/drawing/2014/main" id="{5E46C1E5-1D33-4714-158B-A0B781CE6FE6}"/>
                </a:ext>
              </a:extLst>
            </p:cNvPr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6">
            <a:extLst>
              <a:ext uri="{FF2B5EF4-FFF2-40B4-BE49-F238E27FC236}">
                <a16:creationId xmlns:a16="http://schemas.microsoft.com/office/drawing/2014/main" id="{3CFE04CE-10F4-2884-95FB-DABC4448307B}"/>
              </a:ext>
            </a:extLst>
          </p:cNvPr>
          <p:cNvGrpSpPr/>
          <p:nvPr/>
        </p:nvGrpSpPr>
        <p:grpSpPr>
          <a:xfrm>
            <a:off x="8276645" y="929825"/>
            <a:ext cx="386648" cy="371868"/>
            <a:chOff x="6968075" y="3034025"/>
            <a:chExt cx="217585" cy="209291"/>
          </a:xfrm>
        </p:grpSpPr>
        <p:sp>
          <p:nvSpPr>
            <p:cNvPr id="545" name="Google Shape;545;p36">
              <a:extLst>
                <a:ext uri="{FF2B5EF4-FFF2-40B4-BE49-F238E27FC236}">
                  <a16:creationId xmlns:a16="http://schemas.microsoft.com/office/drawing/2014/main" id="{B2A9F1EE-4BA0-8E32-7764-E134D54EB7AA}"/>
                </a:ext>
              </a:extLst>
            </p:cNvPr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>
              <a:extLst>
                <a:ext uri="{FF2B5EF4-FFF2-40B4-BE49-F238E27FC236}">
                  <a16:creationId xmlns:a16="http://schemas.microsoft.com/office/drawing/2014/main" id="{B18598BE-41A5-D9E6-4425-9F40892F609A}"/>
                </a:ext>
              </a:extLst>
            </p:cNvPr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5B6854-0D45-1DC2-1BC1-A33F8B5786CD}"/>
              </a:ext>
            </a:extLst>
          </p:cNvPr>
          <p:cNvSpPr txBox="1"/>
          <p:nvPr/>
        </p:nvSpPr>
        <p:spPr>
          <a:xfrm>
            <a:off x="1292476" y="1507336"/>
            <a:ext cx="4963886" cy="141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Google Shape;325;p30">
            <a:extLst>
              <a:ext uri="{FF2B5EF4-FFF2-40B4-BE49-F238E27FC236}">
                <a16:creationId xmlns:a16="http://schemas.microsoft.com/office/drawing/2014/main" id="{B8BF6B8C-4056-4701-CB03-25E3EFC641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689" y="1628048"/>
            <a:ext cx="1997537" cy="16619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26;p30">
            <a:extLst>
              <a:ext uri="{FF2B5EF4-FFF2-40B4-BE49-F238E27FC236}">
                <a16:creationId xmlns:a16="http://schemas.microsoft.com/office/drawing/2014/main" id="{7069FC7E-2C7B-56FB-BB90-DB4824BC802E}"/>
              </a:ext>
            </a:extLst>
          </p:cNvPr>
          <p:cNvGrpSpPr/>
          <p:nvPr/>
        </p:nvGrpSpPr>
        <p:grpSpPr>
          <a:xfrm>
            <a:off x="7804510" y="1476872"/>
            <a:ext cx="858783" cy="839110"/>
            <a:chOff x="6509886" y="958075"/>
            <a:chExt cx="1917600" cy="1917600"/>
          </a:xfrm>
        </p:grpSpPr>
        <p:sp>
          <p:nvSpPr>
            <p:cNvPr id="5" name="Google Shape;327;p30">
              <a:extLst>
                <a:ext uri="{FF2B5EF4-FFF2-40B4-BE49-F238E27FC236}">
                  <a16:creationId xmlns:a16="http://schemas.microsoft.com/office/drawing/2014/main" id="{DBCFE829-B37E-3E23-DFC6-14BDA57ED084}"/>
                </a:ext>
              </a:extLst>
            </p:cNvPr>
            <p:cNvSpPr/>
            <p:nvPr/>
          </p:nvSpPr>
          <p:spPr>
            <a:xfrm>
              <a:off x="6509886" y="958075"/>
              <a:ext cx="1917600" cy="191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8;p30">
              <a:extLst>
                <a:ext uri="{FF2B5EF4-FFF2-40B4-BE49-F238E27FC236}">
                  <a16:creationId xmlns:a16="http://schemas.microsoft.com/office/drawing/2014/main" id="{88E737B5-C8CB-9F2F-BAE7-8E2D26155C85}"/>
                </a:ext>
              </a:extLst>
            </p:cNvPr>
            <p:cNvSpPr/>
            <p:nvPr/>
          </p:nvSpPr>
          <p:spPr>
            <a:xfrm>
              <a:off x="6725915" y="1174017"/>
              <a:ext cx="1485600" cy="1485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329;p30">
            <a:extLst>
              <a:ext uri="{FF2B5EF4-FFF2-40B4-BE49-F238E27FC236}">
                <a16:creationId xmlns:a16="http://schemas.microsoft.com/office/drawing/2014/main" id="{FD4B477A-B7A9-C440-026D-FBE9F51F6B90}"/>
              </a:ext>
            </a:extLst>
          </p:cNvPr>
          <p:cNvGrpSpPr/>
          <p:nvPr/>
        </p:nvGrpSpPr>
        <p:grpSpPr>
          <a:xfrm>
            <a:off x="7989107" y="1627939"/>
            <a:ext cx="453616" cy="593500"/>
            <a:chOff x="2529965" y="2798666"/>
            <a:chExt cx="2014800" cy="2014800"/>
          </a:xfrm>
        </p:grpSpPr>
        <p:pic>
          <p:nvPicPr>
            <p:cNvPr id="9" name="Google Shape;330;p30">
              <a:extLst>
                <a:ext uri="{FF2B5EF4-FFF2-40B4-BE49-F238E27FC236}">
                  <a16:creationId xmlns:a16="http://schemas.microsoft.com/office/drawing/2014/main" id="{C8034FCA-4997-523C-C238-51470A2460A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2634" t="10336" r="-756" b="59599"/>
            <a:stretch/>
          </p:blipFill>
          <p:spPr>
            <a:xfrm>
              <a:off x="2529965" y="2798666"/>
              <a:ext cx="2014800" cy="2014800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10" name="Google Shape;331;p30">
              <a:extLst>
                <a:ext uri="{FF2B5EF4-FFF2-40B4-BE49-F238E27FC236}">
                  <a16:creationId xmlns:a16="http://schemas.microsoft.com/office/drawing/2014/main" id="{19266271-3B1C-F848-434E-70132B0DD80C}"/>
                </a:ext>
              </a:extLst>
            </p:cNvPr>
            <p:cNvGrpSpPr/>
            <p:nvPr/>
          </p:nvGrpSpPr>
          <p:grpSpPr>
            <a:xfrm>
              <a:off x="2686976" y="3655728"/>
              <a:ext cx="322243" cy="309960"/>
              <a:chOff x="6968075" y="3441258"/>
              <a:chExt cx="217585" cy="209291"/>
            </a:xfrm>
          </p:grpSpPr>
          <p:sp>
            <p:nvSpPr>
              <p:cNvPr id="20" name="Google Shape;332;p30">
                <a:extLst>
                  <a:ext uri="{FF2B5EF4-FFF2-40B4-BE49-F238E27FC236}">
                    <a16:creationId xmlns:a16="http://schemas.microsoft.com/office/drawing/2014/main" id="{5C9D2361-9CD2-51B7-A150-148403DDEF28}"/>
                  </a:ext>
                </a:extLst>
              </p:cNvPr>
              <p:cNvSpPr/>
              <p:nvPr/>
            </p:nvSpPr>
            <p:spPr>
              <a:xfrm>
                <a:off x="6968075" y="3441258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33;p30">
                <a:extLst>
                  <a:ext uri="{FF2B5EF4-FFF2-40B4-BE49-F238E27FC236}">
                    <a16:creationId xmlns:a16="http://schemas.microsoft.com/office/drawing/2014/main" id="{073EB159-B8B4-9F8D-231C-86F19D9B01C5}"/>
                  </a:ext>
                </a:extLst>
              </p:cNvPr>
              <p:cNvSpPr/>
              <p:nvPr/>
            </p:nvSpPr>
            <p:spPr>
              <a:xfrm>
                <a:off x="7015341" y="3475816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34;p30">
              <a:extLst>
                <a:ext uri="{FF2B5EF4-FFF2-40B4-BE49-F238E27FC236}">
                  <a16:creationId xmlns:a16="http://schemas.microsoft.com/office/drawing/2014/main" id="{C5A2630E-7153-6480-7F56-1B22A31D05CB}"/>
                </a:ext>
              </a:extLst>
            </p:cNvPr>
            <p:cNvGrpSpPr/>
            <p:nvPr/>
          </p:nvGrpSpPr>
          <p:grpSpPr>
            <a:xfrm>
              <a:off x="3229658" y="4008017"/>
              <a:ext cx="296960" cy="285640"/>
              <a:chOff x="6968075" y="3475931"/>
              <a:chExt cx="217585" cy="209291"/>
            </a:xfrm>
          </p:grpSpPr>
          <p:sp>
            <p:nvSpPr>
              <p:cNvPr id="18" name="Google Shape;335;p30">
                <a:extLst>
                  <a:ext uri="{FF2B5EF4-FFF2-40B4-BE49-F238E27FC236}">
                    <a16:creationId xmlns:a16="http://schemas.microsoft.com/office/drawing/2014/main" id="{7796CBA7-4BE0-5450-7CB5-9A5D5FC04AB2}"/>
                  </a:ext>
                </a:extLst>
              </p:cNvPr>
              <p:cNvSpPr/>
              <p:nvPr/>
            </p:nvSpPr>
            <p:spPr>
              <a:xfrm>
                <a:off x="6968075" y="3475931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36;p30">
                <a:extLst>
                  <a:ext uri="{FF2B5EF4-FFF2-40B4-BE49-F238E27FC236}">
                    <a16:creationId xmlns:a16="http://schemas.microsoft.com/office/drawing/2014/main" id="{774CDC2F-78E3-A9BB-CBED-25D4F22E2955}"/>
                  </a:ext>
                </a:extLst>
              </p:cNvPr>
              <p:cNvSpPr/>
              <p:nvPr/>
            </p:nvSpPr>
            <p:spPr>
              <a:xfrm>
                <a:off x="7015341" y="3510488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37;p30">
              <a:extLst>
                <a:ext uri="{FF2B5EF4-FFF2-40B4-BE49-F238E27FC236}">
                  <a16:creationId xmlns:a16="http://schemas.microsoft.com/office/drawing/2014/main" id="{1E409A6B-2871-FE06-118C-762A334DC0A0}"/>
                </a:ext>
              </a:extLst>
            </p:cNvPr>
            <p:cNvGrpSpPr/>
            <p:nvPr/>
          </p:nvGrpSpPr>
          <p:grpSpPr>
            <a:xfrm>
              <a:off x="2948564" y="3965693"/>
              <a:ext cx="210165" cy="202175"/>
              <a:chOff x="6968075" y="3658365"/>
              <a:chExt cx="217585" cy="209291"/>
            </a:xfrm>
          </p:grpSpPr>
          <p:sp>
            <p:nvSpPr>
              <p:cNvPr id="16" name="Google Shape;338;p30">
                <a:extLst>
                  <a:ext uri="{FF2B5EF4-FFF2-40B4-BE49-F238E27FC236}">
                    <a16:creationId xmlns:a16="http://schemas.microsoft.com/office/drawing/2014/main" id="{2A036E20-8718-83B5-C0FA-09114AC4987E}"/>
                  </a:ext>
                </a:extLst>
              </p:cNvPr>
              <p:cNvSpPr/>
              <p:nvPr/>
            </p:nvSpPr>
            <p:spPr>
              <a:xfrm>
                <a:off x="6968075" y="365836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39;p30">
                <a:extLst>
                  <a:ext uri="{FF2B5EF4-FFF2-40B4-BE49-F238E27FC236}">
                    <a16:creationId xmlns:a16="http://schemas.microsoft.com/office/drawing/2014/main" id="{EEC48374-6283-A1AD-F2BD-3BA8E4980F33}"/>
                  </a:ext>
                </a:extLst>
              </p:cNvPr>
              <p:cNvSpPr/>
              <p:nvPr/>
            </p:nvSpPr>
            <p:spPr>
              <a:xfrm>
                <a:off x="7015341" y="3692923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40;p30">
              <a:extLst>
                <a:ext uri="{FF2B5EF4-FFF2-40B4-BE49-F238E27FC236}">
                  <a16:creationId xmlns:a16="http://schemas.microsoft.com/office/drawing/2014/main" id="{24A7E5C4-0D8B-8A2A-CE00-6C144BA499EF}"/>
                </a:ext>
              </a:extLst>
            </p:cNvPr>
            <p:cNvGrpSpPr/>
            <p:nvPr/>
          </p:nvGrpSpPr>
          <p:grpSpPr>
            <a:xfrm>
              <a:off x="3281248" y="3401805"/>
              <a:ext cx="193672" cy="186290"/>
              <a:chOff x="6968075" y="3711604"/>
              <a:chExt cx="217585" cy="209291"/>
            </a:xfrm>
          </p:grpSpPr>
          <p:sp>
            <p:nvSpPr>
              <p:cNvPr id="14" name="Google Shape;341;p30">
                <a:extLst>
                  <a:ext uri="{FF2B5EF4-FFF2-40B4-BE49-F238E27FC236}">
                    <a16:creationId xmlns:a16="http://schemas.microsoft.com/office/drawing/2014/main" id="{4FF4D420-08DB-7A31-AD56-7B9CCB98659A}"/>
                  </a:ext>
                </a:extLst>
              </p:cNvPr>
              <p:cNvSpPr/>
              <p:nvPr/>
            </p:nvSpPr>
            <p:spPr>
              <a:xfrm>
                <a:off x="6968075" y="3711604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42;p30">
                <a:extLst>
                  <a:ext uri="{FF2B5EF4-FFF2-40B4-BE49-F238E27FC236}">
                    <a16:creationId xmlns:a16="http://schemas.microsoft.com/office/drawing/2014/main" id="{2B8975AB-435B-756F-AB39-B1590AEC9FF7}"/>
                  </a:ext>
                </a:extLst>
              </p:cNvPr>
              <p:cNvSpPr/>
              <p:nvPr/>
            </p:nvSpPr>
            <p:spPr>
              <a:xfrm>
                <a:off x="7015341" y="3746161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C8269A3-03CF-0556-E5C9-95CAC722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1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POLYCYSTIC OVARY DIAGNOSIS</a:t>
            </a:r>
            <a:endParaRPr/>
          </a:p>
        </p:txBody>
      </p:sp>
      <p:pic>
        <p:nvPicPr>
          <p:cNvPr id="609" name="Google Shape;6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975" y="1949637"/>
            <a:ext cx="2618050" cy="2448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0" name="Google Shape;610;p40"/>
          <p:cNvGrpSpPr/>
          <p:nvPr/>
        </p:nvGrpSpPr>
        <p:grpSpPr>
          <a:xfrm>
            <a:off x="6734291" y="3167109"/>
            <a:ext cx="1433323" cy="1433323"/>
            <a:chOff x="6828654" y="3167109"/>
            <a:chExt cx="1433323" cy="1433323"/>
          </a:xfrm>
        </p:grpSpPr>
        <p:sp>
          <p:nvSpPr>
            <p:cNvPr id="611" name="Google Shape;611;p40"/>
            <p:cNvSpPr/>
            <p:nvPr/>
          </p:nvSpPr>
          <p:spPr>
            <a:xfrm>
              <a:off x="6828654" y="3167109"/>
              <a:ext cx="1433323" cy="14333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990122" y="3328511"/>
              <a:ext cx="1110356" cy="11103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0"/>
          <p:cNvGrpSpPr/>
          <p:nvPr/>
        </p:nvGrpSpPr>
        <p:grpSpPr>
          <a:xfrm>
            <a:off x="6895770" y="3328552"/>
            <a:ext cx="1110356" cy="1110356"/>
            <a:chOff x="6990134" y="3328552"/>
            <a:chExt cx="1110356" cy="1110356"/>
          </a:xfrm>
        </p:grpSpPr>
        <p:pic>
          <p:nvPicPr>
            <p:cNvPr id="614" name="Google Shape;614;p40"/>
            <p:cNvPicPr preferRelativeResize="0"/>
            <p:nvPr/>
          </p:nvPicPr>
          <p:blipFill rotWithShape="1">
            <a:blip r:embed="rId3">
              <a:alphaModFix/>
            </a:blip>
            <a:srcRect l="72634" t="10336" r="-756" b="59599"/>
            <a:stretch/>
          </p:blipFill>
          <p:spPr>
            <a:xfrm>
              <a:off x="6990134" y="3328552"/>
              <a:ext cx="1110356" cy="1110356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615" name="Google Shape;615;p40"/>
            <p:cNvGrpSpPr/>
            <p:nvPr/>
          </p:nvGrpSpPr>
          <p:grpSpPr>
            <a:xfrm>
              <a:off x="7004759" y="3778139"/>
              <a:ext cx="177581" cy="170812"/>
              <a:chOff x="6968075" y="3441258"/>
              <a:chExt cx="217585" cy="209291"/>
            </a:xfrm>
          </p:grpSpPr>
          <p:sp>
            <p:nvSpPr>
              <p:cNvPr id="616" name="Google Shape;616;p40"/>
              <p:cNvSpPr/>
              <p:nvPr/>
            </p:nvSpPr>
            <p:spPr>
              <a:xfrm>
                <a:off x="6968075" y="3441258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0"/>
              <p:cNvSpPr/>
              <p:nvPr/>
            </p:nvSpPr>
            <p:spPr>
              <a:xfrm>
                <a:off x="7015341" y="3475816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40"/>
            <p:cNvGrpSpPr/>
            <p:nvPr/>
          </p:nvGrpSpPr>
          <p:grpSpPr>
            <a:xfrm>
              <a:off x="7281237" y="4030173"/>
              <a:ext cx="163645" cy="157407"/>
              <a:chOff x="6968075" y="3475931"/>
              <a:chExt cx="217585" cy="209291"/>
            </a:xfrm>
          </p:grpSpPr>
          <p:sp>
            <p:nvSpPr>
              <p:cNvPr id="619" name="Google Shape;619;p40"/>
              <p:cNvSpPr/>
              <p:nvPr/>
            </p:nvSpPr>
            <p:spPr>
              <a:xfrm>
                <a:off x="6968075" y="3475931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7015341" y="3510488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40"/>
            <p:cNvGrpSpPr/>
            <p:nvPr/>
          </p:nvGrpSpPr>
          <p:grpSpPr>
            <a:xfrm>
              <a:off x="7080620" y="4053169"/>
              <a:ext cx="115821" cy="111406"/>
              <a:chOff x="6968075" y="3658365"/>
              <a:chExt cx="217585" cy="209291"/>
            </a:xfrm>
          </p:grpSpPr>
          <p:sp>
            <p:nvSpPr>
              <p:cNvPr id="622" name="Google Shape;622;p40"/>
              <p:cNvSpPr/>
              <p:nvPr/>
            </p:nvSpPr>
            <p:spPr>
              <a:xfrm>
                <a:off x="6968075" y="365836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7015341" y="3692923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40"/>
            <p:cNvGrpSpPr/>
            <p:nvPr/>
          </p:nvGrpSpPr>
          <p:grpSpPr>
            <a:xfrm>
              <a:off x="7196434" y="3886576"/>
              <a:ext cx="106719" cy="102651"/>
              <a:chOff x="6968075" y="3711604"/>
              <a:chExt cx="217585" cy="209291"/>
            </a:xfrm>
          </p:grpSpPr>
          <p:sp>
            <p:nvSpPr>
              <p:cNvPr id="625" name="Google Shape;625;p40"/>
              <p:cNvSpPr/>
              <p:nvPr/>
            </p:nvSpPr>
            <p:spPr>
              <a:xfrm>
                <a:off x="6968075" y="3711604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7015341" y="3746161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>
              <a:off x="7196436" y="3626844"/>
              <a:ext cx="177581" cy="170812"/>
              <a:chOff x="6968075" y="3441258"/>
              <a:chExt cx="217585" cy="209291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6968075" y="3441258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7015341" y="3475816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40"/>
            <p:cNvGrpSpPr/>
            <p:nvPr/>
          </p:nvGrpSpPr>
          <p:grpSpPr>
            <a:xfrm>
              <a:off x="7559818" y="4076173"/>
              <a:ext cx="115821" cy="111406"/>
              <a:chOff x="6968075" y="3658365"/>
              <a:chExt cx="217585" cy="209291"/>
            </a:xfrm>
          </p:grpSpPr>
          <p:sp>
            <p:nvSpPr>
              <p:cNvPr id="631" name="Google Shape;631;p40"/>
              <p:cNvSpPr/>
              <p:nvPr/>
            </p:nvSpPr>
            <p:spPr>
              <a:xfrm>
                <a:off x="6968075" y="365836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7015341" y="3692923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40"/>
            <p:cNvGrpSpPr/>
            <p:nvPr/>
          </p:nvGrpSpPr>
          <p:grpSpPr>
            <a:xfrm>
              <a:off x="7429147" y="3587684"/>
              <a:ext cx="115821" cy="111406"/>
              <a:chOff x="6968075" y="3658365"/>
              <a:chExt cx="217585" cy="209291"/>
            </a:xfrm>
          </p:grpSpPr>
          <p:sp>
            <p:nvSpPr>
              <p:cNvPr id="634" name="Google Shape;634;p40"/>
              <p:cNvSpPr/>
              <p:nvPr/>
            </p:nvSpPr>
            <p:spPr>
              <a:xfrm>
                <a:off x="6968075" y="365836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7015341" y="3692923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40"/>
            <p:cNvGrpSpPr/>
            <p:nvPr/>
          </p:nvGrpSpPr>
          <p:grpSpPr>
            <a:xfrm>
              <a:off x="7362821" y="3744747"/>
              <a:ext cx="177581" cy="170812"/>
              <a:chOff x="6968075" y="3441258"/>
              <a:chExt cx="217585" cy="209291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6968075" y="3441258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7015341" y="3475816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40"/>
            <p:cNvGrpSpPr/>
            <p:nvPr/>
          </p:nvGrpSpPr>
          <p:grpSpPr>
            <a:xfrm>
              <a:off x="7433687" y="3961225"/>
              <a:ext cx="106719" cy="102651"/>
              <a:chOff x="6968075" y="3711604"/>
              <a:chExt cx="217585" cy="209291"/>
            </a:xfrm>
          </p:grpSpPr>
          <p:sp>
            <p:nvSpPr>
              <p:cNvPr id="640" name="Google Shape;640;p40"/>
              <p:cNvSpPr/>
              <p:nvPr/>
            </p:nvSpPr>
            <p:spPr>
              <a:xfrm>
                <a:off x="6968075" y="3711604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54460"/>
                    </a:schemeClr>
                  </a:gs>
                  <a:gs pos="100000">
                    <a:schemeClr val="accent3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85725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7015341" y="3746161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2" name="Google Shape;642;p40"/>
          <p:cNvSpPr txBox="1"/>
          <p:nvPr/>
        </p:nvSpPr>
        <p:spPr>
          <a:xfrm>
            <a:off x="6357029" y="2378338"/>
            <a:ext cx="1912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Mercury is the closest planet to the Sun and the smallest one</a:t>
            </a:r>
            <a:endParaRPr>
              <a:solidFill>
                <a:schemeClr val="accen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43" name="Google Shape;643;p40"/>
          <p:cNvSpPr txBox="1"/>
          <p:nvPr/>
        </p:nvSpPr>
        <p:spPr>
          <a:xfrm>
            <a:off x="6357054" y="1747363"/>
            <a:ext cx="19125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POLYCYSTIC OVARY</a:t>
            </a:r>
            <a:endParaRPr sz="200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 flipH="1">
            <a:off x="874471" y="2381138"/>
            <a:ext cx="19125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Venus has a beautiful name and very high temperatures</a:t>
            </a:r>
            <a:endParaRPr>
              <a:solidFill>
                <a:schemeClr val="accen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645" name="Google Shape;645;p40"/>
          <p:cNvSpPr txBox="1"/>
          <p:nvPr/>
        </p:nvSpPr>
        <p:spPr>
          <a:xfrm flipH="1">
            <a:off x="874446" y="1750163"/>
            <a:ext cx="19125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NORMAL OVARY</a:t>
            </a:r>
            <a:endParaRPr sz="2000">
              <a:solidFill>
                <a:schemeClr val="accen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976386" y="3167084"/>
            <a:ext cx="1433400" cy="1433400"/>
            <a:chOff x="1070750" y="3167084"/>
            <a:chExt cx="1433400" cy="1433400"/>
          </a:xfrm>
        </p:grpSpPr>
        <p:sp>
          <p:nvSpPr>
            <p:cNvPr id="647" name="Google Shape;647;p40"/>
            <p:cNvSpPr/>
            <p:nvPr/>
          </p:nvSpPr>
          <p:spPr>
            <a:xfrm flipH="1">
              <a:off x="1070750" y="3167084"/>
              <a:ext cx="1433400" cy="143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 flipH="1">
              <a:off x="1232383" y="3328486"/>
              <a:ext cx="1110300" cy="11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49" name="Google Shape;649;p40"/>
          <p:cNvPicPr preferRelativeResize="0"/>
          <p:nvPr/>
        </p:nvPicPr>
        <p:blipFill rotWithShape="1">
          <a:blip r:embed="rId3">
            <a:alphaModFix/>
          </a:blip>
          <a:srcRect l="72634" t="10336" r="-756" b="59599"/>
          <a:stretch/>
        </p:blipFill>
        <p:spPr>
          <a:xfrm flipH="1">
            <a:off x="1138007" y="3328527"/>
            <a:ext cx="1110300" cy="111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0" name="Google Shape;650;p40"/>
          <p:cNvSpPr/>
          <p:nvPr/>
        </p:nvSpPr>
        <p:spPr>
          <a:xfrm>
            <a:off x="3666925" y="2637750"/>
            <a:ext cx="87900" cy="8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1" name="Google Shape;651;p40"/>
          <p:cNvCxnSpPr>
            <a:stCxn id="650" idx="4"/>
            <a:endCxn id="647" idx="2"/>
          </p:cNvCxnSpPr>
          <p:nvPr/>
        </p:nvCxnSpPr>
        <p:spPr>
          <a:xfrm rot="5400000">
            <a:off x="2481325" y="2654100"/>
            <a:ext cx="1158000" cy="1301100"/>
          </a:xfrm>
          <a:prstGeom prst="curvedConnector2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40"/>
          <p:cNvSpPr/>
          <p:nvPr/>
        </p:nvSpPr>
        <p:spPr>
          <a:xfrm>
            <a:off x="5389125" y="2637750"/>
            <a:ext cx="87900" cy="8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3" name="Google Shape;653;p40"/>
          <p:cNvCxnSpPr>
            <a:stCxn id="652" idx="4"/>
            <a:endCxn id="611" idx="2"/>
          </p:cNvCxnSpPr>
          <p:nvPr/>
        </p:nvCxnSpPr>
        <p:spPr>
          <a:xfrm rot="-5400000" flipH="1">
            <a:off x="5504625" y="2654100"/>
            <a:ext cx="1158000" cy="1301100"/>
          </a:xfrm>
          <a:prstGeom prst="curvedConnector2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4" name="Google Shape;654;p40"/>
          <p:cNvGrpSpPr/>
          <p:nvPr/>
        </p:nvGrpSpPr>
        <p:grpSpPr>
          <a:xfrm>
            <a:off x="5818428" y="4524801"/>
            <a:ext cx="386648" cy="371868"/>
            <a:chOff x="6968075" y="3034025"/>
            <a:chExt cx="217585" cy="209291"/>
          </a:xfrm>
        </p:grpSpPr>
        <p:sp>
          <p:nvSpPr>
            <p:cNvPr id="655" name="Google Shape;655;p40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417803" y="224588"/>
            <a:ext cx="386648" cy="371868"/>
            <a:chOff x="6968075" y="3034025"/>
            <a:chExt cx="217585" cy="209291"/>
          </a:xfrm>
        </p:grpSpPr>
        <p:sp>
          <p:nvSpPr>
            <p:cNvPr id="658" name="Google Shape;658;p40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FEF3B1-966F-3CB2-5BAA-8548BD25D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>
            <a:spLocks noGrp="1"/>
          </p:cNvSpPr>
          <p:nvPr>
            <p:ph type="title"/>
          </p:nvPr>
        </p:nvSpPr>
        <p:spPr>
          <a:xfrm>
            <a:off x="370610" y="821587"/>
            <a:ext cx="5722184" cy="57162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38100" prst="softRound"/>
            <a:bevelB w="101600" prst="riblet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tx1"/>
                </a:solidFill>
              </a:rPr>
              <a:t>PROBLEM STATEMENT:</a:t>
            </a:r>
          </a:p>
        </p:txBody>
      </p:sp>
      <p:sp>
        <p:nvSpPr>
          <p:cNvPr id="536" name="Google Shape;536;p36"/>
          <p:cNvSpPr txBox="1">
            <a:spLocks noGrp="1"/>
          </p:cNvSpPr>
          <p:nvPr>
            <p:ph type="subTitle" idx="1"/>
          </p:nvPr>
        </p:nvSpPr>
        <p:spPr>
          <a:xfrm>
            <a:off x="370610" y="1488172"/>
            <a:ext cx="4619401" cy="119924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0070C0"/>
                </a:solidFill>
              </a:rPr>
              <a:t>Women have diverse health needs, and generic healthcare approaches fail to provide personalized solutions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37" name="Google Shape;5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154" y="1048836"/>
            <a:ext cx="2131695" cy="2155917"/>
          </a:xfrm>
          <a:prstGeom prst="ellipse">
            <a:avLst/>
          </a:prstGeom>
          <a:solidFill>
            <a:schemeClr val="accent1"/>
          </a:solidFill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38" name="Google Shape;538;p36"/>
          <p:cNvGrpSpPr/>
          <p:nvPr/>
        </p:nvGrpSpPr>
        <p:grpSpPr>
          <a:xfrm>
            <a:off x="920787" y="3443456"/>
            <a:ext cx="743378" cy="715043"/>
            <a:chOff x="6968075" y="3034025"/>
            <a:chExt cx="217585" cy="209291"/>
          </a:xfrm>
        </p:grpSpPr>
        <p:sp>
          <p:nvSpPr>
            <p:cNvPr id="539" name="Google Shape;539;p36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6"/>
          <p:cNvGrpSpPr/>
          <p:nvPr/>
        </p:nvGrpSpPr>
        <p:grpSpPr>
          <a:xfrm>
            <a:off x="3371028" y="252107"/>
            <a:ext cx="414543" cy="398720"/>
            <a:chOff x="6968075" y="3034025"/>
            <a:chExt cx="217585" cy="209291"/>
          </a:xfrm>
        </p:grpSpPr>
        <p:sp>
          <p:nvSpPr>
            <p:cNvPr id="542" name="Google Shape;542;p36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6"/>
          <p:cNvGrpSpPr/>
          <p:nvPr/>
        </p:nvGrpSpPr>
        <p:grpSpPr>
          <a:xfrm>
            <a:off x="8040578" y="941551"/>
            <a:ext cx="386648" cy="371868"/>
            <a:chOff x="6968075" y="3034025"/>
            <a:chExt cx="217585" cy="209291"/>
          </a:xfrm>
        </p:grpSpPr>
        <p:sp>
          <p:nvSpPr>
            <p:cNvPr id="545" name="Google Shape;545;p36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DF1BA6-C82E-F4A3-9BC6-B623F1FBF101}"/>
              </a:ext>
            </a:extLst>
          </p:cNvPr>
          <p:cNvSpPr txBox="1"/>
          <p:nvPr/>
        </p:nvSpPr>
        <p:spPr>
          <a:xfrm>
            <a:off x="1907177" y="3335383"/>
            <a:ext cx="4963886" cy="141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1DB5E-DE6D-95E4-E639-D96687032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161" y="3204753"/>
            <a:ext cx="4371897" cy="1487280"/>
          </a:xfrm>
          <a:prstGeom prst="rect">
            <a:avLst/>
          </a:prstGeom>
          <a:ln>
            <a:noFill/>
          </a:ln>
          <a:effectLst>
            <a:glow rad="660400">
              <a:schemeClr val="accent2">
                <a:satMod val="175000"/>
                <a:alpha val="71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8D6A5-7DC4-792C-D2DE-74AD0B4C3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/>
          <p:nvPr/>
        </p:nvSpPr>
        <p:spPr>
          <a:xfrm>
            <a:off x="1649975" y="1552050"/>
            <a:ext cx="2039400" cy="2039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title"/>
          </p:nvPr>
        </p:nvSpPr>
        <p:spPr>
          <a:xfrm flipH="1">
            <a:off x="148046" y="165463"/>
            <a:ext cx="8821783" cy="913892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INNOVATION &amp;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accent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UNIQUE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APPROACH</a:t>
            </a:r>
          </a:p>
        </p:txBody>
      </p:sp>
      <p:sp>
        <p:nvSpPr>
          <p:cNvPr id="412" name="Google Shape;412;p33"/>
          <p:cNvSpPr txBox="1">
            <a:spLocks noGrp="1"/>
          </p:cNvSpPr>
          <p:nvPr>
            <p:ph type="subTitle" idx="1"/>
          </p:nvPr>
        </p:nvSpPr>
        <p:spPr>
          <a:xfrm flipH="1">
            <a:off x="223738" y="1114812"/>
            <a:ext cx="5998893" cy="3080941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dkEdge"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✅ </a:t>
            </a:r>
            <a:r>
              <a:rPr lang="en-IN" sz="28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r>
              <a:rPr lang="en-IN" sz="2800" b="1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-Data-driven segmentation using Hierarchical Clustering &amp; GMM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- Predictive insights for personalized healthcare recommendations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- Machine Learning-powered recommendations</a:t>
            </a:r>
          </a:p>
          <a:p>
            <a:endParaRPr lang="en-IN" sz="1600" dirty="0"/>
          </a:p>
          <a:p>
            <a:r>
              <a:rPr lang="en-IN" sz="1600" dirty="0"/>
              <a:t>🔬 </a:t>
            </a:r>
            <a:r>
              <a:rPr lang="en-IN" sz="1600" b="1" dirty="0">
                <a:solidFill>
                  <a:srgbClr val="CC0066"/>
                </a:solidFill>
              </a:rPr>
              <a:t>Tech Stack: Python, Pandas, Scikit-learn, Matplotlib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4" name="Google Shape;414;p33"/>
          <p:cNvGrpSpPr/>
          <p:nvPr/>
        </p:nvGrpSpPr>
        <p:grpSpPr>
          <a:xfrm>
            <a:off x="3509125" y="1226793"/>
            <a:ext cx="386648" cy="371868"/>
            <a:chOff x="6968075" y="3034025"/>
            <a:chExt cx="217585" cy="209291"/>
          </a:xfrm>
        </p:grpSpPr>
        <p:sp>
          <p:nvSpPr>
            <p:cNvPr id="415" name="Google Shape;415;p33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3"/>
          <p:cNvGrpSpPr/>
          <p:nvPr/>
        </p:nvGrpSpPr>
        <p:grpSpPr>
          <a:xfrm>
            <a:off x="401906" y="4122334"/>
            <a:ext cx="597597" cy="574797"/>
            <a:chOff x="6968075" y="3034025"/>
            <a:chExt cx="217585" cy="209291"/>
          </a:xfrm>
        </p:grpSpPr>
        <p:sp>
          <p:nvSpPr>
            <p:cNvPr id="418" name="Google Shape;418;p33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6999412" y="1178125"/>
            <a:ext cx="386648" cy="371868"/>
            <a:chOff x="6968075" y="3034025"/>
            <a:chExt cx="217585" cy="209291"/>
          </a:xfrm>
        </p:grpSpPr>
        <p:sp>
          <p:nvSpPr>
            <p:cNvPr id="421" name="Google Shape;421;p33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5352196" y="4122334"/>
            <a:ext cx="675636" cy="634358"/>
            <a:chOff x="5352196" y="4122334"/>
            <a:chExt cx="675636" cy="634358"/>
          </a:xfrm>
        </p:grpSpPr>
        <p:grpSp>
          <p:nvGrpSpPr>
            <p:cNvPr id="424" name="Google Shape;424;p33"/>
            <p:cNvGrpSpPr/>
            <p:nvPr/>
          </p:nvGrpSpPr>
          <p:grpSpPr>
            <a:xfrm>
              <a:off x="5352196" y="4267454"/>
              <a:ext cx="508648" cy="489239"/>
              <a:chOff x="6968075" y="3034025"/>
              <a:chExt cx="217585" cy="209291"/>
            </a:xfrm>
          </p:grpSpPr>
          <p:sp>
            <p:nvSpPr>
              <p:cNvPr id="425" name="Google Shape;425;p33"/>
              <p:cNvSpPr/>
              <p:nvPr/>
            </p:nvSpPr>
            <p:spPr>
              <a:xfrm>
                <a:off x="6968075" y="303402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54460"/>
                    </a:schemeClr>
                  </a:gs>
                  <a:gs pos="100000">
                    <a:schemeClr val="lt2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7015341" y="3068582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33"/>
            <p:cNvGrpSpPr/>
            <p:nvPr/>
          </p:nvGrpSpPr>
          <p:grpSpPr>
            <a:xfrm>
              <a:off x="5685028" y="4122334"/>
              <a:ext cx="342805" cy="329696"/>
              <a:chOff x="6968075" y="3034025"/>
              <a:chExt cx="217585" cy="209291"/>
            </a:xfrm>
          </p:grpSpPr>
          <p:sp>
            <p:nvSpPr>
              <p:cNvPr id="428" name="Google Shape;428;p33"/>
              <p:cNvSpPr/>
              <p:nvPr/>
            </p:nvSpPr>
            <p:spPr>
              <a:xfrm>
                <a:off x="6968075" y="3034025"/>
                <a:ext cx="217585" cy="209291"/>
              </a:xfrm>
              <a:custGeom>
                <a:avLst/>
                <a:gdLst/>
                <a:ahLst/>
                <a:cxnLst/>
                <a:rect l="l" t="t" r="r" b="b"/>
                <a:pathLst>
                  <a:path w="20017" h="19254" extrusionOk="0">
                    <a:moveTo>
                      <a:pt x="10392" y="0"/>
                    </a:moveTo>
                    <a:cubicBezTo>
                      <a:pt x="6492" y="0"/>
                      <a:pt x="2984" y="2343"/>
                      <a:pt x="1495" y="5943"/>
                    </a:cubicBezTo>
                    <a:cubicBezTo>
                      <a:pt x="0" y="9538"/>
                      <a:pt x="829" y="13681"/>
                      <a:pt x="3582" y="16434"/>
                    </a:cubicBezTo>
                    <a:cubicBezTo>
                      <a:pt x="5424" y="18276"/>
                      <a:pt x="7885" y="19254"/>
                      <a:pt x="10390" y="19254"/>
                    </a:cubicBezTo>
                    <a:cubicBezTo>
                      <a:pt x="11630" y="19254"/>
                      <a:pt x="12881" y="19014"/>
                      <a:pt x="14073" y="18521"/>
                    </a:cubicBezTo>
                    <a:cubicBezTo>
                      <a:pt x="17668" y="17032"/>
                      <a:pt x="20016" y="13519"/>
                      <a:pt x="20016" y="9625"/>
                    </a:cubicBezTo>
                    <a:cubicBezTo>
                      <a:pt x="20010" y="4311"/>
                      <a:pt x="15705" y="0"/>
                      <a:pt x="103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54460"/>
                    </a:schemeClr>
                  </a:gs>
                  <a:gs pos="100000">
                    <a:schemeClr val="lt2">
                      <a:alpha val="5446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algn="bl" rotWithShape="0">
                  <a:schemeClr val="accent1">
                    <a:alpha val="2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7015341" y="3068582"/>
                <a:ext cx="102808" cy="85395"/>
              </a:xfrm>
              <a:custGeom>
                <a:avLst/>
                <a:gdLst/>
                <a:ahLst/>
                <a:cxnLst/>
                <a:rect l="l" t="t" r="r" b="b"/>
                <a:pathLst>
                  <a:path w="9458" h="7856" extrusionOk="0">
                    <a:moveTo>
                      <a:pt x="4995" y="0"/>
                    </a:moveTo>
                    <a:cubicBezTo>
                      <a:pt x="4393" y="0"/>
                      <a:pt x="3774" y="124"/>
                      <a:pt x="3178" y="385"/>
                    </a:cubicBezTo>
                    <a:cubicBezTo>
                      <a:pt x="1041" y="1319"/>
                      <a:pt x="1" y="3668"/>
                      <a:pt x="860" y="5624"/>
                    </a:cubicBezTo>
                    <a:cubicBezTo>
                      <a:pt x="1475" y="7032"/>
                      <a:pt x="2906" y="7856"/>
                      <a:pt x="4457" y="7856"/>
                    </a:cubicBezTo>
                    <a:cubicBezTo>
                      <a:pt x="5060" y="7856"/>
                      <a:pt x="5682" y="7731"/>
                      <a:pt x="6280" y="7468"/>
                    </a:cubicBezTo>
                    <a:cubicBezTo>
                      <a:pt x="8417" y="6533"/>
                      <a:pt x="9457" y="4191"/>
                      <a:pt x="8604" y="2235"/>
                    </a:cubicBezTo>
                    <a:cubicBezTo>
                      <a:pt x="7984" y="825"/>
                      <a:pt x="6548" y="0"/>
                      <a:pt x="4995" y="0"/>
                    </a:cubicBezTo>
                    <a:close/>
                  </a:path>
                </a:pathLst>
              </a:custGeom>
              <a:solidFill>
                <a:srgbClr val="FFFFFF">
                  <a:alpha val="35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295B842-8564-2DEA-0919-EDE9D8F6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7835" y="1771634"/>
            <a:ext cx="2504006" cy="1631939"/>
          </a:xfrm>
          <a:prstGeom prst="rect">
            <a:avLst/>
          </a:prstGeom>
          <a:effectLst>
            <a:outerShdw blurRad="215900" dist="139700" dir="4620000" sx="89000" sy="89000" rotWithShape="0">
              <a:prstClr val="black"/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4F04A-662B-16EC-D6F9-456EBEFB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1257345" y="1225266"/>
            <a:ext cx="416219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IN" sz="1600" dirty="0">
                <a:latin typeface="Arial Black" panose="020B0A04020102020204" pitchFamily="34" charset="0"/>
              </a:rPr>
              <a:t>1️⃣ Data Collection: </a:t>
            </a:r>
            <a:r>
              <a:rPr lang="en-IN" sz="1600" dirty="0">
                <a:solidFill>
                  <a:schemeClr val="tx1"/>
                </a:solidFill>
              </a:rPr>
              <a:t>PCOS dataset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191589" y="181562"/>
            <a:ext cx="8761506" cy="714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</a:rPr>
              <a:t>IMPLEMENTATION</a:t>
            </a:r>
            <a:r>
              <a:rPr lang="en-IN" b="1" dirty="0"/>
              <a:t> &amp; </a:t>
            </a:r>
            <a:r>
              <a:rPr lang="en-IN" b="1" dirty="0">
                <a:solidFill>
                  <a:srgbClr val="FF0066"/>
                </a:solidFill>
              </a:rPr>
              <a:t>FEASIBILITY</a:t>
            </a:r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3"/>
          </p:nvPr>
        </p:nvSpPr>
        <p:spPr>
          <a:xfrm>
            <a:off x="1256517" y="1975338"/>
            <a:ext cx="526938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1600" dirty="0">
                <a:latin typeface="Arial Black" panose="020B0A04020102020204" pitchFamily="34" charset="0"/>
              </a:rPr>
              <a:t>2️⃣ Preprocessing: </a:t>
            </a:r>
            <a:r>
              <a:rPr lang="en-US" sz="1600" dirty="0">
                <a:solidFill>
                  <a:schemeClr val="tx1"/>
                </a:solidFill>
              </a:rPr>
              <a:t>Feature selection &amp; encoding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35"/>
          <p:cNvSpPr txBox="1">
            <a:spLocks noGrp="1"/>
          </p:cNvSpPr>
          <p:nvPr>
            <p:ph type="subTitle" idx="5"/>
          </p:nvPr>
        </p:nvSpPr>
        <p:spPr>
          <a:xfrm>
            <a:off x="1269745" y="2579774"/>
            <a:ext cx="5202766" cy="924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IN" sz="1600" dirty="0">
                <a:latin typeface="Arial Black" panose="020B0A04020102020204" pitchFamily="34" charset="0"/>
              </a:rPr>
              <a:t>3️⃣ Clustering: </a:t>
            </a:r>
            <a:r>
              <a:rPr lang="en-IN" sz="1600" dirty="0">
                <a:solidFill>
                  <a:schemeClr val="tx1"/>
                </a:solidFill>
              </a:rPr>
              <a:t>Hierarchical Clustering &amp; GMM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subTitle" idx="7"/>
          </p:nvPr>
        </p:nvSpPr>
        <p:spPr>
          <a:xfrm>
            <a:off x="1260418" y="3449842"/>
            <a:ext cx="49632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600" dirty="0">
                <a:latin typeface="Arial Black" panose="020B0A04020102020204" pitchFamily="34" charset="0"/>
              </a:rPr>
              <a:t>4️⃣ Evaluation:</a:t>
            </a:r>
            <a:r>
              <a:rPr lang="en-IN" dirty="0"/>
              <a:t> </a:t>
            </a:r>
            <a:r>
              <a:rPr lang="en-IN" sz="1600" dirty="0">
                <a:solidFill>
                  <a:schemeClr val="tx1"/>
                </a:solidFill>
              </a:rPr>
              <a:t>Silhouette Score</a:t>
            </a:r>
            <a:endParaRPr lang="en-I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14"/>
          </p:nvPr>
        </p:nvSpPr>
        <p:spPr>
          <a:xfrm>
            <a:off x="1269745" y="4218349"/>
            <a:ext cx="594733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600" dirty="0">
                <a:latin typeface="Arial Black" panose="020B0A04020102020204" pitchFamily="34" charset="0"/>
              </a:rPr>
              <a:t>5️⃣ Results: </a:t>
            </a:r>
            <a:r>
              <a:rPr lang="en-IN" sz="1600" dirty="0">
                <a:solidFill>
                  <a:schemeClr val="tx1"/>
                </a:solidFill>
              </a:rPr>
              <a:t>Personalized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4" name="Google Shape;474;p35"/>
          <p:cNvSpPr/>
          <p:nvPr/>
        </p:nvSpPr>
        <p:spPr>
          <a:xfrm>
            <a:off x="555145" y="1786857"/>
            <a:ext cx="619527" cy="653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5"/>
          <p:cNvSpPr/>
          <p:nvPr/>
        </p:nvSpPr>
        <p:spPr>
          <a:xfrm>
            <a:off x="555145" y="3356952"/>
            <a:ext cx="619527" cy="6122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5"/>
          <p:cNvGrpSpPr/>
          <p:nvPr/>
        </p:nvGrpSpPr>
        <p:grpSpPr>
          <a:xfrm>
            <a:off x="658653" y="3458808"/>
            <a:ext cx="408547" cy="408547"/>
            <a:chOff x="4722075" y="4078425"/>
            <a:chExt cx="442725" cy="442725"/>
          </a:xfrm>
        </p:grpSpPr>
        <p:sp>
          <p:nvSpPr>
            <p:cNvPr id="486" name="Google Shape;486;p35"/>
            <p:cNvSpPr/>
            <p:nvPr/>
          </p:nvSpPr>
          <p:spPr>
            <a:xfrm>
              <a:off x="4956325" y="4078425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2710"/>
                  </a:lnTo>
                  <a:cubicBezTo>
                    <a:pt x="3007" y="2954"/>
                    <a:pt x="5385" y="5332"/>
                    <a:pt x="5629" y="8339"/>
                  </a:cubicBezTo>
                  <a:lnTo>
                    <a:pt x="8339" y="8339"/>
                  </a:lnTo>
                  <a:cubicBezTo>
                    <a:pt x="8077" y="3846"/>
                    <a:pt x="4493" y="2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4722075" y="4078425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8339" y="0"/>
                  </a:moveTo>
                  <a:cubicBezTo>
                    <a:pt x="3846" y="262"/>
                    <a:pt x="263" y="3846"/>
                    <a:pt x="0" y="8339"/>
                  </a:cubicBezTo>
                  <a:lnTo>
                    <a:pt x="2710" y="8339"/>
                  </a:lnTo>
                  <a:cubicBezTo>
                    <a:pt x="2955" y="5332"/>
                    <a:pt x="5332" y="2954"/>
                    <a:pt x="8339" y="2710"/>
                  </a:cubicBezTo>
                  <a:lnTo>
                    <a:pt x="83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4956325" y="4312675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5629" y="0"/>
                  </a:moveTo>
                  <a:cubicBezTo>
                    <a:pt x="5385" y="3007"/>
                    <a:pt x="3007" y="5384"/>
                    <a:pt x="0" y="5629"/>
                  </a:cubicBezTo>
                  <a:lnTo>
                    <a:pt x="0" y="8339"/>
                  </a:lnTo>
                  <a:cubicBezTo>
                    <a:pt x="4493" y="8076"/>
                    <a:pt x="8059" y="4493"/>
                    <a:pt x="8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4722075" y="4312675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cubicBezTo>
                    <a:pt x="263" y="4493"/>
                    <a:pt x="3846" y="8076"/>
                    <a:pt x="8339" y="8339"/>
                  </a:cubicBezTo>
                  <a:lnTo>
                    <a:pt x="8339" y="5629"/>
                  </a:lnTo>
                  <a:cubicBezTo>
                    <a:pt x="5332" y="5367"/>
                    <a:pt x="2955" y="2989"/>
                    <a:pt x="2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4772325" y="4171225"/>
              <a:ext cx="299400" cy="256850"/>
            </a:xfrm>
            <a:custGeom>
              <a:avLst/>
              <a:gdLst/>
              <a:ahLst/>
              <a:cxnLst/>
              <a:rect l="l" t="t" r="r" b="b"/>
              <a:pathLst>
                <a:path w="11976" h="10274" extrusionOk="0">
                  <a:moveTo>
                    <a:pt x="6853" y="2022"/>
                  </a:moveTo>
                  <a:lnTo>
                    <a:pt x="7151" y="2249"/>
                  </a:lnTo>
                  <a:cubicBezTo>
                    <a:pt x="7238" y="2302"/>
                    <a:pt x="9126" y="3700"/>
                    <a:pt x="9126" y="5693"/>
                  </a:cubicBezTo>
                  <a:cubicBezTo>
                    <a:pt x="9126" y="6952"/>
                    <a:pt x="8095" y="7966"/>
                    <a:pt x="6853" y="7966"/>
                  </a:cubicBezTo>
                  <a:cubicBezTo>
                    <a:pt x="5595" y="7966"/>
                    <a:pt x="4581" y="6952"/>
                    <a:pt x="4581" y="5693"/>
                  </a:cubicBezTo>
                  <a:cubicBezTo>
                    <a:pt x="4581" y="3700"/>
                    <a:pt x="6469" y="2302"/>
                    <a:pt x="6539" y="2249"/>
                  </a:cubicBezTo>
                  <a:lnTo>
                    <a:pt x="6853" y="2022"/>
                  </a:lnTo>
                  <a:close/>
                  <a:moveTo>
                    <a:pt x="6811" y="1"/>
                  </a:moveTo>
                  <a:cubicBezTo>
                    <a:pt x="5550" y="1"/>
                    <a:pt x="4264" y="469"/>
                    <a:pt x="3217" y="1515"/>
                  </a:cubicBezTo>
                  <a:cubicBezTo>
                    <a:pt x="1" y="4749"/>
                    <a:pt x="2273" y="10273"/>
                    <a:pt x="6853" y="10273"/>
                  </a:cubicBezTo>
                  <a:cubicBezTo>
                    <a:pt x="9685" y="10273"/>
                    <a:pt x="11975" y="7966"/>
                    <a:pt x="11975" y="5134"/>
                  </a:cubicBezTo>
                  <a:cubicBezTo>
                    <a:pt x="11975" y="2047"/>
                    <a:pt x="9448" y="1"/>
                    <a:pt x="6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4912625" y="4254975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24" y="1"/>
                  </a:moveTo>
                  <a:cubicBezTo>
                    <a:pt x="787" y="403"/>
                    <a:pt x="0" y="1294"/>
                    <a:pt x="0" y="2343"/>
                  </a:cubicBezTo>
                  <a:cubicBezTo>
                    <a:pt x="0" y="3025"/>
                    <a:pt x="542" y="3567"/>
                    <a:pt x="1224" y="3567"/>
                  </a:cubicBezTo>
                  <a:cubicBezTo>
                    <a:pt x="1906" y="3567"/>
                    <a:pt x="2465" y="3025"/>
                    <a:pt x="2465" y="2343"/>
                  </a:cubicBezTo>
                  <a:cubicBezTo>
                    <a:pt x="2465" y="1294"/>
                    <a:pt x="1678" y="420"/>
                    <a:pt x="1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5"/>
          <p:cNvGrpSpPr/>
          <p:nvPr/>
        </p:nvGrpSpPr>
        <p:grpSpPr>
          <a:xfrm>
            <a:off x="675772" y="1174287"/>
            <a:ext cx="374680" cy="408547"/>
            <a:chOff x="2511550" y="3383975"/>
            <a:chExt cx="406025" cy="442725"/>
          </a:xfrm>
        </p:grpSpPr>
        <p:sp>
          <p:nvSpPr>
            <p:cNvPr id="493" name="Google Shape;493;p35"/>
            <p:cNvSpPr/>
            <p:nvPr/>
          </p:nvSpPr>
          <p:spPr>
            <a:xfrm>
              <a:off x="2515500" y="3678100"/>
              <a:ext cx="84800" cy="112775"/>
            </a:xfrm>
            <a:custGeom>
              <a:avLst/>
              <a:gdLst/>
              <a:ahLst/>
              <a:cxnLst/>
              <a:rect l="l" t="t" r="r" b="b"/>
              <a:pathLst>
                <a:path w="3392" h="4511" extrusionOk="0">
                  <a:moveTo>
                    <a:pt x="0" y="0"/>
                  </a:moveTo>
                  <a:lnTo>
                    <a:pt x="0" y="2168"/>
                  </a:lnTo>
                  <a:cubicBezTo>
                    <a:pt x="0" y="3461"/>
                    <a:pt x="1049" y="4510"/>
                    <a:pt x="2343" y="4510"/>
                  </a:cubicBezTo>
                  <a:cubicBezTo>
                    <a:pt x="2552" y="3811"/>
                    <a:pt x="2902" y="3182"/>
                    <a:pt x="3391" y="2640"/>
                  </a:cubicBezTo>
                  <a:cubicBezTo>
                    <a:pt x="3304" y="2570"/>
                    <a:pt x="3217" y="2483"/>
                    <a:pt x="3129" y="2395"/>
                  </a:cubicBezTo>
                  <a:cubicBezTo>
                    <a:pt x="2535" y="1818"/>
                    <a:pt x="2063" y="1119"/>
                    <a:pt x="1713" y="367"/>
                  </a:cubicBezTo>
                  <a:cubicBezTo>
                    <a:pt x="1608" y="385"/>
                    <a:pt x="1486" y="402"/>
                    <a:pt x="1364" y="402"/>
                  </a:cubicBezTo>
                  <a:cubicBezTo>
                    <a:pt x="892" y="402"/>
                    <a:pt x="420" y="2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515500" y="3383975"/>
              <a:ext cx="397725" cy="185750"/>
            </a:xfrm>
            <a:custGeom>
              <a:avLst/>
              <a:gdLst/>
              <a:ahLst/>
              <a:cxnLst/>
              <a:rect l="l" t="t" r="r" b="b"/>
              <a:pathLst>
                <a:path w="15909" h="7430" extrusionOk="0">
                  <a:moveTo>
                    <a:pt x="7342" y="0"/>
                  </a:moveTo>
                  <a:cubicBezTo>
                    <a:pt x="3304" y="0"/>
                    <a:pt x="0" y="2990"/>
                    <a:pt x="0" y="7430"/>
                  </a:cubicBezTo>
                  <a:cubicBezTo>
                    <a:pt x="378" y="7168"/>
                    <a:pt x="828" y="7028"/>
                    <a:pt x="1280" y="7028"/>
                  </a:cubicBezTo>
                  <a:cubicBezTo>
                    <a:pt x="1372" y="7028"/>
                    <a:pt x="1464" y="7033"/>
                    <a:pt x="1556" y="7045"/>
                  </a:cubicBezTo>
                  <a:cubicBezTo>
                    <a:pt x="2727" y="6713"/>
                    <a:pt x="3846" y="6171"/>
                    <a:pt x="4842" y="5472"/>
                  </a:cubicBezTo>
                  <a:cubicBezTo>
                    <a:pt x="5734" y="4860"/>
                    <a:pt x="6486" y="4073"/>
                    <a:pt x="7080" y="3164"/>
                  </a:cubicBezTo>
                  <a:lnTo>
                    <a:pt x="7395" y="2692"/>
                  </a:lnTo>
                  <a:lnTo>
                    <a:pt x="8531" y="2692"/>
                  </a:lnTo>
                  <a:lnTo>
                    <a:pt x="8846" y="3164"/>
                  </a:lnTo>
                  <a:cubicBezTo>
                    <a:pt x="9423" y="4073"/>
                    <a:pt x="10192" y="4860"/>
                    <a:pt x="11083" y="5472"/>
                  </a:cubicBezTo>
                  <a:cubicBezTo>
                    <a:pt x="12097" y="6154"/>
                    <a:pt x="13216" y="6696"/>
                    <a:pt x="14387" y="7080"/>
                  </a:cubicBezTo>
                  <a:cubicBezTo>
                    <a:pt x="14485" y="7067"/>
                    <a:pt x="14584" y="7061"/>
                    <a:pt x="14682" y="7061"/>
                  </a:cubicBezTo>
                  <a:cubicBezTo>
                    <a:pt x="15111" y="7061"/>
                    <a:pt x="15538" y="7182"/>
                    <a:pt x="15908" y="7395"/>
                  </a:cubicBezTo>
                  <a:lnTo>
                    <a:pt x="15908" y="7342"/>
                  </a:lnTo>
                  <a:cubicBezTo>
                    <a:pt x="15908" y="3304"/>
                    <a:pt x="12622" y="18"/>
                    <a:pt x="8566" y="18"/>
                  </a:cubicBezTo>
                  <a:lnTo>
                    <a:pt x="8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594600" y="3760250"/>
              <a:ext cx="239950" cy="66450"/>
            </a:xfrm>
            <a:custGeom>
              <a:avLst/>
              <a:gdLst/>
              <a:ahLst/>
              <a:cxnLst/>
              <a:rect l="l" t="t" r="r" b="b"/>
              <a:pathLst>
                <a:path w="9598" h="2658" extrusionOk="0">
                  <a:moveTo>
                    <a:pt x="1049" y="1"/>
                  </a:moveTo>
                  <a:cubicBezTo>
                    <a:pt x="367" y="717"/>
                    <a:pt x="0" y="1661"/>
                    <a:pt x="0" y="2658"/>
                  </a:cubicBezTo>
                  <a:lnTo>
                    <a:pt x="9597" y="2658"/>
                  </a:lnTo>
                  <a:cubicBezTo>
                    <a:pt x="9597" y="1661"/>
                    <a:pt x="9213" y="717"/>
                    <a:pt x="8549" y="1"/>
                  </a:cubicBezTo>
                  <a:cubicBezTo>
                    <a:pt x="7412" y="744"/>
                    <a:pt x="6106" y="1115"/>
                    <a:pt x="4799" y="1115"/>
                  </a:cubicBezTo>
                  <a:cubicBezTo>
                    <a:pt x="3492" y="1115"/>
                    <a:pt x="2185" y="744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511550" y="3586750"/>
              <a:ext cx="38050" cy="75625"/>
            </a:xfrm>
            <a:custGeom>
              <a:avLst/>
              <a:gdLst/>
              <a:ahLst/>
              <a:cxnLst/>
              <a:rect l="l" t="t" r="r" b="b"/>
              <a:pathLst>
                <a:path w="1522" h="3025" extrusionOk="0">
                  <a:moveTo>
                    <a:pt x="1277" y="1"/>
                  </a:moveTo>
                  <a:cubicBezTo>
                    <a:pt x="546" y="122"/>
                    <a:pt x="5" y="747"/>
                    <a:pt x="1" y="1495"/>
                  </a:cubicBezTo>
                  <a:lnTo>
                    <a:pt x="1" y="1495"/>
                  </a:lnTo>
                  <a:cubicBezTo>
                    <a:pt x="1" y="1492"/>
                    <a:pt x="1" y="1489"/>
                    <a:pt x="1" y="1486"/>
                  </a:cubicBezTo>
                  <a:lnTo>
                    <a:pt x="1" y="1504"/>
                  </a:lnTo>
                  <a:cubicBezTo>
                    <a:pt x="1" y="1501"/>
                    <a:pt x="1" y="1498"/>
                    <a:pt x="1" y="1495"/>
                  </a:cubicBezTo>
                  <a:lnTo>
                    <a:pt x="1" y="1495"/>
                  </a:lnTo>
                  <a:cubicBezTo>
                    <a:pt x="6" y="2330"/>
                    <a:pt x="685" y="3007"/>
                    <a:pt x="1522" y="3025"/>
                  </a:cubicBezTo>
                  <a:cubicBezTo>
                    <a:pt x="1364" y="2430"/>
                    <a:pt x="1277" y="1836"/>
                    <a:pt x="1277" y="1224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828850" y="3678100"/>
              <a:ext cx="84800" cy="112775"/>
            </a:xfrm>
            <a:custGeom>
              <a:avLst/>
              <a:gdLst/>
              <a:ahLst/>
              <a:cxnLst/>
              <a:rect l="l" t="t" r="r" b="b"/>
              <a:pathLst>
                <a:path w="3392" h="4511" extrusionOk="0">
                  <a:moveTo>
                    <a:pt x="3392" y="0"/>
                  </a:moveTo>
                  <a:cubicBezTo>
                    <a:pt x="2972" y="262"/>
                    <a:pt x="2500" y="402"/>
                    <a:pt x="2028" y="402"/>
                  </a:cubicBezTo>
                  <a:cubicBezTo>
                    <a:pt x="1906" y="402"/>
                    <a:pt x="1783" y="385"/>
                    <a:pt x="1661" y="367"/>
                  </a:cubicBezTo>
                  <a:cubicBezTo>
                    <a:pt x="1329" y="1119"/>
                    <a:pt x="857" y="1818"/>
                    <a:pt x="262" y="2395"/>
                  </a:cubicBezTo>
                  <a:cubicBezTo>
                    <a:pt x="175" y="2483"/>
                    <a:pt x="88" y="2570"/>
                    <a:pt x="0" y="2640"/>
                  </a:cubicBezTo>
                  <a:cubicBezTo>
                    <a:pt x="472" y="3182"/>
                    <a:pt x="839" y="3811"/>
                    <a:pt x="1049" y="4510"/>
                  </a:cubicBezTo>
                  <a:cubicBezTo>
                    <a:pt x="2343" y="4510"/>
                    <a:pt x="3374" y="3461"/>
                    <a:pt x="3392" y="2168"/>
                  </a:cubicBezTo>
                  <a:lnTo>
                    <a:pt x="3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879550" y="3586750"/>
              <a:ext cx="38025" cy="75625"/>
            </a:xfrm>
            <a:custGeom>
              <a:avLst/>
              <a:gdLst/>
              <a:ahLst/>
              <a:cxnLst/>
              <a:rect l="l" t="t" r="r" b="b"/>
              <a:pathLst>
                <a:path w="1521" h="3025" extrusionOk="0">
                  <a:moveTo>
                    <a:pt x="245" y="1"/>
                  </a:moveTo>
                  <a:lnTo>
                    <a:pt x="245" y="1224"/>
                  </a:lnTo>
                  <a:cubicBezTo>
                    <a:pt x="245" y="1836"/>
                    <a:pt x="157" y="2430"/>
                    <a:pt x="0" y="3025"/>
                  </a:cubicBezTo>
                  <a:cubicBezTo>
                    <a:pt x="834" y="3007"/>
                    <a:pt x="1513" y="2334"/>
                    <a:pt x="1521" y="1501"/>
                  </a:cubicBezTo>
                  <a:lnTo>
                    <a:pt x="1521" y="1501"/>
                  </a:lnTo>
                  <a:cubicBezTo>
                    <a:pt x="1521" y="1502"/>
                    <a:pt x="1521" y="1503"/>
                    <a:pt x="1521" y="1504"/>
                  </a:cubicBezTo>
                  <a:lnTo>
                    <a:pt x="1521" y="1486"/>
                  </a:lnTo>
                  <a:cubicBezTo>
                    <a:pt x="1521" y="1491"/>
                    <a:pt x="1521" y="1496"/>
                    <a:pt x="1521" y="1501"/>
                  </a:cubicBezTo>
                  <a:lnTo>
                    <a:pt x="1521" y="1501"/>
                  </a:lnTo>
                  <a:cubicBezTo>
                    <a:pt x="1502" y="768"/>
                    <a:pt x="978" y="123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569675" y="3477050"/>
              <a:ext cx="290225" cy="285175"/>
            </a:xfrm>
            <a:custGeom>
              <a:avLst/>
              <a:gdLst/>
              <a:ahLst/>
              <a:cxnLst/>
              <a:rect l="l" t="t" r="r" b="b"/>
              <a:pathLst>
                <a:path w="11609" h="11407" extrusionOk="0">
                  <a:moveTo>
                    <a:pt x="6539" y="3305"/>
                  </a:moveTo>
                  <a:lnTo>
                    <a:pt x="7273" y="4021"/>
                  </a:lnTo>
                  <a:lnTo>
                    <a:pt x="6539" y="4756"/>
                  </a:lnTo>
                  <a:lnTo>
                    <a:pt x="5805" y="4021"/>
                  </a:lnTo>
                  <a:lnTo>
                    <a:pt x="6539" y="3305"/>
                  </a:lnTo>
                  <a:close/>
                  <a:moveTo>
                    <a:pt x="3375" y="5210"/>
                  </a:moveTo>
                  <a:lnTo>
                    <a:pt x="3375" y="6242"/>
                  </a:lnTo>
                  <a:lnTo>
                    <a:pt x="2343" y="6242"/>
                  </a:lnTo>
                  <a:lnTo>
                    <a:pt x="2343" y="5210"/>
                  </a:lnTo>
                  <a:close/>
                  <a:moveTo>
                    <a:pt x="9231" y="5210"/>
                  </a:moveTo>
                  <a:lnTo>
                    <a:pt x="9231" y="6242"/>
                  </a:lnTo>
                  <a:lnTo>
                    <a:pt x="8200" y="6242"/>
                  </a:lnTo>
                  <a:lnTo>
                    <a:pt x="8200" y="5210"/>
                  </a:lnTo>
                  <a:close/>
                  <a:moveTo>
                    <a:pt x="6609" y="6714"/>
                  </a:moveTo>
                  <a:lnTo>
                    <a:pt x="7518" y="7238"/>
                  </a:lnTo>
                  <a:cubicBezTo>
                    <a:pt x="7151" y="7850"/>
                    <a:pt x="6504" y="8234"/>
                    <a:pt x="5787" y="8234"/>
                  </a:cubicBezTo>
                  <a:cubicBezTo>
                    <a:pt x="5070" y="8234"/>
                    <a:pt x="4424" y="7850"/>
                    <a:pt x="4056" y="7238"/>
                  </a:cubicBezTo>
                  <a:lnTo>
                    <a:pt x="4965" y="6714"/>
                  </a:lnTo>
                  <a:cubicBezTo>
                    <a:pt x="5149" y="7037"/>
                    <a:pt x="5468" y="7199"/>
                    <a:pt x="5787" y="7199"/>
                  </a:cubicBezTo>
                  <a:cubicBezTo>
                    <a:pt x="6106" y="7199"/>
                    <a:pt x="6425" y="7037"/>
                    <a:pt x="6609" y="6714"/>
                  </a:cubicBezTo>
                  <a:close/>
                  <a:moveTo>
                    <a:pt x="5787" y="1"/>
                  </a:moveTo>
                  <a:cubicBezTo>
                    <a:pt x="4459" y="2081"/>
                    <a:pt x="2343" y="3445"/>
                    <a:pt x="1" y="4231"/>
                  </a:cubicBezTo>
                  <a:lnTo>
                    <a:pt x="1" y="5595"/>
                  </a:lnTo>
                  <a:cubicBezTo>
                    <a:pt x="1" y="6836"/>
                    <a:pt x="403" y="8060"/>
                    <a:pt x="1137" y="9056"/>
                  </a:cubicBezTo>
                  <a:lnTo>
                    <a:pt x="1854" y="8339"/>
                  </a:lnTo>
                  <a:lnTo>
                    <a:pt x="2588" y="9074"/>
                  </a:lnTo>
                  <a:lnTo>
                    <a:pt x="1836" y="9825"/>
                  </a:lnTo>
                  <a:cubicBezTo>
                    <a:pt x="3000" y="10918"/>
                    <a:pt x="4396" y="11407"/>
                    <a:pt x="5765" y="11407"/>
                  </a:cubicBezTo>
                  <a:cubicBezTo>
                    <a:pt x="8754" y="11407"/>
                    <a:pt x="11608" y="9072"/>
                    <a:pt x="11608" y="5595"/>
                  </a:cubicBezTo>
                  <a:lnTo>
                    <a:pt x="11608" y="4231"/>
                  </a:lnTo>
                  <a:cubicBezTo>
                    <a:pt x="9266" y="3445"/>
                    <a:pt x="7133" y="2081"/>
                    <a:pt x="5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658653" y="1951379"/>
            <a:ext cx="438234" cy="354299"/>
            <a:chOff x="2493200" y="2733225"/>
            <a:chExt cx="442750" cy="357950"/>
          </a:xfrm>
        </p:grpSpPr>
        <p:sp>
          <p:nvSpPr>
            <p:cNvPr id="507" name="Google Shape;507;p35"/>
            <p:cNvSpPr/>
            <p:nvPr/>
          </p:nvSpPr>
          <p:spPr>
            <a:xfrm>
              <a:off x="2493200" y="2733225"/>
              <a:ext cx="442750" cy="207175"/>
            </a:xfrm>
            <a:custGeom>
              <a:avLst/>
              <a:gdLst/>
              <a:ahLst/>
              <a:cxnLst/>
              <a:rect l="l" t="t" r="r" b="b"/>
              <a:pathLst>
                <a:path w="17710" h="8287" extrusionOk="0">
                  <a:moveTo>
                    <a:pt x="8846" y="1"/>
                  </a:moveTo>
                  <a:cubicBezTo>
                    <a:pt x="6993" y="1"/>
                    <a:pt x="6206" y="420"/>
                    <a:pt x="5525" y="787"/>
                  </a:cubicBezTo>
                  <a:cubicBezTo>
                    <a:pt x="5070" y="1067"/>
                    <a:pt x="4581" y="1242"/>
                    <a:pt x="4056" y="1294"/>
                  </a:cubicBezTo>
                  <a:lnTo>
                    <a:pt x="3497" y="1294"/>
                  </a:lnTo>
                  <a:cubicBezTo>
                    <a:pt x="1574" y="1294"/>
                    <a:pt x="1" y="2867"/>
                    <a:pt x="1" y="4790"/>
                  </a:cubicBezTo>
                  <a:lnTo>
                    <a:pt x="1" y="6049"/>
                  </a:lnTo>
                  <a:cubicBezTo>
                    <a:pt x="1" y="6136"/>
                    <a:pt x="1" y="6224"/>
                    <a:pt x="18" y="6311"/>
                  </a:cubicBezTo>
                  <a:cubicBezTo>
                    <a:pt x="70" y="7028"/>
                    <a:pt x="490" y="7675"/>
                    <a:pt x="1137" y="8007"/>
                  </a:cubicBezTo>
                  <a:cubicBezTo>
                    <a:pt x="1486" y="8182"/>
                    <a:pt x="1889" y="8287"/>
                    <a:pt x="2291" y="8287"/>
                  </a:cubicBezTo>
                  <a:cubicBezTo>
                    <a:pt x="3549" y="8287"/>
                    <a:pt x="4581" y="7360"/>
                    <a:pt x="4581" y="6206"/>
                  </a:cubicBezTo>
                  <a:cubicBezTo>
                    <a:pt x="4581" y="5053"/>
                    <a:pt x="3549" y="4109"/>
                    <a:pt x="2291" y="4109"/>
                  </a:cubicBezTo>
                  <a:cubicBezTo>
                    <a:pt x="1854" y="4109"/>
                    <a:pt x="1434" y="4231"/>
                    <a:pt x="1067" y="4441"/>
                  </a:cubicBezTo>
                  <a:cubicBezTo>
                    <a:pt x="1224" y="3304"/>
                    <a:pt x="2168" y="2430"/>
                    <a:pt x="3322" y="2343"/>
                  </a:cubicBezTo>
                  <a:cubicBezTo>
                    <a:pt x="3899" y="2518"/>
                    <a:pt x="4441" y="2798"/>
                    <a:pt x="4930" y="3182"/>
                  </a:cubicBezTo>
                  <a:cubicBezTo>
                    <a:pt x="5507" y="3672"/>
                    <a:pt x="5787" y="4441"/>
                    <a:pt x="5647" y="5192"/>
                  </a:cubicBezTo>
                  <a:cubicBezTo>
                    <a:pt x="5525" y="6171"/>
                    <a:pt x="5560" y="6783"/>
                    <a:pt x="5699" y="7290"/>
                  </a:cubicBezTo>
                  <a:cubicBezTo>
                    <a:pt x="5964" y="7833"/>
                    <a:pt x="6453" y="8078"/>
                    <a:pt x="6939" y="8078"/>
                  </a:cubicBezTo>
                  <a:cubicBezTo>
                    <a:pt x="7642" y="8078"/>
                    <a:pt x="8339" y="7564"/>
                    <a:pt x="8339" y="6696"/>
                  </a:cubicBezTo>
                  <a:lnTo>
                    <a:pt x="8339" y="5629"/>
                  </a:lnTo>
                  <a:lnTo>
                    <a:pt x="9371" y="5629"/>
                  </a:lnTo>
                  <a:lnTo>
                    <a:pt x="9371" y="6696"/>
                  </a:lnTo>
                  <a:cubicBezTo>
                    <a:pt x="9371" y="7564"/>
                    <a:pt x="10068" y="8078"/>
                    <a:pt x="10771" y="8078"/>
                  </a:cubicBezTo>
                  <a:cubicBezTo>
                    <a:pt x="11257" y="8078"/>
                    <a:pt x="11746" y="7833"/>
                    <a:pt x="12010" y="7290"/>
                  </a:cubicBezTo>
                  <a:cubicBezTo>
                    <a:pt x="12150" y="6783"/>
                    <a:pt x="12185" y="6171"/>
                    <a:pt x="12063" y="5192"/>
                  </a:cubicBezTo>
                  <a:cubicBezTo>
                    <a:pt x="11923" y="4441"/>
                    <a:pt x="12203" y="3672"/>
                    <a:pt x="12779" y="3182"/>
                  </a:cubicBezTo>
                  <a:cubicBezTo>
                    <a:pt x="13251" y="2798"/>
                    <a:pt x="13793" y="2518"/>
                    <a:pt x="14388" y="2343"/>
                  </a:cubicBezTo>
                  <a:cubicBezTo>
                    <a:pt x="15541" y="2430"/>
                    <a:pt x="16485" y="3304"/>
                    <a:pt x="16643" y="4441"/>
                  </a:cubicBezTo>
                  <a:cubicBezTo>
                    <a:pt x="16276" y="4231"/>
                    <a:pt x="15839" y="4109"/>
                    <a:pt x="15419" y="4109"/>
                  </a:cubicBezTo>
                  <a:cubicBezTo>
                    <a:pt x="14160" y="4109"/>
                    <a:pt x="13129" y="5053"/>
                    <a:pt x="13129" y="6206"/>
                  </a:cubicBezTo>
                  <a:cubicBezTo>
                    <a:pt x="13129" y="7343"/>
                    <a:pt x="14160" y="8287"/>
                    <a:pt x="15419" y="8287"/>
                  </a:cubicBezTo>
                  <a:cubicBezTo>
                    <a:pt x="15821" y="8287"/>
                    <a:pt x="16206" y="8182"/>
                    <a:pt x="16573" y="8007"/>
                  </a:cubicBezTo>
                  <a:cubicBezTo>
                    <a:pt x="17220" y="7675"/>
                    <a:pt x="17639" y="7028"/>
                    <a:pt x="17692" y="6311"/>
                  </a:cubicBezTo>
                  <a:cubicBezTo>
                    <a:pt x="17709" y="6224"/>
                    <a:pt x="17709" y="6136"/>
                    <a:pt x="17709" y="6049"/>
                  </a:cubicBezTo>
                  <a:lnTo>
                    <a:pt x="17709" y="4790"/>
                  </a:lnTo>
                  <a:cubicBezTo>
                    <a:pt x="17709" y="2867"/>
                    <a:pt x="16136" y="1294"/>
                    <a:pt x="14213" y="1294"/>
                  </a:cubicBezTo>
                  <a:lnTo>
                    <a:pt x="13653" y="1294"/>
                  </a:lnTo>
                  <a:cubicBezTo>
                    <a:pt x="13129" y="1242"/>
                    <a:pt x="12622" y="1067"/>
                    <a:pt x="12185" y="787"/>
                  </a:cubicBezTo>
                  <a:cubicBezTo>
                    <a:pt x="11486" y="420"/>
                    <a:pt x="10699" y="1"/>
                    <a:pt x="8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654475" y="2938200"/>
              <a:ext cx="120200" cy="152975"/>
            </a:xfrm>
            <a:custGeom>
              <a:avLst/>
              <a:gdLst/>
              <a:ahLst/>
              <a:cxnLst/>
              <a:rect l="l" t="t" r="r" b="b"/>
              <a:pathLst>
                <a:path w="4808" h="6119" extrusionOk="0">
                  <a:moveTo>
                    <a:pt x="2395" y="0"/>
                  </a:moveTo>
                  <a:cubicBezTo>
                    <a:pt x="1941" y="577"/>
                    <a:pt x="1241" y="927"/>
                    <a:pt x="507" y="927"/>
                  </a:cubicBezTo>
                  <a:cubicBezTo>
                    <a:pt x="385" y="927"/>
                    <a:pt x="280" y="909"/>
                    <a:pt x="158" y="892"/>
                  </a:cubicBezTo>
                  <a:lnTo>
                    <a:pt x="158" y="892"/>
                  </a:lnTo>
                  <a:cubicBezTo>
                    <a:pt x="525" y="1574"/>
                    <a:pt x="385" y="2133"/>
                    <a:pt x="210" y="2762"/>
                  </a:cubicBezTo>
                  <a:cubicBezTo>
                    <a:pt x="88" y="3147"/>
                    <a:pt x="18" y="3531"/>
                    <a:pt x="0" y="3934"/>
                  </a:cubicBezTo>
                  <a:cubicBezTo>
                    <a:pt x="0" y="5157"/>
                    <a:pt x="997" y="6084"/>
                    <a:pt x="1032" y="6119"/>
                  </a:cubicBezTo>
                  <a:lnTo>
                    <a:pt x="3776" y="6119"/>
                  </a:lnTo>
                  <a:cubicBezTo>
                    <a:pt x="3811" y="6101"/>
                    <a:pt x="4808" y="5157"/>
                    <a:pt x="4808" y="3934"/>
                  </a:cubicBezTo>
                  <a:cubicBezTo>
                    <a:pt x="4790" y="3531"/>
                    <a:pt x="4720" y="3147"/>
                    <a:pt x="4598" y="2762"/>
                  </a:cubicBezTo>
                  <a:cubicBezTo>
                    <a:pt x="4423" y="2133"/>
                    <a:pt x="4283" y="1574"/>
                    <a:pt x="4650" y="892"/>
                  </a:cubicBezTo>
                  <a:lnTo>
                    <a:pt x="4650" y="892"/>
                  </a:lnTo>
                  <a:cubicBezTo>
                    <a:pt x="4528" y="909"/>
                    <a:pt x="4423" y="927"/>
                    <a:pt x="4301" y="927"/>
                  </a:cubicBezTo>
                  <a:cubicBezTo>
                    <a:pt x="3566" y="927"/>
                    <a:pt x="2867" y="577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5"/>
          <p:cNvGrpSpPr/>
          <p:nvPr/>
        </p:nvGrpSpPr>
        <p:grpSpPr>
          <a:xfrm>
            <a:off x="776821" y="4291225"/>
            <a:ext cx="350479" cy="408547"/>
            <a:chOff x="8597250" y="-714350"/>
            <a:chExt cx="379800" cy="442725"/>
          </a:xfrm>
        </p:grpSpPr>
        <p:sp>
          <p:nvSpPr>
            <p:cNvPr id="510" name="Google Shape;510;p35"/>
            <p:cNvSpPr/>
            <p:nvPr/>
          </p:nvSpPr>
          <p:spPr>
            <a:xfrm>
              <a:off x="8704325" y="-383975"/>
              <a:ext cx="150350" cy="112350"/>
            </a:xfrm>
            <a:custGeom>
              <a:avLst/>
              <a:gdLst/>
              <a:ahLst/>
              <a:cxnLst/>
              <a:rect l="l" t="t" r="r" b="b"/>
              <a:pathLst>
                <a:path w="6014" h="4494" extrusionOk="0">
                  <a:moveTo>
                    <a:pt x="0" y="1"/>
                  </a:moveTo>
                  <a:lnTo>
                    <a:pt x="0" y="1487"/>
                  </a:lnTo>
                  <a:cubicBezTo>
                    <a:pt x="0" y="3148"/>
                    <a:pt x="1346" y="4494"/>
                    <a:pt x="3007" y="4494"/>
                  </a:cubicBezTo>
                  <a:cubicBezTo>
                    <a:pt x="4668" y="4494"/>
                    <a:pt x="6014" y="3148"/>
                    <a:pt x="6014" y="1487"/>
                  </a:cubicBezTo>
                  <a:lnTo>
                    <a:pt x="6014" y="1"/>
                  </a:lnTo>
                  <a:lnTo>
                    <a:pt x="4982" y="1"/>
                  </a:lnTo>
                  <a:lnTo>
                    <a:pt x="4965" y="1487"/>
                  </a:lnTo>
                  <a:cubicBezTo>
                    <a:pt x="4965" y="2571"/>
                    <a:pt x="4091" y="3445"/>
                    <a:pt x="3007" y="3445"/>
                  </a:cubicBezTo>
                  <a:cubicBezTo>
                    <a:pt x="1923" y="3445"/>
                    <a:pt x="1032" y="2571"/>
                    <a:pt x="1032" y="1487"/>
                  </a:cubicBezTo>
                  <a:lnTo>
                    <a:pt x="10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8862950" y="-595925"/>
              <a:ext cx="114100" cy="324300"/>
            </a:xfrm>
            <a:custGeom>
              <a:avLst/>
              <a:gdLst/>
              <a:ahLst/>
              <a:cxnLst/>
              <a:rect l="l" t="t" r="r" b="b"/>
              <a:pathLst>
                <a:path w="4564" h="12972" extrusionOk="0">
                  <a:moveTo>
                    <a:pt x="1085" y="0"/>
                  </a:moveTo>
                  <a:cubicBezTo>
                    <a:pt x="700" y="0"/>
                    <a:pt x="333" y="88"/>
                    <a:pt x="1" y="245"/>
                  </a:cubicBezTo>
                  <a:lnTo>
                    <a:pt x="1" y="1539"/>
                  </a:lnTo>
                  <a:cubicBezTo>
                    <a:pt x="291" y="1194"/>
                    <a:pt x="678" y="1040"/>
                    <a:pt x="1060" y="1040"/>
                  </a:cubicBezTo>
                  <a:cubicBezTo>
                    <a:pt x="1781" y="1040"/>
                    <a:pt x="2483" y="1590"/>
                    <a:pt x="2483" y="2448"/>
                  </a:cubicBezTo>
                  <a:lnTo>
                    <a:pt x="2483" y="10612"/>
                  </a:lnTo>
                  <a:lnTo>
                    <a:pt x="1452" y="10612"/>
                  </a:lnTo>
                  <a:lnTo>
                    <a:pt x="1452" y="12972"/>
                  </a:lnTo>
                  <a:lnTo>
                    <a:pt x="4563" y="12972"/>
                  </a:lnTo>
                  <a:lnTo>
                    <a:pt x="4563" y="10612"/>
                  </a:lnTo>
                  <a:lnTo>
                    <a:pt x="3515" y="10612"/>
                  </a:lnTo>
                  <a:lnTo>
                    <a:pt x="3515" y="2448"/>
                  </a:lnTo>
                  <a:cubicBezTo>
                    <a:pt x="3515" y="1102"/>
                    <a:pt x="2431" y="0"/>
                    <a:pt x="1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8597250" y="-714350"/>
              <a:ext cx="239500" cy="304200"/>
            </a:xfrm>
            <a:custGeom>
              <a:avLst/>
              <a:gdLst/>
              <a:ahLst/>
              <a:cxnLst/>
              <a:rect l="l" t="t" r="r" b="b"/>
              <a:pathLst>
                <a:path w="9580" h="12168" extrusionOk="0">
                  <a:moveTo>
                    <a:pt x="3864" y="2482"/>
                  </a:moveTo>
                  <a:lnTo>
                    <a:pt x="3864" y="3531"/>
                  </a:lnTo>
                  <a:lnTo>
                    <a:pt x="2815" y="3531"/>
                  </a:lnTo>
                  <a:lnTo>
                    <a:pt x="2815" y="2482"/>
                  </a:lnTo>
                  <a:close/>
                  <a:moveTo>
                    <a:pt x="6765" y="2482"/>
                  </a:moveTo>
                  <a:lnTo>
                    <a:pt x="6765" y="3531"/>
                  </a:lnTo>
                  <a:lnTo>
                    <a:pt x="5734" y="3531"/>
                  </a:lnTo>
                  <a:lnTo>
                    <a:pt x="5734" y="2482"/>
                  </a:lnTo>
                  <a:close/>
                  <a:moveTo>
                    <a:pt x="3864" y="5577"/>
                  </a:moveTo>
                  <a:lnTo>
                    <a:pt x="3864" y="6608"/>
                  </a:lnTo>
                  <a:lnTo>
                    <a:pt x="2815" y="6608"/>
                  </a:lnTo>
                  <a:lnTo>
                    <a:pt x="2815" y="5577"/>
                  </a:lnTo>
                  <a:close/>
                  <a:moveTo>
                    <a:pt x="6765" y="5577"/>
                  </a:moveTo>
                  <a:lnTo>
                    <a:pt x="6765" y="6608"/>
                  </a:lnTo>
                  <a:lnTo>
                    <a:pt x="5734" y="6608"/>
                  </a:lnTo>
                  <a:lnTo>
                    <a:pt x="5734" y="5577"/>
                  </a:lnTo>
                  <a:close/>
                  <a:moveTo>
                    <a:pt x="3864" y="8653"/>
                  </a:moveTo>
                  <a:lnTo>
                    <a:pt x="3864" y="9685"/>
                  </a:lnTo>
                  <a:lnTo>
                    <a:pt x="2815" y="9685"/>
                  </a:lnTo>
                  <a:lnTo>
                    <a:pt x="2815" y="8653"/>
                  </a:lnTo>
                  <a:close/>
                  <a:moveTo>
                    <a:pt x="6765" y="8653"/>
                  </a:moveTo>
                  <a:lnTo>
                    <a:pt x="6765" y="9685"/>
                  </a:lnTo>
                  <a:lnTo>
                    <a:pt x="5734" y="9685"/>
                  </a:lnTo>
                  <a:lnTo>
                    <a:pt x="5734" y="8653"/>
                  </a:lnTo>
                  <a:close/>
                  <a:moveTo>
                    <a:pt x="1731" y="0"/>
                  </a:moveTo>
                  <a:cubicBezTo>
                    <a:pt x="769" y="0"/>
                    <a:pt x="0" y="769"/>
                    <a:pt x="0" y="1731"/>
                  </a:cubicBezTo>
                  <a:lnTo>
                    <a:pt x="0" y="10436"/>
                  </a:lnTo>
                  <a:cubicBezTo>
                    <a:pt x="0" y="11398"/>
                    <a:pt x="769" y="12167"/>
                    <a:pt x="1731" y="12167"/>
                  </a:cubicBezTo>
                  <a:lnTo>
                    <a:pt x="8059" y="12167"/>
                  </a:lnTo>
                  <a:lnTo>
                    <a:pt x="8059" y="7307"/>
                  </a:lnTo>
                  <a:lnTo>
                    <a:pt x="9580" y="7307"/>
                  </a:lnTo>
                  <a:lnTo>
                    <a:pt x="9580" y="1731"/>
                  </a:lnTo>
                  <a:cubicBezTo>
                    <a:pt x="9580" y="769"/>
                    <a:pt x="8811" y="0"/>
                    <a:pt x="7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8824500" y="-505450"/>
              <a:ext cx="34125" cy="95300"/>
            </a:xfrm>
            <a:custGeom>
              <a:avLst/>
              <a:gdLst/>
              <a:ahLst/>
              <a:cxnLst/>
              <a:rect l="l" t="t" r="r" b="b"/>
              <a:pathLst>
                <a:path w="1365" h="3812" extrusionOk="0">
                  <a:moveTo>
                    <a:pt x="0" y="0"/>
                  </a:moveTo>
                  <a:lnTo>
                    <a:pt x="0" y="3811"/>
                  </a:lnTo>
                  <a:lnTo>
                    <a:pt x="1364" y="3811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5"/>
          <p:cNvGrpSpPr/>
          <p:nvPr/>
        </p:nvGrpSpPr>
        <p:grpSpPr>
          <a:xfrm>
            <a:off x="715861" y="2800445"/>
            <a:ext cx="312726" cy="371358"/>
            <a:chOff x="1785200" y="1304575"/>
            <a:chExt cx="372825" cy="442725"/>
          </a:xfrm>
        </p:grpSpPr>
        <p:sp>
          <p:nvSpPr>
            <p:cNvPr id="515" name="Google Shape;515;p35"/>
            <p:cNvSpPr/>
            <p:nvPr/>
          </p:nvSpPr>
          <p:spPr>
            <a:xfrm>
              <a:off x="2040000" y="1389225"/>
              <a:ext cx="45025" cy="38600"/>
            </a:xfrm>
            <a:custGeom>
              <a:avLst/>
              <a:gdLst/>
              <a:ahLst/>
              <a:cxnLst/>
              <a:rect l="l" t="t" r="r" b="b"/>
              <a:pathLst>
                <a:path w="1801" h="1544" extrusionOk="0">
                  <a:moveTo>
                    <a:pt x="772" y="0"/>
                  </a:moveTo>
                  <a:cubicBezTo>
                    <a:pt x="380" y="0"/>
                    <a:pt x="0" y="304"/>
                    <a:pt x="0" y="775"/>
                  </a:cubicBezTo>
                  <a:cubicBezTo>
                    <a:pt x="0" y="1194"/>
                    <a:pt x="333" y="1544"/>
                    <a:pt x="770" y="1544"/>
                  </a:cubicBezTo>
                  <a:cubicBezTo>
                    <a:pt x="1451" y="1544"/>
                    <a:pt x="1801" y="722"/>
                    <a:pt x="1312" y="233"/>
                  </a:cubicBezTo>
                  <a:cubicBezTo>
                    <a:pt x="1157" y="72"/>
                    <a:pt x="963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2039700" y="1623675"/>
              <a:ext cx="45325" cy="38850"/>
            </a:xfrm>
            <a:custGeom>
              <a:avLst/>
              <a:gdLst/>
              <a:ahLst/>
              <a:cxnLst/>
              <a:rect l="l" t="t" r="r" b="b"/>
              <a:pathLst>
                <a:path w="1813" h="1554" extrusionOk="0">
                  <a:moveTo>
                    <a:pt x="790" y="0"/>
                  </a:moveTo>
                  <a:cubicBezTo>
                    <a:pt x="387" y="0"/>
                    <a:pt x="0" y="319"/>
                    <a:pt x="12" y="784"/>
                  </a:cubicBezTo>
                  <a:cubicBezTo>
                    <a:pt x="12" y="1204"/>
                    <a:pt x="345" y="1553"/>
                    <a:pt x="782" y="1553"/>
                  </a:cubicBezTo>
                  <a:cubicBezTo>
                    <a:pt x="1463" y="1553"/>
                    <a:pt x="1813" y="714"/>
                    <a:pt x="1324" y="225"/>
                  </a:cubicBezTo>
                  <a:cubicBezTo>
                    <a:pt x="1168" y="69"/>
                    <a:pt x="977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039700" y="1506300"/>
              <a:ext cx="45325" cy="38650"/>
            </a:xfrm>
            <a:custGeom>
              <a:avLst/>
              <a:gdLst/>
              <a:ahLst/>
              <a:cxnLst/>
              <a:rect l="l" t="t" r="r" b="b"/>
              <a:pathLst>
                <a:path w="1813" h="1546" extrusionOk="0">
                  <a:moveTo>
                    <a:pt x="783" y="0"/>
                  </a:moveTo>
                  <a:cubicBezTo>
                    <a:pt x="380" y="0"/>
                    <a:pt x="0" y="311"/>
                    <a:pt x="12" y="777"/>
                  </a:cubicBezTo>
                  <a:cubicBezTo>
                    <a:pt x="12" y="1214"/>
                    <a:pt x="362" y="1546"/>
                    <a:pt x="782" y="1546"/>
                  </a:cubicBezTo>
                  <a:cubicBezTo>
                    <a:pt x="1463" y="1546"/>
                    <a:pt x="1813" y="707"/>
                    <a:pt x="1324" y="217"/>
                  </a:cubicBezTo>
                  <a:cubicBezTo>
                    <a:pt x="1163" y="67"/>
                    <a:pt x="970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857875" y="1506900"/>
              <a:ext cx="45350" cy="38525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23" y="1"/>
                  </a:moveTo>
                  <a:cubicBezTo>
                    <a:pt x="338" y="1"/>
                    <a:pt x="1" y="828"/>
                    <a:pt x="503" y="1312"/>
                  </a:cubicBezTo>
                  <a:cubicBezTo>
                    <a:pt x="660" y="1470"/>
                    <a:pt x="852" y="1540"/>
                    <a:pt x="1040" y="1540"/>
                  </a:cubicBezTo>
                  <a:cubicBezTo>
                    <a:pt x="1436" y="1540"/>
                    <a:pt x="1814" y="1227"/>
                    <a:pt x="1814" y="753"/>
                  </a:cubicBezTo>
                  <a:cubicBezTo>
                    <a:pt x="1814" y="333"/>
                    <a:pt x="1464" y="1"/>
                    <a:pt x="1045" y="1"/>
                  </a:cubicBezTo>
                  <a:cubicBezTo>
                    <a:pt x="1037" y="1"/>
                    <a:pt x="10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858200" y="1388900"/>
              <a:ext cx="45025" cy="38975"/>
            </a:xfrm>
            <a:custGeom>
              <a:avLst/>
              <a:gdLst/>
              <a:ahLst/>
              <a:cxnLst/>
              <a:rect l="l" t="t" r="r" b="b"/>
              <a:pathLst>
                <a:path w="1801" h="1559" extrusionOk="0">
                  <a:moveTo>
                    <a:pt x="1032" y="1"/>
                  </a:moveTo>
                  <a:cubicBezTo>
                    <a:pt x="332" y="1"/>
                    <a:pt x="0" y="840"/>
                    <a:pt x="472" y="1329"/>
                  </a:cubicBezTo>
                  <a:cubicBezTo>
                    <a:pt x="630" y="1488"/>
                    <a:pt x="825" y="1558"/>
                    <a:pt x="1016" y="1558"/>
                  </a:cubicBezTo>
                  <a:cubicBezTo>
                    <a:pt x="1416" y="1558"/>
                    <a:pt x="1801" y="1249"/>
                    <a:pt x="1801" y="788"/>
                  </a:cubicBezTo>
                  <a:cubicBezTo>
                    <a:pt x="1801" y="351"/>
                    <a:pt x="1451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858200" y="1624025"/>
              <a:ext cx="45025" cy="38525"/>
            </a:xfrm>
            <a:custGeom>
              <a:avLst/>
              <a:gdLst/>
              <a:ahLst/>
              <a:cxnLst/>
              <a:rect l="l" t="t" r="r" b="b"/>
              <a:pathLst>
                <a:path w="1801" h="1541" extrusionOk="0">
                  <a:moveTo>
                    <a:pt x="1032" y="1"/>
                  </a:moveTo>
                  <a:cubicBezTo>
                    <a:pt x="332" y="1"/>
                    <a:pt x="0" y="822"/>
                    <a:pt x="472" y="1312"/>
                  </a:cubicBezTo>
                  <a:cubicBezTo>
                    <a:pt x="630" y="1470"/>
                    <a:pt x="825" y="1541"/>
                    <a:pt x="1016" y="1541"/>
                  </a:cubicBezTo>
                  <a:cubicBezTo>
                    <a:pt x="1416" y="1541"/>
                    <a:pt x="1801" y="1231"/>
                    <a:pt x="1801" y="770"/>
                  </a:cubicBezTo>
                  <a:cubicBezTo>
                    <a:pt x="1801" y="350"/>
                    <a:pt x="1451" y="1"/>
                    <a:pt x="1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785200" y="1304575"/>
              <a:ext cx="372825" cy="442725"/>
            </a:xfrm>
            <a:custGeom>
              <a:avLst/>
              <a:gdLst/>
              <a:ahLst/>
              <a:cxnLst/>
              <a:rect l="l" t="t" r="r" b="b"/>
              <a:pathLst>
                <a:path w="14913" h="17709" extrusionOk="0">
                  <a:moveTo>
                    <a:pt x="10974" y="2336"/>
                  </a:moveTo>
                  <a:cubicBezTo>
                    <a:pt x="11418" y="2336"/>
                    <a:pt x="11871" y="2500"/>
                    <a:pt x="12238" y="2867"/>
                  </a:cubicBezTo>
                  <a:cubicBezTo>
                    <a:pt x="13374" y="4003"/>
                    <a:pt x="12570" y="5961"/>
                    <a:pt x="10962" y="5961"/>
                  </a:cubicBezTo>
                  <a:cubicBezTo>
                    <a:pt x="9965" y="5961"/>
                    <a:pt x="9144" y="5157"/>
                    <a:pt x="9144" y="4161"/>
                  </a:cubicBezTo>
                  <a:cubicBezTo>
                    <a:pt x="9144" y="3060"/>
                    <a:pt x="10041" y="2336"/>
                    <a:pt x="10974" y="2336"/>
                  </a:cubicBezTo>
                  <a:close/>
                  <a:moveTo>
                    <a:pt x="3938" y="2349"/>
                  </a:moveTo>
                  <a:cubicBezTo>
                    <a:pt x="4863" y="2349"/>
                    <a:pt x="5758" y="3064"/>
                    <a:pt x="5770" y="4161"/>
                  </a:cubicBezTo>
                  <a:cubicBezTo>
                    <a:pt x="5752" y="5157"/>
                    <a:pt x="4948" y="5961"/>
                    <a:pt x="3952" y="5961"/>
                  </a:cubicBezTo>
                  <a:lnTo>
                    <a:pt x="3952" y="5979"/>
                  </a:lnTo>
                  <a:cubicBezTo>
                    <a:pt x="2343" y="5979"/>
                    <a:pt x="1539" y="4038"/>
                    <a:pt x="2675" y="2884"/>
                  </a:cubicBezTo>
                  <a:cubicBezTo>
                    <a:pt x="3039" y="2515"/>
                    <a:pt x="3492" y="2349"/>
                    <a:pt x="3938" y="2349"/>
                  </a:cubicBezTo>
                  <a:close/>
                  <a:moveTo>
                    <a:pt x="3942" y="7047"/>
                  </a:moveTo>
                  <a:cubicBezTo>
                    <a:pt x="4874" y="7047"/>
                    <a:pt x="5770" y="7775"/>
                    <a:pt x="5770" y="8863"/>
                  </a:cubicBezTo>
                  <a:cubicBezTo>
                    <a:pt x="5752" y="9859"/>
                    <a:pt x="4948" y="10664"/>
                    <a:pt x="3952" y="10664"/>
                  </a:cubicBezTo>
                  <a:cubicBezTo>
                    <a:pt x="2343" y="10664"/>
                    <a:pt x="1539" y="8723"/>
                    <a:pt x="2675" y="7587"/>
                  </a:cubicBezTo>
                  <a:cubicBezTo>
                    <a:pt x="3043" y="7214"/>
                    <a:pt x="3497" y="7047"/>
                    <a:pt x="3942" y="7047"/>
                  </a:cubicBezTo>
                  <a:close/>
                  <a:moveTo>
                    <a:pt x="10962" y="7045"/>
                  </a:moveTo>
                  <a:cubicBezTo>
                    <a:pt x="12570" y="7045"/>
                    <a:pt x="13374" y="8985"/>
                    <a:pt x="12238" y="10139"/>
                  </a:cubicBezTo>
                  <a:cubicBezTo>
                    <a:pt x="11871" y="10506"/>
                    <a:pt x="11418" y="10671"/>
                    <a:pt x="10974" y="10671"/>
                  </a:cubicBezTo>
                  <a:cubicBezTo>
                    <a:pt x="10041" y="10671"/>
                    <a:pt x="9144" y="9946"/>
                    <a:pt x="9144" y="8846"/>
                  </a:cubicBezTo>
                  <a:cubicBezTo>
                    <a:pt x="9144" y="7849"/>
                    <a:pt x="9965" y="7045"/>
                    <a:pt x="10962" y="7045"/>
                  </a:cubicBezTo>
                  <a:close/>
                  <a:moveTo>
                    <a:pt x="7972" y="2797"/>
                  </a:moveTo>
                  <a:lnTo>
                    <a:pt x="7972" y="14912"/>
                  </a:lnTo>
                  <a:lnTo>
                    <a:pt x="6941" y="14912"/>
                  </a:lnTo>
                  <a:lnTo>
                    <a:pt x="6941" y="2797"/>
                  </a:lnTo>
                  <a:close/>
                  <a:moveTo>
                    <a:pt x="10962" y="11730"/>
                  </a:moveTo>
                  <a:cubicBezTo>
                    <a:pt x="12570" y="11730"/>
                    <a:pt x="13374" y="13670"/>
                    <a:pt x="12238" y="14807"/>
                  </a:cubicBezTo>
                  <a:cubicBezTo>
                    <a:pt x="11867" y="15177"/>
                    <a:pt x="11412" y="15343"/>
                    <a:pt x="10965" y="15343"/>
                  </a:cubicBezTo>
                  <a:cubicBezTo>
                    <a:pt x="10041" y="15343"/>
                    <a:pt x="9155" y="14632"/>
                    <a:pt x="9144" y="13548"/>
                  </a:cubicBezTo>
                  <a:cubicBezTo>
                    <a:pt x="9144" y="12562"/>
                    <a:pt x="9948" y="11747"/>
                    <a:pt x="10930" y="11747"/>
                  </a:cubicBezTo>
                  <a:cubicBezTo>
                    <a:pt x="10941" y="11747"/>
                    <a:pt x="10951" y="11747"/>
                    <a:pt x="10962" y="11747"/>
                  </a:cubicBezTo>
                  <a:lnTo>
                    <a:pt x="10962" y="11730"/>
                  </a:lnTo>
                  <a:close/>
                  <a:moveTo>
                    <a:pt x="3930" y="11747"/>
                  </a:moveTo>
                  <a:cubicBezTo>
                    <a:pt x="3937" y="11747"/>
                    <a:pt x="3944" y="11747"/>
                    <a:pt x="3952" y="11747"/>
                  </a:cubicBezTo>
                  <a:cubicBezTo>
                    <a:pt x="4948" y="11747"/>
                    <a:pt x="5752" y="12552"/>
                    <a:pt x="5770" y="13548"/>
                  </a:cubicBezTo>
                  <a:cubicBezTo>
                    <a:pt x="5770" y="14636"/>
                    <a:pt x="4874" y="15364"/>
                    <a:pt x="3942" y="15364"/>
                  </a:cubicBezTo>
                  <a:cubicBezTo>
                    <a:pt x="3497" y="15364"/>
                    <a:pt x="3043" y="15197"/>
                    <a:pt x="2675" y="14824"/>
                  </a:cubicBezTo>
                  <a:cubicBezTo>
                    <a:pt x="1527" y="13693"/>
                    <a:pt x="2336" y="11747"/>
                    <a:pt x="3930" y="11747"/>
                  </a:cubicBezTo>
                  <a:close/>
                  <a:moveTo>
                    <a:pt x="2238" y="0"/>
                  </a:moveTo>
                  <a:cubicBezTo>
                    <a:pt x="997" y="0"/>
                    <a:pt x="1" y="1014"/>
                    <a:pt x="1" y="2255"/>
                  </a:cubicBezTo>
                  <a:lnTo>
                    <a:pt x="1" y="15454"/>
                  </a:lnTo>
                  <a:cubicBezTo>
                    <a:pt x="1" y="16695"/>
                    <a:pt x="1015" y="17691"/>
                    <a:pt x="2238" y="17709"/>
                  </a:cubicBezTo>
                  <a:lnTo>
                    <a:pt x="12657" y="17709"/>
                  </a:lnTo>
                  <a:cubicBezTo>
                    <a:pt x="13898" y="17691"/>
                    <a:pt x="14912" y="16695"/>
                    <a:pt x="14912" y="15454"/>
                  </a:cubicBezTo>
                  <a:lnTo>
                    <a:pt x="14912" y="2255"/>
                  </a:lnTo>
                  <a:cubicBezTo>
                    <a:pt x="14912" y="1014"/>
                    <a:pt x="13898" y="0"/>
                    <a:pt x="1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330028" y="898576"/>
            <a:ext cx="386648" cy="371868"/>
            <a:chOff x="6968075" y="3034025"/>
            <a:chExt cx="217585" cy="209291"/>
          </a:xfrm>
        </p:grpSpPr>
        <p:sp>
          <p:nvSpPr>
            <p:cNvPr id="523" name="Google Shape;523;p35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5"/>
          <p:cNvGrpSpPr/>
          <p:nvPr/>
        </p:nvGrpSpPr>
        <p:grpSpPr>
          <a:xfrm>
            <a:off x="8275571" y="3898229"/>
            <a:ext cx="508648" cy="489239"/>
            <a:chOff x="6968075" y="3034025"/>
            <a:chExt cx="217585" cy="209291"/>
          </a:xfrm>
        </p:grpSpPr>
        <p:sp>
          <p:nvSpPr>
            <p:cNvPr id="526" name="Google Shape;526;p35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5"/>
          <p:cNvGrpSpPr/>
          <p:nvPr/>
        </p:nvGrpSpPr>
        <p:grpSpPr>
          <a:xfrm>
            <a:off x="8869103" y="898576"/>
            <a:ext cx="386648" cy="371868"/>
            <a:chOff x="6968075" y="3034025"/>
            <a:chExt cx="217585" cy="209291"/>
          </a:xfrm>
        </p:grpSpPr>
        <p:sp>
          <p:nvSpPr>
            <p:cNvPr id="529" name="Google Shape;529;p35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BF625F-476B-D927-7F18-0710275B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480" y="4238574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/>
          <p:nvPr/>
        </p:nvSpPr>
        <p:spPr>
          <a:xfrm>
            <a:off x="767696" y="1540429"/>
            <a:ext cx="714600" cy="71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755993" y="2757645"/>
            <a:ext cx="714600" cy="714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1"/>
          </p:nvPr>
        </p:nvSpPr>
        <p:spPr>
          <a:xfrm>
            <a:off x="1636816" y="1669557"/>
            <a:ext cx="6551834" cy="593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🔹 What Inspired This Project?</a:t>
            </a:r>
          </a:p>
          <a:p>
            <a:r>
              <a:rPr lang="en-US" sz="1600" b="1" dirty="0"/>
              <a:t>- The need for AI-powered, personalized healthcare solutions</a:t>
            </a:r>
          </a:p>
          <a:p>
            <a:r>
              <a:rPr lang="en-US" sz="1600" b="1" dirty="0"/>
              <a:t>- The gap in PCOS diagnosis &amp; treatment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32"/>
          <p:cNvSpPr txBox="1">
            <a:spLocks noGrp="1"/>
          </p:cNvSpPr>
          <p:nvPr>
            <p:ph type="title" idx="3"/>
          </p:nvPr>
        </p:nvSpPr>
        <p:spPr>
          <a:xfrm flipH="1">
            <a:off x="732237" y="2882690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4"/>
          </p:nvPr>
        </p:nvSpPr>
        <p:spPr>
          <a:xfrm rot="10800000" flipV="1">
            <a:off x="1597370" y="2571750"/>
            <a:ext cx="6362264" cy="1521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b="1" dirty="0"/>
              <a:t>🔹 </a:t>
            </a:r>
            <a:r>
              <a:rPr lang="en-IN" sz="1600" b="1" dirty="0">
                <a:solidFill>
                  <a:schemeClr val="tx1"/>
                </a:solidFill>
              </a:rPr>
              <a:t>Challenges Faced &amp; Solutions:</a:t>
            </a:r>
          </a:p>
          <a:p>
            <a:r>
              <a:rPr lang="en-IN" sz="1600" b="1" dirty="0"/>
              <a:t>✅ Data Preprocessing: Handled missing values</a:t>
            </a:r>
          </a:p>
          <a:p>
            <a:r>
              <a:rPr lang="en-IN" sz="1600" b="1" dirty="0"/>
              <a:t>✅ Model Optimization: Tuned clusters using silhouette scores</a:t>
            </a:r>
          </a:p>
          <a:p>
            <a:r>
              <a:rPr lang="en-IN" sz="1600" b="1" dirty="0"/>
              <a:t>✅ Interpretability: Mapped clusters to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2"/>
          <p:cNvSpPr txBox="1">
            <a:spLocks noGrp="1"/>
          </p:cNvSpPr>
          <p:nvPr>
            <p:ph type="title" idx="18"/>
          </p:nvPr>
        </p:nvSpPr>
        <p:spPr>
          <a:xfrm flipH="1">
            <a:off x="774453" y="1684950"/>
            <a:ext cx="7146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8" name="Google Shape;378;p32"/>
          <p:cNvSpPr txBox="1">
            <a:spLocks noGrp="1"/>
          </p:cNvSpPr>
          <p:nvPr>
            <p:ph type="title" idx="2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THOUGHT</a:t>
            </a:r>
            <a:r>
              <a:rPr lang="en-IN" dirty="0"/>
              <a:t> </a:t>
            </a:r>
            <a:r>
              <a:rPr lang="en-IN" b="1" dirty="0">
                <a:solidFill>
                  <a:srgbClr val="CC0066"/>
                </a:solidFill>
              </a:rPr>
              <a:t>PROCESS</a:t>
            </a:r>
            <a:r>
              <a:rPr lang="en-IN" b="1" dirty="0"/>
              <a:t> &amp; </a:t>
            </a:r>
            <a:r>
              <a:rPr lang="en-IN" b="1" dirty="0">
                <a:solidFill>
                  <a:srgbClr val="CC0066"/>
                </a:solidFill>
              </a:rPr>
              <a:t>LEARNINGS</a:t>
            </a:r>
          </a:p>
        </p:txBody>
      </p:sp>
      <p:grpSp>
        <p:nvGrpSpPr>
          <p:cNvPr id="397" name="Google Shape;397;p32"/>
          <p:cNvGrpSpPr/>
          <p:nvPr/>
        </p:nvGrpSpPr>
        <p:grpSpPr>
          <a:xfrm>
            <a:off x="242690" y="3406411"/>
            <a:ext cx="414543" cy="398720"/>
            <a:chOff x="6968075" y="3034025"/>
            <a:chExt cx="217585" cy="209291"/>
          </a:xfrm>
        </p:grpSpPr>
        <p:sp>
          <p:nvSpPr>
            <p:cNvPr id="398" name="Google Shape;398;p32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2"/>
          <p:cNvGrpSpPr/>
          <p:nvPr/>
        </p:nvGrpSpPr>
        <p:grpSpPr>
          <a:xfrm>
            <a:off x="8377132" y="1399852"/>
            <a:ext cx="414543" cy="398720"/>
            <a:chOff x="6968075" y="3034025"/>
            <a:chExt cx="217585" cy="209291"/>
          </a:xfrm>
        </p:grpSpPr>
        <p:sp>
          <p:nvSpPr>
            <p:cNvPr id="401" name="Google Shape;401;p32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567182" y="704927"/>
            <a:ext cx="414543" cy="398720"/>
            <a:chOff x="6968075" y="3034025"/>
            <a:chExt cx="217585" cy="209291"/>
          </a:xfrm>
        </p:grpSpPr>
        <p:sp>
          <p:nvSpPr>
            <p:cNvPr id="404" name="Google Shape;404;p32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9D15F49-363E-4B64-3217-A9782447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607991" y="40903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0066"/>
                </a:solidFill>
              </a:rPr>
              <a:t>FUNCTIONAL</a:t>
            </a:r>
            <a:r>
              <a:rPr lang="en" b="1" dirty="0"/>
              <a:t> DIAGRAM</a:t>
            </a:r>
            <a:endParaRPr b="1" dirty="0"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353667" y="4367930"/>
            <a:ext cx="508648" cy="489239"/>
            <a:chOff x="6968075" y="3034025"/>
            <a:chExt cx="217585" cy="209291"/>
          </a:xfrm>
        </p:grpSpPr>
        <p:sp>
          <p:nvSpPr>
            <p:cNvPr id="363" name="Google Shape;363;p31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1"/>
          <p:cNvGrpSpPr/>
          <p:nvPr/>
        </p:nvGrpSpPr>
        <p:grpSpPr>
          <a:xfrm>
            <a:off x="8427253" y="2624209"/>
            <a:ext cx="342805" cy="329696"/>
            <a:chOff x="6968075" y="3034025"/>
            <a:chExt cx="217585" cy="209291"/>
          </a:xfrm>
        </p:grpSpPr>
        <p:sp>
          <p:nvSpPr>
            <p:cNvPr id="366" name="Google Shape;366;p31"/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18831E-3B16-816E-A94C-4C60C84E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4" y="1039896"/>
            <a:ext cx="6418217" cy="36945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0B8FA1-1ADB-4AF3-EB27-BC4F5269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59">
          <a:extLst>
            <a:ext uri="{FF2B5EF4-FFF2-40B4-BE49-F238E27FC236}">
              <a16:creationId xmlns:a16="http://schemas.microsoft.com/office/drawing/2014/main" id="{E0AC0178-1C00-D7C5-2565-7EFB4C5C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>
            <a:extLst>
              <a:ext uri="{FF2B5EF4-FFF2-40B4-BE49-F238E27FC236}">
                <a16:creationId xmlns:a16="http://schemas.microsoft.com/office/drawing/2014/main" id="{ACDEEDAF-D3AA-586F-0B5E-A0EA97268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991" y="40903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0066"/>
                </a:solidFill>
              </a:rPr>
              <a:t>USECASE</a:t>
            </a:r>
            <a:r>
              <a:rPr lang="en" b="1" dirty="0"/>
              <a:t> DIAGRAM</a:t>
            </a:r>
            <a:endParaRPr b="1" dirty="0"/>
          </a:p>
        </p:txBody>
      </p:sp>
      <p:grpSp>
        <p:nvGrpSpPr>
          <p:cNvPr id="362" name="Google Shape;362;p31">
            <a:extLst>
              <a:ext uri="{FF2B5EF4-FFF2-40B4-BE49-F238E27FC236}">
                <a16:creationId xmlns:a16="http://schemas.microsoft.com/office/drawing/2014/main" id="{A00C4D3B-91E8-D5E7-9D81-12A5DBC4E1F1}"/>
              </a:ext>
            </a:extLst>
          </p:cNvPr>
          <p:cNvGrpSpPr/>
          <p:nvPr/>
        </p:nvGrpSpPr>
        <p:grpSpPr>
          <a:xfrm>
            <a:off x="353667" y="4367930"/>
            <a:ext cx="508648" cy="489239"/>
            <a:chOff x="6968075" y="3034025"/>
            <a:chExt cx="217585" cy="209291"/>
          </a:xfrm>
        </p:grpSpPr>
        <p:sp>
          <p:nvSpPr>
            <p:cNvPr id="363" name="Google Shape;363;p31">
              <a:extLst>
                <a:ext uri="{FF2B5EF4-FFF2-40B4-BE49-F238E27FC236}">
                  <a16:creationId xmlns:a16="http://schemas.microsoft.com/office/drawing/2014/main" id="{11ADAD53-E4BC-1E44-FDC0-D119DC37AD2A}"/>
                </a:ext>
              </a:extLst>
            </p:cNvPr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>
              <a:extLst>
                <a:ext uri="{FF2B5EF4-FFF2-40B4-BE49-F238E27FC236}">
                  <a16:creationId xmlns:a16="http://schemas.microsoft.com/office/drawing/2014/main" id="{21311345-9A3B-0923-5B38-074012C6E4E3}"/>
                </a:ext>
              </a:extLst>
            </p:cNvPr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1">
            <a:extLst>
              <a:ext uri="{FF2B5EF4-FFF2-40B4-BE49-F238E27FC236}">
                <a16:creationId xmlns:a16="http://schemas.microsoft.com/office/drawing/2014/main" id="{FD0A538F-7F6B-190D-5756-6855DCC520BD}"/>
              </a:ext>
            </a:extLst>
          </p:cNvPr>
          <p:cNvGrpSpPr/>
          <p:nvPr/>
        </p:nvGrpSpPr>
        <p:grpSpPr>
          <a:xfrm>
            <a:off x="8427253" y="2624209"/>
            <a:ext cx="342805" cy="329696"/>
            <a:chOff x="6968075" y="3034025"/>
            <a:chExt cx="217585" cy="209291"/>
          </a:xfrm>
        </p:grpSpPr>
        <p:sp>
          <p:nvSpPr>
            <p:cNvPr id="366" name="Google Shape;366;p31">
              <a:extLst>
                <a:ext uri="{FF2B5EF4-FFF2-40B4-BE49-F238E27FC236}">
                  <a16:creationId xmlns:a16="http://schemas.microsoft.com/office/drawing/2014/main" id="{9AA78047-D519-BAA6-DDAA-432220EE85CC}"/>
                </a:ext>
              </a:extLst>
            </p:cNvPr>
            <p:cNvSpPr/>
            <p:nvPr/>
          </p:nvSpPr>
          <p:spPr>
            <a:xfrm>
              <a:off x="6968075" y="3034025"/>
              <a:ext cx="217585" cy="209291"/>
            </a:xfrm>
            <a:custGeom>
              <a:avLst/>
              <a:gdLst/>
              <a:ahLst/>
              <a:cxnLst/>
              <a:rect l="l" t="t" r="r" b="b"/>
              <a:pathLst>
                <a:path w="20017" h="19254" extrusionOk="0">
                  <a:moveTo>
                    <a:pt x="10392" y="0"/>
                  </a:moveTo>
                  <a:cubicBezTo>
                    <a:pt x="6492" y="0"/>
                    <a:pt x="2984" y="2343"/>
                    <a:pt x="1495" y="5943"/>
                  </a:cubicBezTo>
                  <a:cubicBezTo>
                    <a:pt x="0" y="9538"/>
                    <a:pt x="829" y="13681"/>
                    <a:pt x="3582" y="16434"/>
                  </a:cubicBezTo>
                  <a:cubicBezTo>
                    <a:pt x="5424" y="18276"/>
                    <a:pt x="7885" y="19254"/>
                    <a:pt x="10390" y="19254"/>
                  </a:cubicBezTo>
                  <a:cubicBezTo>
                    <a:pt x="11630" y="19254"/>
                    <a:pt x="12881" y="19014"/>
                    <a:pt x="14073" y="18521"/>
                  </a:cubicBezTo>
                  <a:cubicBezTo>
                    <a:pt x="17668" y="17032"/>
                    <a:pt x="20016" y="13519"/>
                    <a:pt x="20016" y="9625"/>
                  </a:cubicBezTo>
                  <a:cubicBezTo>
                    <a:pt x="20010" y="4311"/>
                    <a:pt x="15705" y="0"/>
                    <a:pt x="10392" y="0"/>
                  </a:cubicBezTo>
                  <a:close/>
                </a:path>
              </a:pathLst>
            </a:custGeom>
            <a:gradFill>
              <a:gsLst>
                <a:gs pos="0">
                  <a:schemeClr val="dk2">
                    <a:alpha val="54460"/>
                  </a:schemeClr>
                </a:gs>
                <a:gs pos="100000">
                  <a:schemeClr val="lt2">
                    <a:alpha val="5446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algn="bl" rotWithShape="0">
                <a:schemeClr val="accent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>
              <a:extLst>
                <a:ext uri="{FF2B5EF4-FFF2-40B4-BE49-F238E27FC236}">
                  <a16:creationId xmlns:a16="http://schemas.microsoft.com/office/drawing/2014/main" id="{51092599-5C98-4DD8-DC29-33B49356FAA2}"/>
                </a:ext>
              </a:extLst>
            </p:cNvPr>
            <p:cNvSpPr/>
            <p:nvPr/>
          </p:nvSpPr>
          <p:spPr>
            <a:xfrm>
              <a:off x="7015341" y="3068582"/>
              <a:ext cx="102808" cy="85395"/>
            </a:xfrm>
            <a:custGeom>
              <a:avLst/>
              <a:gdLst/>
              <a:ahLst/>
              <a:cxnLst/>
              <a:rect l="l" t="t" r="r" b="b"/>
              <a:pathLst>
                <a:path w="9458" h="7856" extrusionOk="0">
                  <a:moveTo>
                    <a:pt x="4995" y="0"/>
                  </a:moveTo>
                  <a:cubicBezTo>
                    <a:pt x="4393" y="0"/>
                    <a:pt x="3774" y="124"/>
                    <a:pt x="3178" y="385"/>
                  </a:cubicBezTo>
                  <a:cubicBezTo>
                    <a:pt x="1041" y="1319"/>
                    <a:pt x="1" y="3668"/>
                    <a:pt x="860" y="5624"/>
                  </a:cubicBezTo>
                  <a:cubicBezTo>
                    <a:pt x="1475" y="7032"/>
                    <a:pt x="2906" y="7856"/>
                    <a:pt x="4457" y="7856"/>
                  </a:cubicBezTo>
                  <a:cubicBezTo>
                    <a:pt x="5060" y="7856"/>
                    <a:pt x="5682" y="7731"/>
                    <a:pt x="6280" y="7468"/>
                  </a:cubicBezTo>
                  <a:cubicBezTo>
                    <a:pt x="8417" y="6533"/>
                    <a:pt x="9457" y="4191"/>
                    <a:pt x="8604" y="2235"/>
                  </a:cubicBezTo>
                  <a:cubicBezTo>
                    <a:pt x="7984" y="825"/>
                    <a:pt x="6548" y="0"/>
                    <a:pt x="4995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05C542-840D-6ECF-0B87-0CA05A9DE2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90322" y="1039896"/>
            <a:ext cx="5894578" cy="369457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3D8926-B36E-263B-C818-5293221F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8" y="4257552"/>
            <a:ext cx="1443615" cy="7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4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356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Montserrat ExtraBold</vt:lpstr>
      <vt:lpstr>Algerian</vt:lpstr>
      <vt:lpstr>Arial Black</vt:lpstr>
      <vt:lpstr>Bebas Neue</vt:lpstr>
      <vt:lpstr>Arial</vt:lpstr>
      <vt:lpstr>Garamond</vt:lpstr>
      <vt:lpstr>Atkinson Hyperlegible</vt:lpstr>
      <vt:lpstr>Century Gothic</vt:lpstr>
      <vt:lpstr>Bell MT</vt:lpstr>
      <vt:lpstr>Savon</vt:lpstr>
      <vt:lpstr>PowerPoint Presentation</vt:lpstr>
      <vt:lpstr>POLYCYSTIC OVARY SYNDROME (PCOS)</vt:lpstr>
      <vt:lpstr>POLYCYSTIC OVARY DIAGNOSIS</vt:lpstr>
      <vt:lpstr>PROBLEM STATEMENT:</vt:lpstr>
      <vt:lpstr>INNOVATION &amp; UNIQUE APPROACH</vt:lpstr>
      <vt:lpstr>IMPLEMENTATION &amp; FEASIBILITY</vt:lpstr>
      <vt:lpstr>02</vt:lpstr>
      <vt:lpstr>FUNCTIONAL DIAGRAM</vt:lpstr>
      <vt:lpstr>USECASE DIAGRAM</vt:lpstr>
      <vt:lpstr>CODE: DISEASE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BARKHA KUMARI</dc:creator>
  <cp:lastModifiedBy>BARKHA KUMARI</cp:lastModifiedBy>
  <cp:revision>2</cp:revision>
  <dcterms:modified xsi:type="dcterms:W3CDTF">2025-03-03T18:09:03Z</dcterms:modified>
</cp:coreProperties>
</file>