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4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58" r:id="rId5"/>
    <p:sldId id="260" r:id="rId6"/>
    <p:sldId id="259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25E0B-719F-47D6-B403-A2601B54ECAE}" type="datetime1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Barkhad M. Dirie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0346D-66A3-4710-B6CC-CFF40C21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5569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74EE-5B41-4B18-9591-84300D3C505F}" type="datetime1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Barkhad M. Dirie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D43DF-A7E9-4012-BFC3-21D4C4003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4057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D43DF-A7E9-4012-BFC3-21D4C4003491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7EB55D7-9760-45D6-B435-C8E193EF92A6}" type="datetime1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Barkhad M. Dirie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8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A174EE-5B41-4B18-9591-84300D3C505F}" type="datetime1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M. Dirie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43DF-A7E9-4012-BFC3-21D4C40034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EF0-5CB6-4D4A-BA82-94B789836193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4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093-AD3A-4373-8A26-99CC1385E204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0D14-31B0-4373-87EB-BA63CE84FD9D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4DE8-9112-4AAD-BE2B-AF4E1939E266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106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B781-EEE9-4DF9-B6A0-F9D247279798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47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386D-798C-4C28-AE06-19D03EB6704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6497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386D-798C-4C28-AE06-19D03EB6704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4300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31E8-5178-49C4-A6E8-E531308FEC33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0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10A-0877-4141-AB86-C05BA90DD975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6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7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A966-F307-4471-A0E3-93B9877C22B3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7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DFC3-2E87-4ACF-9BC3-4BE81F15AACF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4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544B-E9D5-4E51-B120-DF9642A32507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8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353C-54EC-41F7-971C-B84E6C1F4888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7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327C-142B-43D9-937A-8BEC2FF691E5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0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4087-6649-4C7F-A1A6-DC78F3F8BBF9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3C08-C7CD-4F83-87E2-EB8E1396CE54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6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386D-798C-4C28-AE06-19D03EB6704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12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java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99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en-US" b="1" dirty="0"/>
              <a:t>Java Runtime Environment(JRE)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3" y="1326321"/>
            <a:ext cx="10353762" cy="42631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JRE </a:t>
            </a:r>
            <a:r>
              <a:rPr lang="en-US" sz="2800" dirty="0"/>
              <a:t>is a part of JDK which means that JDK includes JRE.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When </a:t>
            </a:r>
            <a:r>
              <a:rPr lang="en-US" sz="2800" dirty="0"/>
              <a:t>you have JRE installed on your system, you can run a java program however you won’t be able to compile it.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JRE </a:t>
            </a:r>
            <a:r>
              <a:rPr lang="en-US" sz="2800" dirty="0"/>
              <a:t>includes </a:t>
            </a:r>
            <a:r>
              <a:rPr lang="en-US" sz="2800" dirty="0" err="1" smtClean="0"/>
              <a:t>JVM.When</a:t>
            </a:r>
            <a:r>
              <a:rPr lang="en-US" sz="2800" dirty="0" smtClean="0"/>
              <a:t> </a:t>
            </a:r>
            <a:r>
              <a:rPr lang="en-US" sz="2800" dirty="0"/>
              <a:t>you only need to run a java program on your computer, you would only need JRE.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These are the basic java terms that confuses beginners in java.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0312-DB4D-4C70-BC47-66F5FCC12840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078" y="94226"/>
            <a:ext cx="9601196" cy="1303867"/>
          </a:xfrm>
        </p:spPr>
        <p:txBody>
          <a:bodyPr/>
          <a:lstStyle/>
          <a:p>
            <a:r>
              <a:rPr lang="en-US" b="1" dirty="0" smtClean="0"/>
              <a:t>Java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386" y="1246058"/>
            <a:ext cx="10353762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Java  </a:t>
            </a:r>
            <a:r>
              <a:rPr lang="en-US" sz="2800" dirty="0"/>
              <a:t>was developed by Sun Microsystems </a:t>
            </a:r>
            <a:r>
              <a:rPr lang="en-US" sz="2800" dirty="0" smtClean="0"/>
              <a:t>Inc. </a:t>
            </a:r>
            <a:r>
              <a:rPr lang="en-US" sz="2800" dirty="0"/>
              <a:t>in </a:t>
            </a:r>
            <a:r>
              <a:rPr lang="en-US" sz="2800" dirty="0" smtClean="0"/>
              <a:t>1991.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Later </a:t>
            </a:r>
            <a:r>
              <a:rPr lang="en-US" sz="2800" dirty="0"/>
              <a:t>acquired by Oracle Corporation.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It </a:t>
            </a:r>
            <a:r>
              <a:rPr lang="en-US" sz="2800" dirty="0"/>
              <a:t>was developed by James Gosling and Patrick Naughton.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It </a:t>
            </a:r>
            <a:r>
              <a:rPr lang="en-US" sz="2800" dirty="0"/>
              <a:t>is a simple programming language.  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Writing</a:t>
            </a:r>
            <a:r>
              <a:rPr lang="en-US" sz="2800" dirty="0"/>
              <a:t>, compiling and debugging a program is easy in java.  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5B80-9C9A-412B-A5BA-D78B545F9E7D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39584"/>
            <a:ext cx="10353761" cy="1326321"/>
          </a:xfrm>
        </p:spPr>
        <p:txBody>
          <a:bodyPr>
            <a:normAutofit/>
          </a:bodyPr>
          <a:lstStyle/>
          <a:p>
            <a:r>
              <a:rPr lang="en-US" b="1" dirty="0"/>
              <a:t>Why Use Java?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1207422"/>
            <a:ext cx="10636490" cy="36951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700" dirty="0" smtClean="0"/>
              <a:t>Java </a:t>
            </a:r>
            <a:r>
              <a:rPr lang="en-US" sz="2700" dirty="0"/>
              <a:t>works on different platforms (Windows, Mac, Linux, Raspberry Pi,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It is one of the most popular programming language in the world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It is easy to learn and simple to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It is open-source and free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It is secure, fast and powerful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700" dirty="0"/>
              <a:t>It has a huge community support (tens of millions of developers)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2FEB-18AB-4279-807E-9B602375E2FE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6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00947"/>
            <a:ext cx="10353761" cy="1326321"/>
          </a:xfrm>
        </p:spPr>
        <p:txBody>
          <a:bodyPr>
            <a:normAutofit/>
          </a:bodyPr>
          <a:lstStyle/>
          <a:p>
            <a:r>
              <a:rPr lang="en-US" b="1" dirty="0"/>
              <a:t>Java </a:t>
            </a:r>
            <a:r>
              <a:rPr lang="en-US" b="1" dirty="0" smtClean="0"/>
              <a:t>Terminology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194543"/>
            <a:ext cx="10353762" cy="3695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Before we  discuss java terminology . Lets see program execution  phases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Write the program code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Compile the  </a:t>
            </a:r>
            <a:r>
              <a:rPr lang="en-US" sz="2800" dirty="0"/>
              <a:t>program </a:t>
            </a:r>
            <a:r>
              <a:rPr lang="en-US" sz="2800" dirty="0" smtClean="0"/>
              <a:t>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Run the program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4EBF-2FB0-458C-A59C-5DE889D9850B}" type="datetime1">
              <a:rPr lang="en-US" sz="1600" b="1" smtClean="0"/>
              <a:t>4/24/2019</a:t>
            </a:fld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 smtClean="0"/>
              <a:t>Barkhad M .Dirie</a:t>
            </a:r>
            <a:endParaRPr lang="en-US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b="1" smtClean="0"/>
              <a:t>4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62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60545"/>
            <a:ext cx="10353761" cy="1326321"/>
          </a:xfrm>
        </p:spPr>
        <p:txBody>
          <a:bodyPr/>
          <a:lstStyle/>
          <a:p>
            <a:r>
              <a:rPr lang="en-US" b="1" dirty="0" smtClean="0"/>
              <a:t>Java Terminology ……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386866"/>
            <a:ext cx="10855431" cy="3695136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Writing </a:t>
            </a:r>
            <a:r>
              <a:rPr lang="en-US" sz="2800" dirty="0"/>
              <a:t>of the program is of course done by java programmer like you and me.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Compilation of program is done by </a:t>
            </a:r>
            <a:r>
              <a:rPr lang="en-US" sz="2800" b="1" u="sng" dirty="0" smtClean="0"/>
              <a:t>JAVAC </a:t>
            </a:r>
            <a:r>
              <a:rPr lang="en-US" sz="2800" dirty="0"/>
              <a:t>compiler, </a:t>
            </a:r>
            <a:r>
              <a:rPr lang="en-US" sz="2800" b="1" dirty="0" smtClean="0"/>
              <a:t>JAVAC</a:t>
            </a:r>
            <a:r>
              <a:rPr lang="en-US" sz="2800" dirty="0" smtClean="0"/>
              <a:t> </a:t>
            </a:r>
            <a:r>
              <a:rPr lang="en-US" sz="2800" dirty="0"/>
              <a:t>is the primary java compiler included in java development kit </a:t>
            </a:r>
            <a:r>
              <a:rPr lang="en-US" sz="2800" b="1" dirty="0"/>
              <a:t>(JDK). </a:t>
            </a:r>
            <a:r>
              <a:rPr lang="en-US" sz="2800" dirty="0"/>
              <a:t>It takes java program as input and generates java </a:t>
            </a:r>
            <a:r>
              <a:rPr lang="en-US" sz="2800" b="1" dirty="0"/>
              <a:t>bytecode</a:t>
            </a:r>
            <a:r>
              <a:rPr lang="en-US" sz="2800" dirty="0"/>
              <a:t> as output.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In third phase, </a:t>
            </a:r>
            <a:r>
              <a:rPr lang="en-US" sz="2800" b="1" dirty="0"/>
              <a:t>JVM</a:t>
            </a:r>
            <a:r>
              <a:rPr lang="en-US" sz="2800" dirty="0"/>
              <a:t> executes the </a:t>
            </a:r>
            <a:r>
              <a:rPr lang="en-US" sz="2800" b="1" dirty="0"/>
              <a:t>bytecode</a:t>
            </a:r>
            <a:r>
              <a:rPr lang="en-US" sz="2800" dirty="0"/>
              <a:t> generated by </a:t>
            </a:r>
            <a:r>
              <a:rPr lang="en-US" sz="2800" dirty="0" smtClean="0"/>
              <a:t>JAVAC compiler</a:t>
            </a:r>
            <a:r>
              <a:rPr lang="en-US" sz="2800" dirty="0"/>
              <a:t>. This is called program run phase.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CF6C0-A45D-448B-B229-747D957B81A0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545"/>
            <a:ext cx="10353761" cy="1326321"/>
          </a:xfrm>
        </p:spPr>
        <p:txBody>
          <a:bodyPr/>
          <a:lstStyle/>
          <a:p>
            <a:r>
              <a:rPr lang="en-US" b="1" dirty="0" smtClean="0"/>
              <a:t>Java is a Platform Independent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258078"/>
            <a:ext cx="11281893" cy="36951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/>
              <a:t>Compiler(</a:t>
            </a:r>
            <a:r>
              <a:rPr lang="en-US" sz="2500" dirty="0" err="1" smtClean="0"/>
              <a:t>javac</a:t>
            </a:r>
            <a:r>
              <a:rPr lang="en-US" sz="2500" dirty="0"/>
              <a:t>) converts source code (.java file) to the byte code(.class file</a:t>
            </a:r>
            <a:r>
              <a:rPr lang="en-US" sz="2500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/>
              <a:t>As </a:t>
            </a:r>
            <a:r>
              <a:rPr lang="en-US" sz="2500" dirty="0"/>
              <a:t>mentioned above, JVM executes the bytecode produced by compiler. </a:t>
            </a:r>
            <a:endParaRPr lang="en-US" sz="25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/>
              <a:t>This </a:t>
            </a:r>
            <a:r>
              <a:rPr lang="en-US" sz="2500" dirty="0"/>
              <a:t>byte code can run on any platform such as Windows, Linux, Mac OS etc. Which means a program that is compiled on windows can run on Linux and vice-versa. </a:t>
            </a:r>
            <a:endParaRPr lang="en-US" sz="25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/>
              <a:t>Each </a:t>
            </a:r>
            <a:r>
              <a:rPr lang="en-US" sz="2500" dirty="0"/>
              <a:t>operating system has different JVM, however the output they produce after execution of bytecode is same across all operating systems. </a:t>
            </a:r>
            <a:endParaRPr lang="en-US" sz="25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/>
              <a:t>That </a:t>
            </a:r>
            <a:r>
              <a:rPr lang="en-US" sz="2500" dirty="0"/>
              <a:t>is why we call java as platform independent language.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4166-CF07-4DDF-BB2D-314FEB5F968A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is a Platform Independent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7"/>
          <a:stretch/>
        </p:blipFill>
        <p:spPr>
          <a:xfrm>
            <a:off x="1295402" y="2633170"/>
            <a:ext cx="9601196" cy="298865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A8FD-3D70-4928-AA98-6FD7D020EF0B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9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b="1" dirty="0"/>
              <a:t>B</a:t>
            </a:r>
            <a:r>
              <a:rPr lang="en-US" b="1" dirty="0" smtClean="0"/>
              <a:t>ytecode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326321"/>
            <a:ext cx="10353762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As </a:t>
            </a:r>
            <a:r>
              <a:rPr lang="en-US" sz="2800" dirty="0"/>
              <a:t>discussed above, </a:t>
            </a:r>
            <a:r>
              <a:rPr lang="en-US" sz="2800" dirty="0" err="1">
                <a:solidFill>
                  <a:srgbClr val="FFFF00"/>
                </a:solidFill>
              </a:rPr>
              <a:t>javac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compiler of JDK compiles the java source code into bytecode so that it can be executed by </a:t>
            </a:r>
            <a:r>
              <a:rPr lang="en-US" sz="2800" dirty="0" smtClean="0"/>
              <a:t>JVM.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bytecode is saved in a .class file by compiler.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8B24-4473-40C0-95C6-9D48CE02BEEC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60545"/>
            <a:ext cx="10353761" cy="1326321"/>
          </a:xfrm>
        </p:spPr>
        <p:txBody>
          <a:bodyPr/>
          <a:lstStyle/>
          <a:p>
            <a:r>
              <a:rPr lang="en-US" b="1" dirty="0"/>
              <a:t>Java Development Kit(JDK)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386866"/>
            <a:ext cx="10353762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As </a:t>
            </a:r>
            <a:r>
              <a:rPr lang="en-US" sz="2800" dirty="0"/>
              <a:t>the name suggests this is </a:t>
            </a:r>
            <a:r>
              <a:rPr lang="en-US" sz="2800" dirty="0" smtClean="0"/>
              <a:t>a complete </a:t>
            </a:r>
            <a:r>
              <a:rPr lang="en-US" sz="2800" dirty="0"/>
              <a:t>java development kit that includes JRE (Java Runtime Environment), compilers and various tools like </a:t>
            </a:r>
            <a:r>
              <a:rPr lang="en-US" sz="2800" dirty="0" err="1"/>
              <a:t>JavaDoc</a:t>
            </a:r>
            <a:r>
              <a:rPr lang="en-US" sz="2800" dirty="0"/>
              <a:t>, Java debugger </a:t>
            </a:r>
            <a:r>
              <a:rPr lang="en-US" sz="2800" dirty="0" smtClean="0"/>
              <a:t>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In </a:t>
            </a:r>
            <a:r>
              <a:rPr lang="en-US" sz="2800" dirty="0"/>
              <a:t>order to create, compile and run Java program you would need JDK installed on your computer.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A7D0-1098-4695-B42F-E6235B1E1C58}" type="datetime1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Barkhad M .Dirie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69</TotalTime>
  <Words>542</Words>
  <Application>Microsoft Office PowerPoint</Application>
  <PresentationFormat>Widescreen</PresentationFormat>
  <Paragraphs>75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Wingdings</vt:lpstr>
      <vt:lpstr>Damask</vt:lpstr>
      <vt:lpstr>JAVA</vt:lpstr>
      <vt:lpstr>Java </vt:lpstr>
      <vt:lpstr>Why Use Java? </vt:lpstr>
      <vt:lpstr>Java Terminology </vt:lpstr>
      <vt:lpstr>Java Terminology ……</vt:lpstr>
      <vt:lpstr>Java is a Platform Independent</vt:lpstr>
      <vt:lpstr>Java is a Platform Independent</vt:lpstr>
      <vt:lpstr>Bytecode</vt:lpstr>
      <vt:lpstr>Java Development Kit(JDK)</vt:lpstr>
      <vt:lpstr>Java Runtime Environment(JRE)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Barkhad Mohamed</dc:creator>
  <cp:lastModifiedBy>Barkhad Mohamed</cp:lastModifiedBy>
  <cp:revision>21</cp:revision>
  <dcterms:created xsi:type="dcterms:W3CDTF">2019-04-17T10:41:21Z</dcterms:created>
  <dcterms:modified xsi:type="dcterms:W3CDTF">2019-04-24T07:20:21Z</dcterms:modified>
</cp:coreProperties>
</file>