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4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5E0B-719F-47D6-B403-A2601B54ECAE}" type="datetime1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Barkhad M. Dirie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0346D-66A3-4710-B6CC-CFF40C21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5569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74EE-5B41-4B18-9591-84300D3C505F}" type="datetime1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Barkhad M. Dirie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D43DF-A7E9-4012-BFC3-21D4C400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4057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D43DF-A7E9-4012-BFC3-21D4C4003491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7EB55D7-9760-45D6-B435-C8E193EF92A6}" type="datetime1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Barkhad M. Dirie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EF0-5CB6-4D4A-BA82-94B78983619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093-AD3A-4373-8A26-99CC1385E204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0D14-31B0-4373-87EB-BA63CE84FD9D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8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4DE8-9112-4AAD-BE2B-AF4E1939E266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706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B781-EEE9-4DF9-B6A0-F9D247279798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0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386D-798C-4C28-AE06-19D03EB6704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9124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386D-798C-4C28-AE06-19D03EB6704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5936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31E8-5178-49C4-A6E8-E531308FEC3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10A-0877-4141-AB86-C05BA90DD975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3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9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A966-F307-4471-A0E3-93B9877C22B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DFC3-2E87-4ACF-9BC3-4BE81F15AACF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1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544B-E9D5-4E51-B120-DF9642A32507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53C-54EC-41F7-971C-B84E6C1F4888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0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27C-142B-43D9-937A-8BEC2FF691E5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3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4087-6649-4C7F-A1A6-DC78F3F8BBF9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2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3C08-C7CD-4F83-87E2-EB8E1396CE54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8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386D-798C-4C28-AE06-19D03EB6704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61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a variable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99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545"/>
            <a:ext cx="10353761" cy="1326321"/>
          </a:xfrm>
        </p:spPr>
        <p:txBody>
          <a:bodyPr/>
          <a:lstStyle/>
          <a:p>
            <a:r>
              <a:rPr lang="en-US" dirty="0" smtClean="0"/>
              <a:t>How to use 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4" y="1348233"/>
            <a:ext cx="11732654" cy="4404334"/>
          </a:xfrm>
        </p:spPr>
        <p:txBody>
          <a:bodyPr>
            <a:noAutofit/>
          </a:bodyPr>
          <a:lstStyle/>
          <a:p>
            <a:r>
              <a:rPr lang="en-US" sz="2700" dirty="0"/>
              <a:t>For numeric values, the + character works as a mathematical </a:t>
            </a:r>
            <a:r>
              <a:rPr lang="en-US" sz="2700" dirty="0" smtClean="0"/>
              <a:t>operator</a:t>
            </a:r>
            <a:endParaRPr lang="en-US" sz="2700" dirty="0"/>
          </a:p>
          <a:p>
            <a:r>
              <a:rPr lang="en-US" sz="2700" dirty="0"/>
              <a:t>Example</a:t>
            </a:r>
          </a:p>
          <a:p>
            <a:pPr marL="457200" lvl="1" indent="0">
              <a:buNone/>
            </a:pP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marL="457200" lvl="1" indent="0">
              <a:buNone/>
            </a:pP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y = 6;</a:t>
            </a:r>
          </a:p>
          <a:p>
            <a:pPr marL="0" indent="0">
              <a:buNone/>
            </a:pPr>
            <a:r>
              <a:rPr lang="en-US" sz="2700" dirty="0"/>
              <a:t>  </a:t>
            </a:r>
            <a:r>
              <a:rPr lang="en-US" sz="2700" dirty="0" smtClean="0"/>
              <a:t>    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+ y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700" dirty="0" smtClean="0"/>
              <a:t>From </a:t>
            </a:r>
            <a:r>
              <a:rPr lang="en-US" sz="2700" dirty="0"/>
              <a:t>the example above, you can expect:</a:t>
            </a:r>
          </a:p>
          <a:p>
            <a:r>
              <a:rPr lang="en-US" sz="2700" dirty="0" smtClean="0"/>
              <a:t>The </a:t>
            </a:r>
            <a:r>
              <a:rPr lang="en-US" sz="2700" dirty="0" err="1"/>
              <a:t>println</a:t>
            </a:r>
            <a:r>
              <a:rPr lang="en-US" sz="2700" dirty="0"/>
              <a:t>() method </a:t>
            </a:r>
            <a:r>
              <a:rPr lang="en-US" sz="2700" dirty="0" smtClean="0"/>
              <a:t>displays </a:t>
            </a:r>
            <a:r>
              <a:rPr lang="en-US" sz="2700" dirty="0"/>
              <a:t>the value of x + y, which is 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545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Declare Many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59099"/>
            <a:ext cx="10353762" cy="46321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/>
              <a:t>To </a:t>
            </a:r>
            <a:r>
              <a:rPr lang="en-US" sz="2700" dirty="0"/>
              <a:t>declare more than one variable of the </a:t>
            </a:r>
            <a:r>
              <a:rPr lang="en-US" sz="2700" b="1" dirty="0"/>
              <a:t>same type</a:t>
            </a:r>
            <a:r>
              <a:rPr lang="en-US" sz="2700" dirty="0"/>
              <a:t>, use a comma-separated list: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Example</a:t>
            </a:r>
          </a:p>
          <a:p>
            <a:pPr marL="457200" lvl="1" indent="0">
              <a:buNone/>
            </a:pP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6, z = 50;</a:t>
            </a:r>
            <a:b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(x + y + z);</a:t>
            </a:r>
          </a:p>
          <a:p>
            <a:pPr lvl="1"/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15911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Java Identifiers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888643"/>
            <a:ext cx="11423561" cy="5080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 smtClean="0"/>
              <a:t>All </a:t>
            </a:r>
            <a:r>
              <a:rPr lang="en-US" sz="2300" dirty="0"/>
              <a:t>Java variables must be identified with unique names.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These unique names are called identifiers.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 smtClean="0"/>
              <a:t>The </a:t>
            </a:r>
            <a:r>
              <a:rPr lang="en-US" sz="2300" dirty="0"/>
              <a:t>general rules for constructing names for variables (unique identifiers)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/>
              <a:t>Names can contain letters, digits, underscores, and dollar signs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/>
              <a:t>Names should begin with a letter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/>
              <a:t>Names can also begin with $ and _ (but we will not use it in </a:t>
            </a:r>
            <a:r>
              <a:rPr lang="en-US" sz="2300" dirty="0" smtClean="0"/>
              <a:t>our lessons</a:t>
            </a:r>
            <a:r>
              <a:rPr lang="en-US" sz="2300" dirty="0" smtClean="0"/>
              <a:t>)</a:t>
            </a:r>
            <a:endParaRPr lang="en-US" sz="23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/>
              <a:t>Names are case sensitive ("</a:t>
            </a:r>
            <a:r>
              <a:rPr lang="en-US" sz="2300" dirty="0" err="1"/>
              <a:t>myVar</a:t>
            </a:r>
            <a:r>
              <a:rPr lang="en-US" sz="2300" dirty="0"/>
              <a:t>" and "</a:t>
            </a:r>
            <a:r>
              <a:rPr lang="en-US" sz="2300" dirty="0" err="1"/>
              <a:t>myvar</a:t>
            </a:r>
            <a:r>
              <a:rPr lang="en-US" sz="2300" dirty="0"/>
              <a:t>" are different variables)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/>
              <a:t>Names should start with a lowercase letter and it cannot contain whitespace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dirty="0"/>
              <a:t>Reserved words (like Java keywords, such as </a:t>
            </a:r>
            <a:r>
              <a:rPr lang="en-US" sz="2300" dirty="0" err="1"/>
              <a:t>int</a:t>
            </a:r>
            <a:r>
              <a:rPr lang="en-US" sz="2300" dirty="0"/>
              <a:t> or String) cannot be used as names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60545"/>
            <a:ext cx="10353761" cy="1326321"/>
          </a:xfrm>
        </p:spPr>
        <p:txBody>
          <a:bodyPr/>
          <a:lstStyle/>
          <a:p>
            <a:r>
              <a:rPr lang="en-US" dirty="0" smtClean="0"/>
              <a:t>Java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197735"/>
            <a:ext cx="11127346" cy="43788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Variables are containers for storing data values.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In Java, there are different types of variables, for 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b="1" dirty="0">
                <a:solidFill>
                  <a:srgbClr val="FFFF00"/>
                </a:solidFill>
              </a:rPr>
              <a:t>String</a:t>
            </a:r>
            <a:r>
              <a:rPr lang="en-US" sz="2300" dirty="0"/>
              <a:t> - stores text, such as "Hello". String values are surrounded by double quotes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b="1" dirty="0" err="1" smtClean="0">
                <a:solidFill>
                  <a:srgbClr val="FFFF00"/>
                </a:solidFill>
              </a:rPr>
              <a:t>int</a:t>
            </a:r>
            <a:r>
              <a:rPr lang="en-US" sz="2300" dirty="0" smtClean="0">
                <a:solidFill>
                  <a:srgbClr val="FFFF00"/>
                </a:solidFill>
              </a:rPr>
              <a:t> </a:t>
            </a:r>
            <a:r>
              <a:rPr lang="en-US" sz="2300" dirty="0" smtClean="0"/>
              <a:t> </a:t>
            </a:r>
            <a:r>
              <a:rPr lang="en-US" sz="2300" dirty="0"/>
              <a:t>- stores integers (whole numbers), without decimals, such as 123 or -123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b="1" dirty="0" smtClean="0">
                <a:solidFill>
                  <a:srgbClr val="FFFF00"/>
                </a:solidFill>
              </a:rPr>
              <a:t>float</a:t>
            </a:r>
            <a:r>
              <a:rPr lang="en-US" sz="2300" dirty="0" smtClean="0"/>
              <a:t> </a:t>
            </a:r>
            <a:r>
              <a:rPr lang="en-US" sz="2300" dirty="0"/>
              <a:t>- stores floating point numbers, with decimals, such as 19.99 or -19.99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b="1" dirty="0" smtClean="0">
                <a:solidFill>
                  <a:srgbClr val="FFFF00"/>
                </a:solidFill>
              </a:rPr>
              <a:t>char</a:t>
            </a:r>
            <a:r>
              <a:rPr lang="en-US" sz="2300" dirty="0" smtClean="0"/>
              <a:t> </a:t>
            </a:r>
            <a:r>
              <a:rPr lang="en-US" sz="2300" dirty="0"/>
              <a:t>- stores single characters, such as 'a' or 'B'. Char values are surrounded by single quotes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300" b="1" dirty="0" err="1">
                <a:solidFill>
                  <a:srgbClr val="FFFF00"/>
                </a:solidFill>
              </a:rPr>
              <a:t>b</a:t>
            </a:r>
            <a:r>
              <a:rPr lang="en-US" sz="2300" b="1" dirty="0" err="1" smtClean="0">
                <a:solidFill>
                  <a:srgbClr val="FFFF00"/>
                </a:solidFill>
              </a:rPr>
              <a:t>oolean</a:t>
            </a:r>
            <a:r>
              <a:rPr lang="en-US" sz="2300" dirty="0" smtClean="0"/>
              <a:t> </a:t>
            </a:r>
            <a:r>
              <a:rPr lang="en-US" sz="2300" dirty="0"/>
              <a:t>- stores values with two states: true or </a:t>
            </a:r>
            <a:r>
              <a:rPr lang="en-US" sz="2300" dirty="0" smtClean="0"/>
              <a:t>false</a:t>
            </a:r>
          </a:p>
          <a:p>
            <a:pPr marL="457200" lvl="1" indent="0">
              <a:buNone/>
            </a:pP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(Creating)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751527"/>
            <a:ext cx="11050074" cy="40396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To create a variable, you must specify the type and assign it a value: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Syntax</a:t>
            </a:r>
          </a:p>
          <a:p>
            <a:pPr marL="457200" lvl="1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type variable = value;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Where type is one of Java's types (such as </a:t>
            </a:r>
            <a:r>
              <a:rPr lang="en-US" sz="2700" dirty="0" err="1"/>
              <a:t>int</a:t>
            </a:r>
            <a:r>
              <a:rPr lang="en-US" sz="2700" dirty="0"/>
              <a:t> or String), and variable is the name of the variable (such as x or name). The equal sign is used to assign values to the variable.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168785"/>
            <a:ext cx="10353762" cy="47144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To create a variable that should store text, look at the following example: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Example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Create a variable called name of type String and assign it the value "John</a:t>
            </a:r>
            <a:r>
              <a:rPr lang="en-US" sz="2800" dirty="0" smtClean="0"/>
              <a:t>":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"John";</a:t>
            </a:r>
          </a:p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(name);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545"/>
            <a:ext cx="10353761" cy="1326321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75008"/>
            <a:ext cx="10353762" cy="45161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To create a variable that should store a number, look at the following example: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Example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Create a variable called </a:t>
            </a:r>
            <a:r>
              <a:rPr lang="en-US" sz="2700" dirty="0" err="1" smtClean="0"/>
              <a:t>myNum</a:t>
            </a:r>
            <a:r>
              <a:rPr lang="en-US" sz="2700" dirty="0" smtClean="0"/>
              <a:t> of type </a:t>
            </a:r>
            <a:r>
              <a:rPr lang="en-US" sz="2700" dirty="0" err="1" smtClean="0"/>
              <a:t>int</a:t>
            </a:r>
            <a:r>
              <a:rPr lang="en-US" sz="2700" dirty="0" smtClean="0"/>
              <a:t> and assign it the value 15:</a:t>
            </a:r>
          </a:p>
          <a:p>
            <a:pPr marL="457200" lvl="1" indent="0">
              <a:buNone/>
            </a:pP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  <a:p>
            <a:pPr marL="457200" lvl="1" indent="0">
              <a:buNone/>
            </a:pP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60545"/>
            <a:ext cx="10353761" cy="1326321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207422"/>
            <a:ext cx="10353762" cy="45751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You can also declare a variable without assigning the value, and assign the value later: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Example</a:t>
            </a:r>
          </a:p>
          <a:p>
            <a:pPr marL="457200" lvl="1" indent="0">
              <a:buNone/>
            </a:pP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  <a:p>
            <a:pPr marL="457200" lvl="1" indent="0">
              <a:buNone/>
            </a:pP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84856"/>
            <a:ext cx="10353762" cy="4606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A demonstration of how to declare variables of other types: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Example</a:t>
            </a:r>
          </a:p>
          <a:p>
            <a:pPr marL="457200" lvl="1" indent="0">
              <a:buNone/>
            </a:pP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b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myFloatNum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5.99f;</a:t>
            </a:r>
            <a:b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myLetter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'D';</a:t>
            </a:r>
            <a:b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myBool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  <a:b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"Hello"; </a:t>
            </a:r>
          </a:p>
          <a:p>
            <a:endParaRPr lang="en-US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US" dirty="0"/>
              <a:t>Display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3" y="1326321"/>
            <a:ext cx="1035376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/>
              <a:t>The </a:t>
            </a:r>
            <a:r>
              <a:rPr lang="en-US" sz="2700" dirty="0" err="1"/>
              <a:t>println</a:t>
            </a:r>
            <a:r>
              <a:rPr lang="en-US" sz="2700" dirty="0"/>
              <a:t>() method is often used to display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To combine both text and a variable, use the + character: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Example</a:t>
            </a:r>
          </a:p>
          <a:p>
            <a:pPr marL="457200" lvl="1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"John";</a:t>
            </a:r>
          </a:p>
          <a:p>
            <a:pPr marL="457200" lvl="1" indent="0">
              <a:buNone/>
            </a:pP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" + name);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US" dirty="0" smtClean="0"/>
              <a:t>How to use 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84856"/>
            <a:ext cx="10353762" cy="4606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You can also use the + character to add a variable to another variable: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Example</a:t>
            </a:r>
          </a:p>
          <a:p>
            <a:pPr marL="457200" lvl="1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"John ";</a:t>
            </a:r>
          </a:p>
          <a:p>
            <a:pPr marL="457200" lvl="1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"Doe";</a:t>
            </a:r>
          </a:p>
          <a:p>
            <a:pPr marL="457200" lvl="1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111</TotalTime>
  <Words>665</Words>
  <Application>Microsoft Office PowerPoint</Application>
  <PresentationFormat>Widescreen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Courier New</vt:lpstr>
      <vt:lpstr>Rockwell</vt:lpstr>
      <vt:lpstr>Wingdings</vt:lpstr>
      <vt:lpstr>Damask</vt:lpstr>
      <vt:lpstr>Variable</vt:lpstr>
      <vt:lpstr>Java Variables </vt:lpstr>
      <vt:lpstr>Declaring (Creating) Variables</vt:lpstr>
      <vt:lpstr>Example 1</vt:lpstr>
      <vt:lpstr>Example 2</vt:lpstr>
      <vt:lpstr>Example 3</vt:lpstr>
      <vt:lpstr>Example 4</vt:lpstr>
      <vt:lpstr>Display Variables</vt:lpstr>
      <vt:lpstr>How to use +</vt:lpstr>
      <vt:lpstr>How to use +</vt:lpstr>
      <vt:lpstr>Declare Many Variables </vt:lpstr>
      <vt:lpstr>Java Identifiers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Barkhad Mohamed</dc:creator>
  <cp:lastModifiedBy>Barkhad Mohamed</cp:lastModifiedBy>
  <cp:revision>38</cp:revision>
  <dcterms:created xsi:type="dcterms:W3CDTF">2019-04-17T10:41:21Z</dcterms:created>
  <dcterms:modified xsi:type="dcterms:W3CDTF">2019-04-24T07:11:22Z</dcterms:modified>
</cp:coreProperties>
</file>