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5E0B-719F-47D6-B403-A2601B54ECAE}" type="datetime1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Barkhad M. Dirie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0346D-66A3-4710-B6CC-CFF40C21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5569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74EE-5B41-4B18-9591-84300D3C505F}" type="datetime1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Barkhad M. Dirie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D43DF-A7E9-4012-BFC3-21D4C400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4057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D43DF-A7E9-4012-BFC3-21D4C4003491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7EB55D7-9760-45D6-B435-C8E193EF92A6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Barkhad M. Dirie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EF0-5CB6-4D4A-BA82-94B789836193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3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093-AD3A-4373-8A26-99CC1385E204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8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0D14-31B0-4373-87EB-BA63CE84FD9D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8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4DE8-9112-4AAD-BE2B-AF4E1939E266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45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B781-EEE9-4DF9-B6A0-F9D247279798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4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386D-798C-4C28-AE06-19D03EB6704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4779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386D-798C-4C28-AE06-19D03EB6704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374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31E8-5178-49C4-A6E8-E531308FEC33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10A-0877-4141-AB86-C05BA90DD975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2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A966-F307-4471-A0E3-93B9877C22B3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DFC3-2E87-4ACF-9BC3-4BE81F15AACF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544B-E9D5-4E51-B120-DF9642A32507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1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53C-54EC-41F7-971C-B84E6C1F4888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27C-142B-43D9-937A-8BEC2FF691E5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4087-6649-4C7F-A1A6-DC78F3F8BBF9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4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3C08-C7CD-4F83-87E2-EB8E1396CE54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0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386D-798C-4C28-AE06-19D03EB6704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13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186" y="1122363"/>
            <a:ext cx="10766738" cy="2387600"/>
          </a:xfrm>
        </p:spPr>
        <p:txBody>
          <a:bodyPr/>
          <a:lstStyle/>
          <a:p>
            <a:r>
              <a:rPr lang="en-US" dirty="0" smtClean="0"/>
              <a:t>Operators in </a:t>
            </a:r>
            <a:r>
              <a:rPr lang="en-US" dirty="0"/>
              <a:t>Java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89207" y="3177034"/>
            <a:ext cx="9001462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 to Java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99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u="sng" dirty="0" smtClean="0"/>
              <a:t>Operators in java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014238"/>
            <a:ext cx="10353762" cy="48690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An operator is a character that </a:t>
            </a:r>
            <a:r>
              <a:rPr lang="en-US" sz="2800" b="1" dirty="0"/>
              <a:t>represents an action</a:t>
            </a:r>
            <a:r>
              <a:rPr lang="en-US" sz="2800" dirty="0"/>
              <a:t>, for example </a:t>
            </a:r>
            <a:r>
              <a:rPr lang="en-US" sz="2800" b="1" dirty="0">
                <a:solidFill>
                  <a:srgbClr val="FFFF00"/>
                </a:solidFill>
              </a:rPr>
              <a:t>+</a:t>
            </a:r>
            <a:r>
              <a:rPr lang="en-US" sz="2800" dirty="0"/>
              <a:t> is an arithmetic operator that represents addition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Types of Operator in 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1) Basic Arithmetic Operators</a:t>
            </a:r>
            <a:br>
              <a:rPr lang="en-US" sz="2800" dirty="0"/>
            </a:br>
            <a:r>
              <a:rPr lang="en-US" sz="2800" dirty="0"/>
              <a:t>2) Assignment </a:t>
            </a:r>
            <a:r>
              <a:rPr lang="en-US" sz="2800" dirty="0" smtClean="0"/>
              <a:t>Operators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3) </a:t>
            </a:r>
            <a:r>
              <a:rPr lang="en-US" sz="2800" dirty="0" smtClean="0"/>
              <a:t>Logical Operators</a:t>
            </a:r>
            <a:br>
              <a:rPr lang="en-US" sz="2800" dirty="0" smtClean="0"/>
            </a:br>
            <a:r>
              <a:rPr lang="en-US" sz="2800" dirty="0" smtClean="0"/>
              <a:t>5) Comparison </a:t>
            </a:r>
            <a:r>
              <a:rPr lang="en-US" sz="2800" dirty="0"/>
              <a:t>(relational) </a:t>
            </a:r>
            <a:r>
              <a:rPr lang="en-US" sz="2800" dirty="0" smtClean="0"/>
              <a:t>operators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6) Bitwise Operators</a:t>
            </a:r>
            <a:br>
              <a:rPr lang="en-US" sz="2800" dirty="0"/>
            </a:br>
            <a:r>
              <a:rPr lang="en-US" sz="2800" dirty="0"/>
              <a:t>7) Ternary Operator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2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3419"/>
            <a:ext cx="10353761" cy="1326321"/>
          </a:xfrm>
        </p:spPr>
        <p:txBody>
          <a:bodyPr/>
          <a:lstStyle/>
          <a:p>
            <a:r>
              <a:rPr lang="en-US" u="sng" dirty="0"/>
              <a:t>Basic Arithmetic Operators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276832"/>
            <a:ext cx="2743200" cy="365125"/>
          </a:xfrm>
        </p:spPr>
        <p:txBody>
          <a:bodyPr/>
          <a:lstStyle/>
          <a:p>
            <a:fld id="{FD402FEB-18AB-4279-807E-9B602375E2F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5843" y="6276832"/>
            <a:ext cx="6672865" cy="365125"/>
          </a:xfrm>
        </p:spPr>
        <p:txBody>
          <a:bodyPr/>
          <a:lstStyle/>
          <a:p>
            <a:r>
              <a:rPr lang="en-US" dirty="0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276832"/>
            <a:ext cx="75354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7020" y="796978"/>
            <a:ext cx="11195633" cy="3695136"/>
          </a:xfrm>
        </p:spPr>
        <p:txBody>
          <a:bodyPr>
            <a:normAutofit/>
          </a:bodyPr>
          <a:lstStyle/>
          <a:p>
            <a:r>
              <a:rPr lang="en-US" sz="2400" dirty="0"/>
              <a:t>Arithmetic operators are used to perform common mathematical operations.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7113" t="30413" r="26479" b="26374"/>
          <a:stretch/>
        </p:blipFill>
        <p:spPr>
          <a:xfrm>
            <a:off x="725815" y="1389740"/>
            <a:ext cx="10818041" cy="46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03234"/>
            <a:ext cx="10353761" cy="1326321"/>
          </a:xfrm>
        </p:spPr>
        <p:txBody>
          <a:bodyPr/>
          <a:lstStyle/>
          <a:p>
            <a:r>
              <a:rPr lang="en-US" u="sng" dirty="0"/>
              <a:t>Example of Arithmetic Operators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83" y="1429555"/>
            <a:ext cx="11694017" cy="495599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 = 100;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 = 20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("num1 + num2: " + (num1 + num2) 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("num1 - num2: " + (num1 - num2) 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("num1 * num2: " + (num1 * num2) );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("num1 / num2: " + (num1 / num2) 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("num1 % num2: " + (num1 % num2) 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885" y="91375"/>
            <a:ext cx="10353761" cy="1326321"/>
          </a:xfrm>
        </p:spPr>
        <p:txBody>
          <a:bodyPr/>
          <a:lstStyle/>
          <a:p>
            <a:r>
              <a:rPr lang="en-US" u="sng" dirty="0"/>
              <a:t>Assignment Operators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77" y="979895"/>
            <a:ext cx="10353762" cy="3695136"/>
          </a:xfrm>
        </p:spPr>
        <p:txBody>
          <a:bodyPr>
            <a:normAutofit/>
          </a:bodyPr>
          <a:lstStyle/>
          <a:p>
            <a:r>
              <a:rPr lang="en-US" sz="2800" dirty="0"/>
              <a:t>Assignments operators in java are: =, +=, -=, *=, /=, %=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429" t="48074" r="37993" b="20362"/>
          <a:stretch/>
        </p:blipFill>
        <p:spPr>
          <a:xfrm>
            <a:off x="803677" y="1684800"/>
            <a:ext cx="10546175" cy="41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6212"/>
            <a:ext cx="10353761" cy="1326321"/>
          </a:xfrm>
        </p:spPr>
        <p:txBody>
          <a:bodyPr/>
          <a:lstStyle/>
          <a:p>
            <a:r>
              <a:rPr lang="en-US" u="sng" dirty="0"/>
              <a:t>Example of Assignment Operators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068946"/>
            <a:ext cx="10353762" cy="5009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num1 = 10;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 = 20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num2 = num1;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("= Output: "+num2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num2 += num1;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("+= Output: "+num2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num2 -= num1;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("-= Output: "+num2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0"/>
            <a:ext cx="10353761" cy="1326321"/>
          </a:xfrm>
        </p:spPr>
        <p:txBody>
          <a:bodyPr/>
          <a:lstStyle/>
          <a:p>
            <a:r>
              <a:rPr lang="en-US" u="sng" dirty="0" smtClean="0"/>
              <a:t>Comparison/Relational </a:t>
            </a:r>
            <a:r>
              <a:rPr lang="en-US" u="sng" dirty="0"/>
              <a:t>Operators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2" y="847757"/>
            <a:ext cx="10353762" cy="3695136"/>
          </a:xfrm>
        </p:spPr>
        <p:txBody>
          <a:bodyPr>
            <a:normAutofit/>
          </a:bodyPr>
          <a:lstStyle/>
          <a:p>
            <a:r>
              <a:rPr lang="en-US" sz="2800" dirty="0"/>
              <a:t>Comparison operators are used to compare two values: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219" t="34734" r="34084" b="27313"/>
          <a:stretch/>
        </p:blipFill>
        <p:spPr>
          <a:xfrm>
            <a:off x="1511072" y="1632354"/>
            <a:ext cx="9002939" cy="39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88431"/>
            <a:ext cx="10353761" cy="1326321"/>
          </a:xfrm>
        </p:spPr>
        <p:txBody>
          <a:bodyPr/>
          <a:lstStyle/>
          <a:p>
            <a:r>
              <a:rPr lang="en-US" u="sng" dirty="0" smtClean="0"/>
              <a:t>Example relational operators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12" y="1199456"/>
            <a:ext cx="11359165" cy="4683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== y); 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//returns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 because 5 is not equal to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marL="0" indent="0"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&gt; y); 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//returns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because 5 is greater than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85" y="0"/>
            <a:ext cx="10353761" cy="1326321"/>
          </a:xfrm>
        </p:spPr>
        <p:txBody>
          <a:bodyPr/>
          <a:lstStyle/>
          <a:p>
            <a:r>
              <a:rPr lang="en-US" u="sng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79" y="991470"/>
            <a:ext cx="11078157" cy="3695136"/>
          </a:xfrm>
        </p:spPr>
        <p:txBody>
          <a:bodyPr>
            <a:normAutofit/>
          </a:bodyPr>
          <a:lstStyle/>
          <a:p>
            <a:r>
              <a:rPr lang="en-US" sz="2800" dirty="0"/>
              <a:t>Logical operators are used to determine the logic between variables or values: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429" t="37177" r="24155" b="34828"/>
          <a:stretch/>
        </p:blipFill>
        <p:spPr>
          <a:xfrm>
            <a:off x="913794" y="2189625"/>
            <a:ext cx="10354614" cy="3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51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339</TotalTime>
  <Words>335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Courier New</vt:lpstr>
      <vt:lpstr>Rockwell</vt:lpstr>
      <vt:lpstr>Wingdings</vt:lpstr>
      <vt:lpstr>Damask</vt:lpstr>
      <vt:lpstr>Operators in Java </vt:lpstr>
      <vt:lpstr>Operators in java</vt:lpstr>
      <vt:lpstr>Basic Arithmetic Operators </vt:lpstr>
      <vt:lpstr>Example of Arithmetic Operators </vt:lpstr>
      <vt:lpstr>Assignment Operators </vt:lpstr>
      <vt:lpstr>Example of Assignment Operators </vt:lpstr>
      <vt:lpstr>Comparison/Relational Operators </vt:lpstr>
      <vt:lpstr>Example relational operators</vt:lpstr>
      <vt:lpstr>Logical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Barkhad Mohamed</dc:creator>
  <cp:lastModifiedBy>Barkhad Mohamed</cp:lastModifiedBy>
  <cp:revision>72</cp:revision>
  <dcterms:created xsi:type="dcterms:W3CDTF">2019-04-17T10:41:21Z</dcterms:created>
  <dcterms:modified xsi:type="dcterms:W3CDTF">2019-05-04T07:12:56Z</dcterms:modified>
</cp:coreProperties>
</file>