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handoutMasterIdLst>
    <p:handoutMasterId r:id="rId50"/>
  </p:handoutMasterIdLst>
  <p:sldIdLst>
    <p:sldId id="256" r:id="rId5"/>
    <p:sldId id="265" r:id="rId6"/>
    <p:sldId id="267" r:id="rId7"/>
    <p:sldId id="269"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5" r:id="rId27"/>
    <p:sldId id="294"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9" r:id="rId41"/>
    <p:sldId id="308" r:id="rId42"/>
    <p:sldId id="310" r:id="rId43"/>
    <p:sldId id="311" r:id="rId44"/>
    <p:sldId id="312" r:id="rId45"/>
    <p:sldId id="313" r:id="rId46"/>
    <p:sldId id="314" r:id="rId47"/>
    <p:sldId id="31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p:cViewPr varScale="1">
        <p:scale>
          <a:sx n="75" d="100"/>
          <a:sy n="75" d="100"/>
        </p:scale>
        <p:origin x="570" y="6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21:38:23.892"/>
    </inkml:context>
    <inkml:brush xml:id="br0">
      <inkml:brushProperty name="width" value="0.1" units="cm"/>
      <inkml:brushProperty name="height" value="0.1" units="cm"/>
    </inkml:brush>
  </inkml:definitions>
  <inkml:trace contextRef="#ctx0" brushRef="#br0">14 64 28,'1'0'53,"0"-1"-1,1 1 1,-1 0 0,0-1 0,1 1-1,-1-1 1,0 1 0,0-1-1,0 0 1,0 0 0,0 1-1,0-1 1,0 0 0,0 0 0,0 0-1,0 0 1,0 0 0,0 0-1,-1-1 1,1 1 0,1-2-1,-2 3-16,-1-3 787,-7 8-19,-6 13 401,13-17-1140,0 0 0,-1 1 0,1-1 0,0 1 0,0-1 0,0 1 0,0-1 0,0 1-1,0-1 1,1 1 0,-1 0 0,0-1 0,1 1 0,-1 0 0,1 0 0,0 0 0,0-1 0,-1 1 0,1 0 0,1 3 0,-1-3-80,1 0-1,-1 0 0,1 0 1,-1 0-1,1 0 1,0 0-1,0 0 0,0 0 1,0 0-1,0 0 1,1 0-1,-1-1 1,1 1-1,-1 0 0,1-1 1,-1 1-1,4 1 1,-4-2 3,-1-1 0,1 1 0,0 0 1,0-1-1,-1 1 0,1-1 0,0 1 1,0-1-1,0 0 0,-1 1 0,1-1 1,0 0-1,0 1 0,0-1 1,0 0-1,0 0 0,0 0 0,0 0 1,-1 0-1,1 0 0,0 0 0,0 0 1,0 0-1,0 0 0,0-1 0,0 1 1,0 0-1,-1-1 0,1 1 0,0 0 1,0-1-1,0 1 0,-1-1 1,1 0-1,0 1 0,-1-1 0,1 1 1,0-1-1,0-1 0,7-10-181,-7 11 185,0 0 0,0 0-1,-1 0 1,1 0-1,0 0 1,-1 0-1,1 0 1,0 0-1,-1 0 1,1 0-1,-1 0 1,0-1 0,1 1-1,-1 0 1,0 0-1,0 0 1,1-1-1,-1 1 1,0 0-1,-1-1 1,1 1-1,0 0 1,0 0 0,0 0-1,-1-1 1,1 1-1,0 0 1,-1 0-1,1 0 1,-1-1-1,0 1 1,1 0 0,-3-2-1,-3-13 312,6 15-285,0 0 0,0 0 1,0 0-1,-1 0 0,1 0 1,0 0-1,-1 0 0,1 0 0,0 0 1,-1 1-1,1-1 0,-1 0 0,1 0 1,-1 0-1,0 0 0,1 1 0,-1-1 1,0 0-1,0 1 0,1-1 0,-1 1 1,0-1-1,0 1 0,-1-2 0,1 3-18,1-1 0,-1 0-1,0 0 1,1 0 0,-1 0-1,0 1 1,1-1 0,-1 0-1,1 0 1,-1 1 0,0-1-1,1 0 1,-1 1 0,1-1-1,-1 1 1,1-1-1,-1 1 1,1-1 0,0 1-1,-1-1 1,1 1 0,0-1-1,-1 1 1,1 0 0,0-1-1,-1 1 1,1 0 0,0-1-1,0 1 1,0-1-1,0 1 1,0 0 0,0-1-1,0 1 1,0 0 0,0-1-1,0 1 1,0 0 0,0-1-1,0 1 1,1 0 0,-1-1-1,0 1 1,0 0 0,1-1-1,-1 1 1,0-1-1,1 1 1,-1-1 0,1 1-1,-1-1 1,1 1 0,-1-1-1,1 1 1,-1-1 0,1 0-1,-1 1 1,1-1 0,-1 0-1,1 1 1,0-1 0,-1 0-1,1 0 1,-1 1-1,2-1 1,-2 0-69,3 0 5,0-1 0,1 1 0,-1-1 0,0 1 0,-1-1 0,1 0 1,0 0-1,0 0 0,0-1 0,4-2 0,-4 2 58,0-1 1,-1 0-1,1 1 0,-1-1 1,1 0-1,-1 0 0,0 0 1,3-7-1,-5 9 19,0 1 0,0-1-1,1 0 1,-1 0 0,0 0 0,0 1 0,0-1 0,0 0-1,0 0 1,0 0 0,0 0 0,0 1 0,-1-1-1,1 0 1,0 0 0,0 0 0,-1 1 0,1-1 0,0 0-1,-1 0 1,1 1 0,-1-1 0,1 0 0,-1 1 0,1-1-1,-1 1 1,0-1 0,1 0 0,-1 1 0,0-1-1,1 1 1,-1 0 0,0-1 0,0 1 0,1 0 0,-2-1-1,-26-5 412,28 6-432,-1 0 0,1 0 0,-1 0 0,1 0 0,-1 0 0,1 0 0,-1 0 0,1 1 0,-1-1 0,1 0 0,-1 0 0,1 0 0,-1 1 0,1-1 0,-1 0 0,1 1-1,0-1 1,-1 0 0,1 1 0,-1-1 0,1 0 0,0 1 0,-1-1 0,1 1 0,0-1 0,0 1 0,-1-1 0,1 1 0,0-1 0,0 1 0,0-1 0,0 1 0,0-1 0,-1 1 0,1-1 0,0 1 0,0-1 0,0 1 0,0-1 0,1 1 0,-1-1 0,0 1 0,0-1 0,0 1 0,0-1 0,0 1 0,1-1 0,-1 1 0,0-1 0,0 1 0,1 0 0,2 3-80,-1 0 0,0 0 0,1 0-1,0-1 1,0 1 0,0-1 0,0 0 0,1 1-1,-1-2 1,1 1 0,0 0 0,0-1 0,0 1-1,5 1 1,-8-4 80,-14-21 365,8 16-253,1 1-1,-1-1 1,0 1 0,0 1-1,0-1 1,-1 1 0,0-1-1,1 2 1,-1-1 0,0 1-1,0-1 1,0 2-1,-1-1 1,-8 0 0,16 3-120,-1 1 0,0-1 0,1 1 1,-1-1-1,1 1 0,-1-1 0,1 0 1,0 1-1,0-1 0,-1 0 0,1 1 0,0-1 1,0 0-1,0 0 0,0 0 0,1 0 1,1 2-1,9 0-463,1 0 1,-1 0 0,0-2 0,21 1-1,-24-1 90,-9 0 347,0-1 0,1 0 0,-1 1 0,1-1 0,-1 0 0,1 0 0,0 0 0,-1 1 0,1-1 0,-1 0 0,1 0 0,-1 0 0,1 0 0,-1 0 0,1 0 0,0 0 0,-1 0 0,1 0 0,-1 0 0,1-1 0,-1 1 0,1 0 0,-1 0 0,1 0 0,-1-1 0,1 1 0,-1 0 0,1 0 0,-1-1 0,1 1 0,-1-1 0,0 1 0,1 0 0,-1-1 0,1 1 0,-1-1 0,0 1 0,0-1 0,1 0 0,-1 1-129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4:50:53.574"/>
    </inkml:context>
    <inkml:brush xml:id="br0">
      <inkml:brushProperty name="width" value="0.035" units="cm"/>
      <inkml:brushProperty name="height" value="0.035" units="cm"/>
      <inkml:brushProperty name="color" value="#E71224"/>
    </inkml:brush>
  </inkml:definitions>
  <inkml:trace contextRef="#ctx0" brushRef="#br0">2251 0 24575,'-1'12'0,"0"1"0,-1-1 0,0 0 0,-1 0 0,-1-1 0,1 1 0,-2-1 0,-6 13 0,-53 86 0,56-99 0,-27 40 0,-3-3 0,-1-1 0,-3-2 0,-2-1 0,-82 62 0,-267 160 0,357-243 0,-128 76 0,-272 121 0,317-171 0,-2-6 0,-2-5 0,-165 30 0,208-55-1365,17-4-5461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4:50:54.629"/>
    </inkml:context>
    <inkml:brush xml:id="br0">
      <inkml:brushProperty name="width" value="0.035" units="cm"/>
      <inkml:brushProperty name="height" value="0.035" units="cm"/>
      <inkml:brushProperty name="color" value="#E71224"/>
    </inkml:brush>
  </inkml:definitions>
  <inkml:trace contextRef="#ctx0" brushRef="#br0">523 0 24575,'-5'1'0,"1"0"0,-1 0 0,1 1 0,0-1 0,0 1 0,0 0 0,0 0 0,0 1 0,0-1 0,0 1 0,1 0 0,0 0 0,-1 0 0,1 0 0,-4 5 0,-8 7 0,-89 69 0,48-40 0,-61 63 0,77-68 0,21-22 0,1 2 0,0 0 0,-24 35 0,38-48 0,1-1 0,0 1 0,0 0 0,0 0 0,1 0 0,-1 1 0,2-1 0,-1 1 0,1-1 0,0 1 0,0-1 0,0 1 0,1-1 0,0 1 0,1 0 0,0-1 0,0 1 0,0-1 0,3 9 0,9 18 0,2-1 0,1 0 0,2-1 0,1-1 0,1-1 0,2 0 0,43 43 0,191 157 0,-97-107-455,5-7 0,310 161 0,-402-240-6371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4:54:03.301"/>
    </inkml:context>
    <inkml:brush xml:id="br0">
      <inkml:brushProperty name="width" value="0.035" units="cm"/>
      <inkml:brushProperty name="height" value="0.035" units="cm"/>
      <inkml:brushProperty name="color" value="#E71224"/>
    </inkml:brush>
  </inkml:definitions>
  <inkml:trace contextRef="#ctx0" brushRef="#br0">1285 2843 24575,'-4'-1'0,"0"1"0,1-1 0,-1 0 0,0 0 0,0 0 0,1-1 0,-1 0 0,1 1 0,-7-5 0,-6-3 0,-71-36 0,3-4 0,2-3 0,3-4 0,2-4 0,2-2 0,4-4 0,2-3 0,3-2 0,4-4 0,-90-140 0,97 125 0,5-2 0,4-3 0,4-1 0,-41-138 0,70 182 0,2-1 0,2 0 0,3 0 0,0-65 0,7 78 0,1 1 0,3 0 0,1 0 0,1 1 0,3 0 0,21-56 0,-11 48 15,3 0 0,1 2 0,2 1 0,2 1 0,2 1 0,2 2 0,40-39 0,15-5-758,177-128 1,-179 149-6084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4:54:05.189"/>
    </inkml:context>
    <inkml:brush xml:id="br0">
      <inkml:brushProperty name="width" value="0.035" units="cm"/>
      <inkml:brushProperty name="height" value="0.035" units="cm"/>
      <inkml:brushProperty name="color" value="#E71224"/>
    </inkml:brush>
  </inkml:definitions>
  <inkml:trace contextRef="#ctx0" brushRef="#br0">0 310 24575,'34'-2'0,"0"-2"0,-1-1 0,1-2 0,-2-1 0,40-16 0,-23 9 0,601-193 0,-645 207 0,23-8 0,0 1 0,1 2 0,48-6 0,-74 12 0,0 0 0,0 0 0,0 0 0,0 0 0,0 0 0,-1 1 0,1-1 0,0 1 0,0 0 0,0 0 0,-1 0 0,1 0 0,0 0 0,-1 0 0,1 1 0,-1-1 0,0 1 0,1 0 0,-1 0 0,0 0 0,0 0 0,0 0 0,0 0 0,-1 0 0,1 1 0,0-1 0,-1 1 0,0-1 0,0 1 0,1 0 0,-2-1 0,1 1 0,0 0 0,0 4 0,1 6 0,-1 0 0,-1 0 0,0-1 0,-1 1 0,-1 0 0,-4 21 0,-12 32 0,-2-1 0,-33 71 0,2-5 0,24-54-114,-10 32-511,-62 123-1,73-183-6200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14.623"/>
    </inkml:context>
    <inkml:brush xml:id="br0">
      <inkml:brushProperty name="width" value="0.035" units="cm"/>
      <inkml:brushProperty name="height" value="0.035" units="cm"/>
      <inkml:brushProperty name="color" value="#E71224"/>
    </inkml:brush>
  </inkml:definitions>
  <inkml:trace contextRef="#ctx0" brushRef="#br0">362 630 24575,'4'-5'0,"0"0"0,-1 0 0,0-1 0,1 1 0,-2-1 0,1 0 0,-1 0 0,1 0 0,-2 0 0,1 0 0,1-12 0,3-76 0,-6 71 0,2-18 0,0 18 0,-1-1 0,-5-42 0,3 60 0,0-1 0,0 1 0,-1 0 0,0 0 0,0-1 0,-1 1 0,1 1 0,-1-1 0,-1 0 0,1 1 0,-1-1 0,0 1 0,0 0 0,-10-8 0,-24-15-96,-2 3-1,0 1 0,-2 1 1,-67-25-1,66 30-785,3 1-5944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15.150"/>
    </inkml:context>
    <inkml:brush xml:id="br0">
      <inkml:brushProperty name="width" value="0.035" units="cm"/>
      <inkml:brushProperty name="height" value="0.035" units="cm"/>
      <inkml:brushProperty name="color" value="#E71224"/>
    </inkml:brush>
  </inkml:definitions>
  <inkml:trace contextRef="#ctx0" brushRef="#br0">0 1 24575,'0'7'0,"7"2"0,2 6 0,0 8 0,-1 7 0,-3 4 0,-2 5 0,-2 1 0,0-5-8191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15.654"/>
    </inkml:context>
    <inkml:brush xml:id="br0">
      <inkml:brushProperty name="width" value="0.035" units="cm"/>
      <inkml:brushProperty name="height" value="0.035" units="cm"/>
      <inkml:brushProperty name="color" value="#E71224"/>
    </inkml:brush>
  </inkml:definitions>
  <inkml:trace contextRef="#ctx0" brushRef="#br0">1 74 24575,'7'-6'0,"9"-3"0,9 0 0,7 2 0,4 2 0,4 2 0,8-5 0,4-2 0,-1 1 0,-10 2-8191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16.630"/>
    </inkml:context>
    <inkml:brush xml:id="br0">
      <inkml:brushProperty name="width" value="0.035" units="cm"/>
      <inkml:brushProperty name="height" value="0.035" units="cm"/>
      <inkml:brushProperty name="color" value="#E71224"/>
    </inkml:brush>
  </inkml:definitions>
  <inkml:trace contextRef="#ctx0" brushRef="#br0">170 125 24575,'-12'0'0,"1"0"0,-1 0 0,1 1 0,-1 1 0,1 0 0,-19 6 0,26-7 0,0 1 0,1 0 0,-1 1 0,0-1 0,1 1 0,0-1 0,0 1 0,-1 0 0,2 0 0,-1 0 0,0 1 0,1-1 0,-1 1 0,1-1 0,0 1 0,0 0 0,1 0 0,-1 0 0,1 0 0,0 0 0,-1 6 0,-2 5 0,1 1 0,1 0 0,0 0 0,1 0 0,1 0 0,0 0 0,2 0 0,-1 0 0,2 0 0,7 25 0,-7-33 0,0-1 0,0 0 0,0-1 0,1 1 0,0-1 0,0 1 0,0-1 0,1 0 0,0 0 0,1-1 0,-1 0 0,1 0 0,0 0 0,0-1 0,0 1 0,1-2 0,0 1 0,-1-1 0,1 0 0,0 0 0,1 0 0,-1-1 0,0-1 0,11 2 0,5 0 0,0-2 0,1-1 0,-1 0 0,0-2 0,0-1 0,0-1 0,0 0 0,0-2 0,-1-1 0,31-13 0,-26 8 0,-1-1 0,-1-1 0,0-1 0,-1-1 0,0-2 0,-1 0 0,36-39 0,-52 49 0,-1 0 0,1 0 0,-2 0 0,0-1 0,0 1 0,0-1 0,-1-1 0,0 1 0,-1-1 0,0 1 0,2-15 0,-4 20 0,-1-1 0,1 0 0,-1 1 0,0-1 0,-1 0 0,1 1 0,-1-1 0,0 1 0,0-1 0,0 1 0,-1-1 0,0 1 0,1 0 0,-2-1 0,1 1 0,0 0 0,-1 1 0,0-1 0,0 0 0,0 1 0,0-1 0,0 1 0,-1 0 0,1 0 0,-1 0 0,-6-3 0,-18-9 0,-1 1 0,-1 1 0,0 2 0,0 1 0,-1 1 0,-1 2 0,1 1 0,-1 1 0,0 2 0,0 1 0,-40 3 0,67-1-65,0 0 0,0 0 0,0 1 0,0-1 0,0 1 0,0 0 0,0 1 0,0-1 0,0 1 0,1 0 0,-1 0 0,1 1 0,-1-1 0,1 1 0,0 0 0,0 0 0,0 0 0,1 1 0,-1-1 0,-5 9 0,-4 13-6761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20.928"/>
    </inkml:context>
    <inkml:brush xml:id="br0">
      <inkml:brushProperty name="width" value="0.035" units="cm"/>
      <inkml:brushProperty name="height" value="0.035" units="cm"/>
      <inkml:brushProperty name="color" value="#E71224"/>
    </inkml:brush>
  </inkml:definitions>
  <inkml:trace contextRef="#ctx0" brushRef="#br0">478 735 24575,'0'-28'0,"1"-4"0,-2 1 0,0-1 0,-2 0 0,-2 1 0,-10-40 0,-14-8 0,-4 1 0,-52-89 0,56 113 0,27 48 0,-1 0 0,-1 0 0,1 0 0,-1 0 0,0 0 0,0 1 0,-1 0 0,1 0 0,-1 0 0,0 0 0,-1 1 0,1 0 0,-1 0 0,0 0 0,0 1 0,0-1 0,0 2 0,-1-1 0,1 1 0,-1 0 0,0 0 0,1 0 0,-1 1 0,0 1 0,0-1 0,0 1 0,-12 1 0,-59 1-1365,43 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21.753"/>
    </inkml:context>
    <inkml:brush xml:id="br0">
      <inkml:brushProperty name="width" value="0.035" units="cm"/>
      <inkml:brushProperty name="height" value="0.035" units="cm"/>
      <inkml:brushProperty name="color" value="#E71224"/>
    </inkml:brush>
  </inkml:definitions>
  <inkml:trace contextRef="#ctx0" brushRef="#br0">250 1 24575,'-7'0'0,"-9"0"0,-9 0 0,-7 0 0,-4 0 0,3 7 0,1 2 0,5 7 0,8 7 0,7 7 0,5 5 0,4 3 0,3 2 0,8-6 0,9-8 0,3-2 0,3-5 0,0-6-8191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21:38:24.891"/>
    </inkml:context>
    <inkml:brush xml:id="br0">
      <inkml:brushProperty name="width" value="0.1" units="cm"/>
      <inkml:brushProperty name="height" value="0.1" units="cm"/>
    </inkml:brush>
  </inkml:definitions>
  <inkml:trace contextRef="#ctx0" brushRef="#br0">106 56 128,'-5'1'206,"1"0"0,-1-1-1,1 2 1,0-1 0,-1 0 0,1 1-1,0 0 1,0 0 0,0 0 0,0 0-1,0 1 1,0 0 0,1-1 0,-1 1-1,1 1 1,-4 3 0,-3 2-76,9-8-139,1 0 0,-1 0 0,1 0-1,-1 0 1,1-1 0,0 1 0,-1 0 0,1 0 0,0 0 0,0 0 0,-1 0 0,1 0 0,0 0 0,0 0 0,0 0 0,0 0 0,0 0 0,1 0 0,-1 0 0,0 0-1,0 0 1,1 0 0,-1 0 0,0 0 0,1 0 0,-1 0 0,1 0 0,-1-1 0,1 1 0,0 0 0,-1 0 0,1 0 0,0-1 0,-1 1 0,1 0 0,0-1 0,0 1 0,0-1-1,0 1 1,-1-1 0,1 1 0,0-1 0,1 1 0,1 0-36,-1 1 0,1-1 0,0 1 0,-1-1 0,1 0 1,0 0-1,0 0 0,-1 0 0,1-1 0,0 1 0,0-1 0,0 0 0,0 0 0,0 0 0,0 0 0,0 0 0,4-1 0,-2-1 23,0-1 0,1 1 0,-1-1-1,0-1 1,0 1 0,-1 0 0,1-1 0,-1 0-1,0 0 1,0-1 0,0 1 0,0-1-1,-1 0 1,0 0 0,0 0 0,0 0 0,-1 0-1,1-1 1,-1 1 0,-1-1 0,1 1-1,-1-1 1,0 0 0,1-12 0,-2 17 35,-1 0 1,1 0-1,-1-1 0,1 1 1,-1 0-1,0 0 0,1-1 1,-1 1-1,0 0 0,0 0 1,0 0-1,0 0 0,0 0 1,0 0-1,0 0 0,0 1 1,0-1-1,0 0 0,0 0 1,-1 1-1,1-1 0,0 1 1,0-1-1,-1 1 0,1 0 1,-3-1-1,-36-3 322,33 6-290,0-1 0,1 1-1,-1 1 1,1-1 0,-1 1-1,1 0 1,0 1 0,0-1-1,1 1 1,-1 0 0,-5 6-1,9-8-43,-1 0 0,1 0-1,0 0 1,0 1-1,0-1 1,0 1 0,0-1-1,0 1 1,1 0-1,0 0 1,-1 0-1,1-1 1,0 1 0,0 0-1,0 1 1,1-1-1,-1 0 1,1 0 0,0 0-1,0 0 1,0 0-1,0 0 1,0 1-1,1-1 1,0 4 0,1-4-21,0 0-1,0 0 1,0 0 0,0-1 0,0 1 0,1 0 0,-1-1 0,1 0 0,-1 1 0,1-1 0,0 0 0,0-1 0,0 1 0,0 0 0,0-1 0,0 0 0,1 1-1,3 0 1,-5-2 2,1 1 0,-1 0 0,0-1-1,1 1 1,-1-1 0,1 0 0,0 0 0,-1 0-1,1 0 1,-1 0 0,1 0 0,-1-1-1,1 1 1,-1-1 0,1 0 0,-1 0 0,0 0-1,1 0 1,-1 0 0,0 0 0,0 0-1,0-1 1,0 1 0,0-1 0,0 0-1,2-2 1,-4 4 34,1-1-1,0 0 1,-1 0-1,1 0 1,-1 0-1,1 0 1,-1 0-1,0 0 1,1-1-1,-1 1 1,0 0-1,0 0 1,0 0-1,1 0 1,-1 0 0,-1 0-1,1-1 1,0 1-1,0 0 1,0 0-1,0 0 1,-1 0-1,1 0 1,-1 0-1,1 0 1,-1 0-1,1 0 1,-1 0-1,1 0 1,-1 0-1,0 0 1,0 0-1,1 1 1,-1-1-1,0 0 1,0 0-1,0 1 1,0-1-1,0 0 1,0 1-1,-1-1 1,-42-18 540,44 19-558,-20-3 6,19 3-10,1 1-1,0-1 0,0 0 1,0 0-1,0 0 0,-1 0 1,1 0-1,0 0 0,0 0 0,0 0 1,0 1-1,-1-1 0,1 0 1,0 0-1,0 0 0,0 0 1,0 1-1,0-1 0,0 0 1,0 0-1,0 0 0,0 0 0,-1 1 1,1-1-1,0 0 0,0 0 1,0 0-1,0 1 0,0-1 1,0 0-1,0 0 0,0 0 0,0 1 1,0-1-1,1 0 0,-1 0 1,0 0-1,0 1 0,0-1 1,0 0-1,0 0 0,0 0 1,0 1-1,22 26-993,-10-14 459,-12-10 376,-5-5 105,-12-17-148,22 14-805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23.046"/>
    </inkml:context>
    <inkml:brush xml:id="br0">
      <inkml:brushProperty name="width" value="0.035" units="cm"/>
      <inkml:brushProperty name="height" value="0.035" units="cm"/>
      <inkml:brushProperty name="color" value="#E71224"/>
    </inkml:brush>
  </inkml:definitions>
  <inkml:trace contextRef="#ctx0" brushRef="#br0">128 4 24575,'-5'0'0,"0"0"0,1 1 0,-1-1 0,0 1 0,1 0 0,-1 0 0,1 0 0,-1 1 0,1 0 0,0 0 0,-1 0 0,1 0 0,0 1 0,0-1 0,1 1 0,-1 0 0,0 0 0,-4 6 0,3-3 0,1 0 0,0 1 0,0 0 0,0 0 0,1 0 0,0 0 0,1 1 0,-1-1 0,1 1 0,-1 10 0,1-1 0,0 0 0,2 0 0,0 0 0,1 0 0,0-1 0,1 1 0,1 0 0,1-1 0,10 29 0,-6-27 0,0-1 0,2 0 0,-1-1 0,2 0 0,0 0 0,1-1 0,20 19 0,-27-29 0,-1-1 0,1 0 0,0 0 0,1 0 0,-1-1 0,0 0 0,1 0 0,0 0 0,0-1 0,0 1 0,0-1 0,0-1 0,0 1 0,1-1 0,-1 0 0,0-1 0,1 0 0,-1 0 0,1 0 0,-1 0 0,0-1 0,1 0 0,-1-1 0,0 1 0,8-4 0,3-2 0,0-1 0,-1-1 0,0 0 0,-1-1 0,0-1 0,24-22 0,-32 26 0,0 0 0,0-1 0,-1 0 0,0 0 0,-1 0 0,0-1 0,0 0 0,-1 0 0,0 0 0,0-1 0,-1 1 0,0-1 0,2-18 0,-2-11 0,-1 0 0,-3 0 0,-5-43 0,6 78 5,-1 0-1,0 1 0,1-1 0,-1 0 1,-1 0-1,1 1 0,0-1 0,-1 1 1,0-1-1,0 1 0,0 0 1,0-1-1,-1 1 0,1 0 0,-1 1 1,1-1-1,-1 0 0,0 1 1,0-1-1,-1 1 0,1 0 0,0 0 1,-1 0-1,1 1 0,-1-1 0,1 1 1,-6-1-1,0 0-139,0 1 0,0 0 0,0 0 0,0 1 0,0 1 0,1-1 0,-1 1 0,0 1 0,0 0 0,-15 5 0,-4 3-6691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24.859"/>
    </inkml:context>
    <inkml:brush xml:id="br0">
      <inkml:brushProperty name="width" value="0.035" units="cm"/>
      <inkml:brushProperty name="height" value="0.035" units="cm"/>
      <inkml:brushProperty name="color" value="#E71224"/>
    </inkml:brush>
  </inkml:definitions>
  <inkml:trace contextRef="#ctx0" brushRef="#br0">423 411 24575,'0'-7'0,"0"-9"0,-7-8 0,-2-8 0,-6-5 0,-8-9 0,-7 2 0,-5 3 0,-3 0 0,-3 2 0,0 6 0,-1 9 0,-6 9 0,-3 7 0,8 5-8191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25.413"/>
    </inkml:context>
    <inkml:brush xml:id="br0">
      <inkml:brushProperty name="width" value="0.035" units="cm"/>
      <inkml:brushProperty name="height" value="0.035" units="cm"/>
      <inkml:brushProperty name="color" value="#E71224"/>
    </inkml:brush>
  </inkml:definitions>
  <inkml:trace contextRef="#ctx0" brushRef="#br0">0 1 24575,'0'7'0,"7"9"0,2 9 0,-1 6 0,6-1 0,0 1 0,-2 2 0,-3-5-8191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26.086"/>
    </inkml:context>
    <inkml:brush xml:id="br0">
      <inkml:brushProperty name="width" value="0.035" units="cm"/>
      <inkml:brushProperty name="height" value="0.035" units="cm"/>
      <inkml:brushProperty name="color" value="#E71224"/>
    </inkml:brush>
  </inkml:definitions>
  <inkml:trace contextRef="#ctx0" brushRef="#br0">1 0 24575,'7'0'0,"9"0"0,8 0 0,8 0 0,4 0 0,4 0 0,1 0 0,1 0 0,7 0 0,9 0 0,1 0 0,-9 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27.542"/>
    </inkml:context>
    <inkml:brush xml:id="br0">
      <inkml:brushProperty name="width" value="0.035" units="cm"/>
      <inkml:brushProperty name="height" value="0.035" units="cm"/>
      <inkml:brushProperty name="color" value="#E71224"/>
    </inkml:brush>
  </inkml:definitions>
  <inkml:trace contextRef="#ctx0" brushRef="#br0">5 1 24575,'-2'63'0,"0"-39"0,1 1 0,1-1 0,2 0 0,0 1 0,7 27 0,-8-47 0,1 0 0,0 0 0,1 0 0,-1-1 0,1 1 0,0-1 0,0 1 0,0-1 0,1 0 0,-1 0 0,1 0 0,0-1 0,0 1 0,1-1 0,-1 0 0,1 0 0,-1 0 0,1-1 0,0 0 0,0 0 0,0 0 0,0 0 0,0-1 0,6 1 0,13 1 0,0 0 0,-1-2 0,1 0 0,27-4 0,-25 2 0,-18 1 0,0-1 0,0 0 0,0 0 0,0 0 0,-1-1 0,1 0 0,0-1 0,10-4 0,-15 5 0,0 0 0,1 0 0,-1-1 0,0 1 0,-1-1 0,1 0 0,0 0 0,-1 0 0,0 0 0,1 0 0,-1-1 0,0 1 0,-1-1 0,1 1 0,-1-1 0,1 0 0,-1 1 0,0-1 0,0-6 0,1 0-151,-1 0-1,0-1 0,0 1 0,-1 0 1,0-1-1,-1 1 0,-1 0 1,-3-17-1,-6 0-6674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29.399"/>
    </inkml:context>
    <inkml:brush xml:id="br0">
      <inkml:brushProperty name="width" value="0.035" units="cm"/>
      <inkml:brushProperty name="height" value="0.035" units="cm"/>
      <inkml:brushProperty name="color" value="#E71224"/>
    </inkml:brush>
  </inkml:definitions>
  <inkml:trace contextRef="#ctx0" brushRef="#br0">432 362 24575,'2'-64'0,"0"43"0,-1 1 0,-1-1 0,-1 0 0,0 0 0,-2 0 0,0 0 0,-11-33 0,11 48 0,-1 0 0,0-1 0,0 1 0,0 1 0,-1-1 0,0 1 0,0-1 0,0 1 0,-1 1 0,1-1 0,-1 1 0,0 0 0,0 0 0,-1 1 0,1 0 0,-1 0 0,0 0 0,0 1 0,-12-3 0,10 3 0,0 1 0,1 0 0,-1 0 0,0 0 0,0 1 0,0 1 0,1-1 0,-1 1 0,0 1 0,1 0 0,-1 0 0,1 0 0,-1 1 0,1 1 0,-14 7 0,13-5 13,0 1-1,0 0 1,0 1-1,1 0 0,0 0 1,1 1-1,0 0 1,-8 13-1,1 4-628,-20 52 1,31-70 369,-7 16-6580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30.948"/>
    </inkml:context>
    <inkml:brush xml:id="br0">
      <inkml:brushProperty name="width" value="0.035" units="cm"/>
      <inkml:brushProperty name="height" value="0.035" units="cm"/>
      <inkml:brushProperty name="color" value="#E71224"/>
    </inkml:brush>
  </inkml:definitions>
  <inkml:trace contextRef="#ctx0" brushRef="#br0">526 640 24575,'-2'-25'0,"-1"-1"0,-2 1 0,0 0 0,-2 1 0,0 0 0,-20-43 0,0-2 0,22 52 0,-1-1 0,-1 1 0,-1 0 0,0 0 0,-1 1 0,-1 0 0,0 0 0,-1 1 0,-1 1 0,0 0 0,-1 1 0,-19-16 0,8 13 0,-1 1 0,0 1 0,-1 1 0,-47-16 0,1 0 0,44 18-1365,2 3-5461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31.976"/>
    </inkml:context>
    <inkml:brush xml:id="br0">
      <inkml:brushProperty name="width" value="0.035" units="cm"/>
      <inkml:brushProperty name="height" value="0.035" units="cm"/>
      <inkml:brushProperty name="color" value="#E71224"/>
    </inkml:brush>
  </inkml:definitions>
  <inkml:trace contextRef="#ctx0" brushRef="#br0">1 1 24575,'6'0'0,"3"7"0,0 9 0,5 2 0,0 4 0,5 0 0,-2 8 0,-2 7 0,-5 4 0,-4 1 0,4 2 0,1-2 0,-2-6-8191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32.800"/>
    </inkml:context>
    <inkml:brush xml:id="br0">
      <inkml:brushProperty name="width" value="0.035" units="cm"/>
      <inkml:brushProperty name="height" value="0.035" units="cm"/>
      <inkml:brushProperty name="color" value="#E71224"/>
    </inkml:brush>
  </inkml:definitions>
  <inkml:trace contextRef="#ctx0" brushRef="#br0">0 68 24575,'14'-7'0,"11"-3"0,9 1 0,4 2 0,4 2 0,1 2 0,0-5 0,-1-2 0,-6 1-8191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34.609"/>
    </inkml:context>
    <inkml:brush xml:id="br0">
      <inkml:brushProperty name="width" value="0.035" units="cm"/>
      <inkml:brushProperty name="height" value="0.035" units="cm"/>
      <inkml:brushProperty name="color" value="#E71224"/>
    </inkml:brush>
  </inkml:definitions>
  <inkml:trace contextRef="#ctx0" brushRef="#br0">15 459 24575,'0'114'0,"26"195"0,28 79 0,-42-301 0,29 100 0,-28-133 0,21 142 0,-24-139 0,-2 0 0,0 66 0,-7-73 0,2-1 0,3 0 0,19 81 0,0-26 0,-21-78 0,2 0 0,0 0 0,2-1 0,0 0 0,2-1 0,20 38 0,-24-56 0,0 0 0,0 0 0,0 0 0,1 0 0,-1-1 0,1 0 0,1-1 0,-1 1 0,1-1 0,-1-1 0,1 0 0,0 0 0,10 2 0,6 2 0,0-2 0,1 0 0,31 1 0,21-2 0,120-8 0,-189 3 0,1 0 0,0-1 0,-1-1 0,1 1 0,-1-1 0,0 0 0,0-1 0,0 0 0,-1 0 0,1-1 0,-1 0 0,0 0 0,0-1 0,-1 0 0,1 0 0,-1-1 0,-1 1 0,1-1 0,-1 0 0,6-11 0,4-12 0,-1-1 0,-1 0 0,-2 0 0,7-33 0,-10 36 0,17-69 0,-3-1 0,-6 0 0,-3-1 0,-1-166 0,-12 211 0,0-121 0,-28-210 0,11 229 0,12 89 0,-4 0 0,-30-116 0,28 145 0,-34-95 0,38 118 0,0 1 0,0 0 0,-2 0 0,1 1 0,-2 0 0,-20-22 0,-21-9 0,-1 2 0,-3 2 0,-1 2 0,-1 3 0,-2 3 0,-69-28 0,92 45 0,-1 1 0,0 2 0,-59-12 0,84 21 0,-1 1 0,0 1 0,0 0 0,0 0 0,0 1 0,0 1 0,0 0 0,1 1 0,-1 0 0,0 1 0,1 1 0,-1 0 0,1 0 0,-14 8 0,16-5-227,1 0-1,1 0 1,-1 1-1,1 0 1,-11 14-1,-5 10-6598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21:38:53.690"/>
    </inkml:context>
    <inkml:brush xml:id="br0">
      <inkml:brushProperty name="width" value="0.1" units="cm"/>
      <inkml:brushProperty name="height" value="0.1" units="cm"/>
    </inkml:brush>
  </inkml:definitions>
  <inkml:trace contextRef="#ctx0" brushRef="#br0">0 0 64,'0'0'219,"21"15"4134,-6 8-3353,-11-18-807,0 0 1,-1 0 0,0 0-1,0 0 1,0 1 0,2 8-1,-2-8-146,-1 0-1,1 0 1,0-1-1,1 0 1,0 1-1,0-1 1,0 0-1,0-1 1,1 1 0,-1-1-1,1 0 1,0 0-1,1 0 1,-1-1-1,1 0 1,-1 0-1,12 4 1,-11-4-48,0-1 1,1 0-1,-1 0 1,1 0 0,-1-1-1,1 0 1,0 0-1,0-1 1,-1 0-1,1 0 1,0-1 0,-1 0-1,1 0 1,0 0-1,-1-1 1,1 0-1,-1 0 1,0 0 0,0-1-1,0 0 1,0-1-1,0 1 1,0-1-1,7-7 1,46-53 67,-15 34 80,-42 28-333,13-10 1043,-12 12-1180,-6 9-1943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35.684"/>
    </inkml:context>
    <inkml:brush xml:id="br0">
      <inkml:brushProperty name="width" value="0.035" units="cm"/>
      <inkml:brushProperty name="height" value="0.035" units="cm"/>
      <inkml:brushProperty name="color" value="#E71224"/>
    </inkml:brush>
  </inkml:definitions>
  <inkml:trace contextRef="#ctx0" brushRef="#br0">85 0 24575,'-7'0'0,"-9"0"0,-1 7 0,1 9 0,4 8 0,4 8 0,3 5 0,3 3 0,1 1 0,1 1 0,1 7 0,0 2 0,-1-1 0,8-9 0,1-5 0,1-7-8191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36.407"/>
    </inkml:context>
    <inkml:brush xml:id="br0">
      <inkml:brushProperty name="width" value="0.035" units="cm"/>
      <inkml:brushProperty name="height" value="0.035" units="cm"/>
      <inkml:brushProperty name="color" value="#E71224"/>
    </inkml:brush>
  </inkml:definitions>
  <inkml:trace contextRef="#ctx0" brushRef="#br0">549 91 24575,'0'7'0,"0"9"0,0 9 0,0 7 0,0 5 0,0 2 0,0 3 0,-7-7 0,-9-16 0,-22-25 0,-19-18 0,-13-18 0,-8-10 0,1-3 0,8 2 0,9 9 0,14 6 0,15 9-8191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43.181"/>
    </inkml:context>
    <inkml:brush xml:id="br0">
      <inkml:brushProperty name="width" value="0.035" units="cm"/>
      <inkml:brushProperty name="height" value="0.035" units="cm"/>
      <inkml:brushProperty name="color" value="#E71224"/>
    </inkml:brush>
  </inkml:definitions>
  <inkml:trace contextRef="#ctx0" brushRef="#br0">490 495 24575,'0'583'0,"-2"-525"0,-15 81 0,-2 31 0,16-84 0,-12 180 0,-35 187 0,36-268 0,15 292 0,22-234 0,-7-104 0,-7-80 0,3 1 0,3-2 0,2 0 0,2-1 0,3-1 0,3-1 0,2 0 0,40 59 0,-60-102 0,1-1 0,0-1 0,1 1 0,0-2 0,0 1 0,1-1 0,1 0 0,-1-1 0,1-1 0,1 1 0,-1-2 0,1 1 0,0-2 0,17 6 0,-19-8 0,-1-1 0,1 0 0,0 0 0,0-1 0,0 0 0,0-1 0,0 0 0,0-1 0,0 0 0,-1 0 0,1-1 0,0-1 0,-1 1 0,1-2 0,-1 1 0,0-1 0,0-1 0,0 1 0,16-13 0,-19 11 0,1 0 0,-1-1 0,0 1 0,0-1 0,0-1 0,-1 1 0,0-1 0,-1 0 0,0 0 0,0 0 0,-1-1 0,0 0 0,2-10 0,3-18 0,7-71 0,-10 62 0,12-61 0,-7 58 0,3-58 0,-9 62 0,3 1 0,2 0 0,16-46 0,9-49 0,-23 91 0,19-50 0,3-11 0,-21 62 0,-1 9 0,-2 0 0,-2-1 0,4-68 0,-9 73 0,2-1 0,9-37 0,-6 36 0,5-67 0,-10-629 0,-5 349 0,3-358 0,0 722 0,0 0 0,-2 0 0,0 1 0,-2-1 0,0 0 0,0 1 0,-2 0 0,0 0 0,-2 1 0,-9-19 0,11 26 0,-1 0 0,0 1 0,0 0 0,-1 0 0,0 1 0,0 0 0,-1 0 0,0 1 0,0 0 0,-1 0 0,0 1 0,0 1 0,0 0 0,-1 0 0,0 1 0,0 0 0,-19-3 0,-45-4 0,-1 4 0,0 3 0,-102 7 0,54 0 0,-34-3 0,-165 5 0,318-5 0,0 0 0,0 1 0,0-1 0,0 1 0,0 1 0,0-1 0,0 1 0,0 0 0,0 0 0,1 0 0,-1 0 0,1 1 0,-1 0 0,1 0 0,0 0 0,0 1 0,0-1 0,-3 6 0,2-2 0,0 0 0,1 1 0,0 0 0,1 0 0,0 0 0,0 1 0,1-1 0,0 1 0,-2 16 0,-2 81-1365,6-49-5461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44.833"/>
    </inkml:context>
    <inkml:brush xml:id="br0">
      <inkml:brushProperty name="width" value="0.035" units="cm"/>
      <inkml:brushProperty name="height" value="0.035" units="cm"/>
      <inkml:brushProperty name="color" value="#E71224"/>
    </inkml:brush>
  </inkml:definitions>
  <inkml:trace contextRef="#ctx0" brushRef="#br0">205 0 24575,'-6'2'0,"0"0"0,0 1 0,1-1 0,-1 1 0,1 0 0,0 1 0,0-1 0,0 1 0,0 0 0,0 0 0,-7 9 0,4-5 0,-4 5 6,1 0 1,0 0-1,0 1 0,2 1 0,0 0 0,0 0 1,2 1-1,0-1 0,0 2 0,2-1 0,0 1 1,1 0-1,-3 21 0,0 25-245,3 0 1,4 82-1,2-83-497,-2-18-6090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45.590"/>
    </inkml:context>
    <inkml:brush xml:id="br0">
      <inkml:brushProperty name="width" value="0.035" units="cm"/>
      <inkml:brushProperty name="height" value="0.035" units="cm"/>
      <inkml:brushProperty name="color" value="#E71224"/>
    </inkml:brush>
  </inkml:definitions>
  <inkml:trace contextRef="#ctx0" brushRef="#br0">219 1 24575,'7'0'0,"2"6"0,-1 10 0,-1 9 0,-2 7 0,-2 4 0,-1 4 0,-2 1 0,-7-5 0,-9-10 0,-9-9 0,-7-8 0,-4-4 0,-4-4 0,-2-2 0,7-8 0,9-1-8191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47.377"/>
    </inkml:context>
    <inkml:brush xml:id="br0">
      <inkml:brushProperty name="width" value="0.035" units="cm"/>
      <inkml:brushProperty name="height" value="0.035" units="cm"/>
      <inkml:brushProperty name="color" value="#E71224"/>
    </inkml:brush>
  </inkml:definitions>
  <inkml:trace contextRef="#ctx0" brushRef="#br0">357 602 24575,'0'-7'0,"0"-9"0,0-16 0,-7-16 0,-2-6 0,-14-2 0,-9-4 0,-13 1 0,-6-3 0,-1 1 0,2 6 0,2 4 0,9 11-8191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48.493"/>
    </inkml:context>
    <inkml:brush xml:id="br0">
      <inkml:brushProperty name="width" value="0.035" units="cm"/>
      <inkml:brushProperty name="height" value="0.035" units="cm"/>
      <inkml:brushProperty name="color" value="#E71224"/>
    </inkml:brush>
  </inkml:definitions>
  <inkml:trace contextRef="#ctx0" brushRef="#br0">0 0 24575,'0'7'0,"0"9"0,7 2 0,2 5 0,7 5 0,0 5 0,-2 3 0,-4 3 0,-3 2 0,-4-7-8191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5:47:49.295"/>
    </inkml:context>
    <inkml:brush xml:id="br0">
      <inkml:brushProperty name="width" value="0.035" units="cm"/>
      <inkml:brushProperty name="height" value="0.035" units="cm"/>
      <inkml:brushProperty name="color" value="#E71224"/>
    </inkml:brush>
  </inkml:definitions>
  <inkml:trace contextRef="#ctx0" brushRef="#br0">0 119 24575,'0'-7'0,"7"-2"0,9 1 0,8 1 0,8 2 0,-2-5 0,1-1 0,1 2 0,3 2 0,-4-5 0,-2 0 0,2 2 0,2 3 0,-4 2-8191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4:47.248"/>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14.284"/>
    </inkml:context>
    <inkml:brush xml:id="br0">
      <inkml:brushProperty name="width" value="0.1" units="cm"/>
      <inkml:brushProperty name="height" value="0.1" units="cm"/>
      <inkml:brushProperty name="color" value="#E71224"/>
    </inkml:brush>
  </inkml:definitions>
  <inkml:trace contextRef="#ctx0" brushRef="#br0">141 139 32,'-6'-11'394,"1"0"0,0-1 1,0 1-1,1-1 0,1 0 0,0 0 0,1 0 0,0-1 1,-9-19 5722,3 63-2521,28 213-857,-2-61-2673,-15-126-152,8 275 275,-13-272-1400,-2 0 1,-3 0 0,-20 87 0,24-138 679,0-1 1,0 1 0,0 0 0,-1-1-1,-1 1 1,-9 13 0,12-19 209,-1 1 1,0-1 0,0 0 0,0 0-1,0 0 1,0-1 0,-1 1 0,1-1-1,-1 0 1,0 1 0,0-2 0,0 1 0,0 0-1,0-1 1,0 0 0,-4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21:38:54.655"/>
    </inkml:context>
    <inkml:brush xml:id="br0">
      <inkml:brushProperty name="width" value="0.1" units="cm"/>
      <inkml:brushProperty name="height" value="0.1" units="cm"/>
    </inkml:brush>
  </inkml:definitions>
  <inkml:trace contextRef="#ctx0" brushRef="#br0">0 37 4,'0'0'309,"31"-28"3881,-25 26-4005,0 0-1,1 1 1,-1-1-1,1 1 1,-1 1-1,1-1 1,0 1 0,-1 0-1,1 1 1,0-1-1,8 3 1,72 22 459,-82-23-603,4 0-196,-1 2-1,0-1 0,0 1 0,0 0 1,0 1-1,-1 0 0,0 0 1,11 10-1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14.656"/>
    </inkml:context>
    <inkml:brush xml:id="br0">
      <inkml:brushProperty name="width" value="0.1" units="cm"/>
      <inkml:brushProperty name="height" value="0.1" units="cm"/>
      <inkml:brushProperty name="color" value="#E71224"/>
    </inkml:brush>
  </inkml:definitions>
  <inkml:trace contextRef="#ctx0" brushRef="#br0">1 130 808,'0'-2'169,"1"0"1,-1 0-1,1 0 1,0 0-1,-1 1 0,1-1 1,0 0-1,0 0 1,0 1-1,1-1 0,-1 1 1,0-1-1,1 1 1,-1-1-1,1 1 0,-1 0 1,1 0-1,-1-1 1,1 1-1,3-1 0,44-21 563,-35 17-275,17-6-89,1 0 0,1 3 1,-1 0-1,1 3 0,50-5 1,174 4-255,-203 7-409,116 12-4260,-154-5 3027,-14-5 1233,10 6-698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15.035"/>
    </inkml:context>
    <inkml:brush xml:id="br0">
      <inkml:brushProperty name="width" value="0.1" units="cm"/>
      <inkml:brushProperty name="height" value="0.1" units="cm"/>
      <inkml:brushProperty name="color" value="#E71224"/>
    </inkml:brush>
  </inkml:definitions>
  <inkml:trace contextRef="#ctx0" brushRef="#br0">0 81 168,'51'10'1947,"69"4"0,141-8-804,-192-7-843,-17 1-595,-1-3 0,0-2 0,0-2 1,72-20-1,-107 22-226,-1-1 1,0-1-1,-1-1 1,26-17-1,-17 9-399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15.425"/>
    </inkml:context>
    <inkml:brush xml:id="br0">
      <inkml:brushProperty name="width" value="0.1" units="cm"/>
      <inkml:brushProperty name="height" value="0.1" units="cm"/>
      <inkml:brushProperty name="color" value="#E71224"/>
    </inkml:brush>
  </inkml:definitions>
  <inkml:trace contextRef="#ctx0" brushRef="#br0">57 0 16,'-11'241'4472,"-3"23"-1441,-18 23 712,135-516-2609,-94 212-1131,53-94 4,-55 100-4,1 1 1,0 0-1,0 0 0,1 0 1,1 1-1,-1 0 0,17-10 0,-23 17 1,-1 1 0,1 0 0,0 0 0,0-1-1,-1 2 1,1-1 0,0 0 0,0 1-1,0-1 1,0 1 0,0 0 0,0 0 0,0 0-1,0 0 1,0 1 0,0-1 0,0 1-1,0 0 1,0-1 0,0 2 0,0-1 0,0 0-1,-1 0 1,1 1 0,-1-1 0,1 1-1,-1 0 1,1 0 0,1 3 0,9 7 33,-1 0 1,-1 1-1,0 0 0,8 16 1,-5-10 9,7 13 36,-1 2 0,-2 0 0,19 50 0,-25-52-850,2 0-1,2-2 0,0 1 1,36 46-1,-51-75 548,1 0-1,0 0 1,0 0-1,0 0 1,1 0 0,-1-1-1,0 1 1,1 0-1,-1-1 1,0 0-1,1 0 1,0 0-1,-1 0 1,1 0 0,0 0-1,-1-1 1,1 1-1,0-1 1,0 0-1,0 0 1,-1 0 0,1 0-1,0 0 1,0-1-1,0 1 1,-1-1-1,1 0 1,0 0-1,-1 0 1,1 0 0,-1 0-1,1-1 1,-1 1-1,5-4 1,7-4-1055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15.840"/>
    </inkml:context>
    <inkml:brush xml:id="br0">
      <inkml:brushProperty name="width" value="0.1" units="cm"/>
      <inkml:brushProperty name="height" value="0.1" units="cm"/>
      <inkml:brushProperty name="color" value="#E71224"/>
    </inkml:brush>
  </inkml:definitions>
  <inkml:trace contextRef="#ctx0" brushRef="#br0">0 0 524,'18'104'2632,"54"172"0,-40-163-1867,-26-92-655,24 87 698,65 157-1,-59-200-480,-34-62-307,0 0-1,0 0 0,0 0 1,0-1-1,1 1 0,-1-1 1,1 1-1,0-1 0,-1 0 1,1 0-1,0 0 0,0 0 1,0 0-1,1-1 0,-1 1 1,0-1-1,7 2 0,-7-4 1,0 1-1,0-1 0,-1 0 0,1 0 0,0 0 0,-1 0 0,1 0 0,-1 0 0,1-1 0,-1 1 0,1-1 0,-1 0 0,0 0 0,0 0 0,0 0 0,0 0 0,3-4 0,31-51 162,-18 28-135,167-262-3486,-63 94-1497,-96 159 3883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16.209"/>
    </inkml:context>
    <inkml:brush xml:id="br0">
      <inkml:brushProperty name="width" value="0.1" units="cm"/>
      <inkml:brushProperty name="height" value="0.1" units="cm"/>
      <inkml:brushProperty name="color" value="#E71224"/>
    </inkml:brush>
  </inkml:definitions>
  <inkml:trace contextRef="#ctx0" brushRef="#br0">0 202 376,'1'4'101,"0"-1"1,0 1-1,0-1 1,1 1-1,-1-1 1,1 0-1,0 1 1,-1-1-1,2 0 0,-1 0 1,0 0-1,0-1 1,1 1-1,0-1 1,-1 1-1,1-1 0,0 0 1,0 0-1,0 0 1,1 0-1,-1 0 1,0-1-1,1 0 1,5 2-1,4 2-71,1 0 0,-1-2-1,1 1 1,0-2 0,17 2 0,-13-4 5,-1-1-1,0-1 1,1 0-1,-1-1 1,0-1-1,0-1 1,0 0 0,-1-1-1,0-1 1,26-15-1,-33 16 41,1 0-1,-2 0 0,1-1 1,-1-1-1,0 1 1,0-1-1,-1 0 0,7-10 1,-10 12 50,-1 0 0,0 0 0,0 0 0,0 0 0,-1 0 0,0-1 1,0 1-1,0-1 0,-1 1 0,0-1 0,0 0 0,-1 1 0,-1-14 1,2 18-1,-1-1 0,0 1 0,0 0 1,-1 0-1,1-1 0,0 1 0,-1 0 1,1 0-1,-1-1 0,0 1 0,0 0 1,0 0-1,0 0 0,0 0 0,0 0 1,-1 0-1,1 0 0,-1 1 0,1-1 1,-1 0-1,0 1 0,1-1 0,-1 1 1,0-1-1,0 1 0,0 0 0,0 0 1,0 0-1,0 0 0,0 0 1,-1 1-1,1-1 0,0 1 0,0-1 1,-1 1-1,1 0 0,0 0 0,-1 0 1,1 0-1,0 0 0,0 0 0,-1 1 1,1-1-1,0 1 0,0 0 0,-1-1 1,1 1-1,-3 2 0,-6 2 222,0 0-1,0 0 1,1 1-1,-1 1 1,1-1-1,1 2 1,-1 0-1,-9 10 1,-6 12-266,0 1 1,2 1 0,2 1-1,1 1 1,1 0 0,-24 66-1,32-68-446,0 1 1,2 1-1,2 0 0,1 0 0,2 0 0,1 0 1,4 70-1,-1-95 37,2 0 0,-1 0 0,1 0 1,1 0-1,0 0 0,0-1 0,0 1 0,9 14 1,-10-21 198,-1 0 0,0 0 0,1 0 0,-1 0 0,1 0 0,0-1 0,0 1 1,0 0-1,0-1 0,0 0 0,0 1 0,0-1 0,0 0 0,0 0 1,1 0-1,-1 0 0,0 0 0,1-1 0,-1 1 0,1-1 0,-1 0 0,1 1 1,-1-1-1,1 0 0,-1 0 0,1-1 0,-1 1 0,0 0 0,1-1 0,-1 0 1,1 1-1,-1-1 0,0 0 0,0 0 0,1-1 0,-1 1 0,2-2 0,15-10-387,-1-1-1,0-1 1,-1-1-1,-1 0 1,-1-1-1,0-1 1,19-29-1,-5 4-49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16.625"/>
    </inkml:context>
    <inkml:brush xml:id="br0">
      <inkml:brushProperty name="width" value="0.1" units="cm"/>
      <inkml:brushProperty name="height" value="0.1" units="cm"/>
      <inkml:brushProperty name="color" value="#E71224"/>
    </inkml:brush>
  </inkml:definitions>
  <inkml:trace contextRef="#ctx0" brushRef="#br0">11 393 272,'7'47'779,"-2"1"0,-3 0 0,-1 0 0,-3 0 0,-1-1 0,-12 56 0,9-79 725,9-42-169,8-41 65,-1 20-1038,2-1 0,1 2-1,30-61 1,-32 77-200,2 0 0,1 1 0,1 1 0,0 0 0,2 1 0,0 0 0,22-17-1,69-46-2304,-71 56 532,-2-1-1,0-1 1,54-61 0,-46 36-1016,-24 24 1308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17.015"/>
    </inkml:context>
    <inkml:brush xml:id="br0">
      <inkml:brushProperty name="width" value="0.1" units="cm"/>
      <inkml:brushProperty name="height" value="0.1" units="cm"/>
      <inkml:brushProperty name="color" value="#E71224"/>
    </inkml:brush>
  </inkml:definitions>
  <inkml:trace contextRef="#ctx0" brushRef="#br0">133 8 388,'-3'-7'3563,"-4"18"-1427,-2 21-10,-16 426 4386,1-53-5569,21-300-791,3 172 29,4-199-261,3 54-1843,33 190 1,-32-292 818,1 9-779,-6-15-4407</inkml:trace>
  <inkml:trace contextRef="#ctx0" brushRef="#br0" timeOffset="1">0 1063 1108,'463'-224'7318,"-32"17"-11852,-363 166 2107,-35 21 1174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4:49.051"/>
    </inkml:context>
    <inkml:brush xml:id="br0">
      <inkml:brushProperty name="width" value="0.1" units="cm"/>
      <inkml:brushProperty name="height" value="0.1" units="cm"/>
      <inkml:brushProperty name="color" value="#E71224"/>
    </inkml:brush>
  </inkml:definitions>
  <inkml:trace contextRef="#ctx0" brushRef="#br0">1210 17 324,'-76'-17'4274,"58"18"-3730,0 1-1,1 0 0,0 1 1,-1 1-1,1 1 0,1 0 1,-18 8-1,-113 63 2264,75-36-1928,1-4-341,-137 77 425,172-90-863,2 1-1,1 1 0,-51 49 0,48-37-80,2 1-1,2 2 0,1 1 0,2 2 1,2 0-1,-40 91 0,59-113-28,1 0-1,1 1 1,0-1 0,2 1-1,1 1 1,1-1-1,0 42 1,4-47-9,0 0 0,1 0-1,1 0 1,0 0 0,1-1 0,1 0-1,1 0 1,0 0 0,1-1 0,0 0 0,16 19-1,-5-11-274,1-1 0,1 0 1,1-1-1,1-2 0,0 0 0,2-2 0,0 0 0,1-2 0,1-1 0,0-1 0,0-1 0,42 11 0,-31-12-518,0-2-1,1-1 1,0-2-1,0-2 0,0-2 1,0-1-1,1-2 0,-1-2 1,43-8-1,-40 1-218,-3-4-34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4:49.529"/>
    </inkml:context>
    <inkml:brush xml:id="br0">
      <inkml:brushProperty name="width" value="0.1" units="cm"/>
      <inkml:brushProperty name="height" value="0.1" units="cm"/>
      <inkml:brushProperty name="color" value="#E71224"/>
    </inkml:brush>
  </inkml:definitions>
  <inkml:trace contextRef="#ctx0" brushRef="#br0">638 0 256,'-2'1'114,"0"-1"1,0 1-1,0 0 0,0-1 1,1 1-1,-1 0 1,0 0-1,1 1 0,-1-1 1,0 0-1,1 0 0,-1 1 1,1-1-1,0 1 1,0 0-1,-1-1 0,0 4 1,2-3-81,0-1-1,1 1 1,-1-1 0,1 1 0,-1 0 0,1-1 0,-1 1 0,1-1 0,0 0 0,0 1-1,0-1 1,0 0 0,0 1 0,0-1 0,0 0 0,1 0 0,-1 0 0,0 0 0,1 0-1,-1 0 1,2 1 0,37 30 41,-2 2 1,-1 1-1,-2 2 0,-1 2 0,-3 1 0,0 1 0,-3 2 0,31 62 0,-47-79 202,-2 0 1,0 0-1,-2 1 0,-1 0 0,-1 1 0,-1-1 0,-2 1 0,0 30 0,-3-41-12,-1-1 0,-1 1-1,0-1 1,-1 0-1,-1 0 1,-1 0 0,0 0-1,-1-1 1,0 1 0,-2-2-1,1 1 1,-2-1-1,0 0 1,-1-1 0,-11 13-1,-6 1-49,-2-2-1,0 0 0,-1-2 0,-2-1 1,0-2-1,-65 30 0,-2-7-2100,-120 33 1,-62 22-4376,229-78 4869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24.904"/>
    </inkml:context>
    <inkml:brush xml:id="br0">
      <inkml:brushProperty name="width" value="0.1" units="cm"/>
      <inkml:brushProperty name="height" value="0.1" units="cm"/>
      <inkml:brushProperty name="color" value="#E71224"/>
    </inkml:brush>
  </inkml:definitions>
  <inkml:trace contextRef="#ctx0" brushRef="#br0">49 6 76,'-2'-6'4297,"-5"51"2115,0 4-4213,9 27-1818,-1-39-707,0-1 0,-3 1-1,-8 55 1,8-82-290,2-4-13,-1 0 1,0-1-1,0 1 1,0-1 0,-1 1-1,1-1 1,-2 0-1,1 1 1,-6 9-1,6-15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22:29:48.832"/>
    </inkml:context>
    <inkml:brush xml:id="br0">
      <inkml:brushProperty name="width" value="0.1" units="cm"/>
      <inkml:brushProperty name="height" value="0.1" units="cm"/>
    </inkml:brush>
  </inkml:definitions>
  <inkml:trace contextRef="#ctx0" brushRef="#br0">0 103 524,'31'-17'1854,"16"-9"-335,77-30 0,-121 55-1641,-1 0-1,1 1 1,0-1 0,0 1 0,-1 0 0,1 0 0,0 0-1,0 0 1,-1 1 0,1-1 0,0 1 0,-1-1 0,1 1-1,0 0 1,-1 0 0,1 0 0,-1 1 0,0-1 0,1 1-1,-1-1 1,0 1 0,0 0 0,0-1 0,0 1-1,0 0 1,3 4 0,-2-3-338,-1 0-462,2 7 435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25.284"/>
    </inkml:context>
    <inkml:brush xml:id="br0">
      <inkml:brushProperty name="width" value="0.1" units="cm"/>
      <inkml:brushProperty name="height" value="0.1" units="cm"/>
      <inkml:brushProperty name="color" value="#E71224"/>
    </inkml:brush>
  </inkml:definitions>
  <inkml:trace contextRef="#ctx0" brushRef="#br0">133 1 72,'-3'-1'124,"-1"1"-1,1 1 1,-1-1 0,1 0-1,-1 1 1,1 0 0,0 0-1,-1 0 1,1 0 0,0 0-1,0 1 1,-1 0 0,1-1-1,0 1 1,1 0 0,-1 0-1,0 1 1,1-1 0,-1 1-1,1-1 1,-3 4 0,-1 4-234,1 0 1,0 0 0,1 0 0,0 0 0,-4 15-1,-11 30-864,12-26 302,3-17 297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25.653"/>
    </inkml:context>
    <inkml:brush xml:id="br0">
      <inkml:brushProperty name="width" value="0.1" units="cm"/>
      <inkml:brushProperty name="height" value="0.1" units="cm"/>
      <inkml:brushProperty name="color" value="#E71224"/>
    </inkml:brush>
  </inkml:definitions>
  <inkml:trace contextRef="#ctx0" brushRef="#br0">1 54 104,'13'-5'185,"0"2"1,1-1-1,0 2 0,-1 0 0,1 0 1,18 1-1,37-5 106,36-18-1374,-91 19 710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4:50.939"/>
    </inkml:context>
    <inkml:brush xml:id="br0">
      <inkml:brushProperty name="width" value="0.1" units="cm"/>
      <inkml:brushProperty name="height" value="0.1" units="cm"/>
      <inkml:brushProperty name="color" value="#E71224"/>
    </inkml:brush>
  </inkml:definitions>
  <inkml:trace contextRef="#ctx0" brushRef="#br0">0 0 452,'0'0'373,"36"15"1375,6-1-1521,-1 2-1,0 2 1,-1 2-1,-1 1 1,0 2 0,-2 2-1,-1 1 1,-2 2-1,0 1 1,-2 2 0,-1 1-1,-1 1 1,-2 2-1,-2 1 1,-1 0 0,24 50-1,-15-16 451,-2 2-1,-4 1 0,-3 0 1,-4 2-1,-3 1 0,-3 1 1,-3 0-1,-4 0 0,-1 81 1,-8-125-459,-2 0 0,-1-1 0,-1 0 0,-2 0 0,-1 0 1,-1-1-1,-2 0 0,-1-1 0,-25 44 0,25-54-237,-1 0-1,-1-2 1,0 0-1,-1 0 1,-1-2-1,-1 0 1,-1 0-1,0-2 1,0 0-1,-2-1 1,1-1-1,-2-1 1,1-1 0,-27 9-1,4-3-1421,-55 11 0,87-24 776,-1-1 0,0 0 0,-1-1 0,1 0 0,0-1 0,0-1 0,0 1 0,0-2 0,-23-5 0,32 6 341,-1 0 1,1-1-1,1 1 1,-1-1-1,0 0 0,0 0 1,0 0-1,-3-4 1,-5-6-1151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4:51.434"/>
    </inkml:context>
    <inkml:brush xml:id="br0">
      <inkml:brushProperty name="width" value="0.1" units="cm"/>
      <inkml:brushProperty name="height" value="0.1" units="cm"/>
      <inkml:brushProperty name="color" value="#E71224"/>
    </inkml:brush>
  </inkml:definitions>
  <inkml:trace contextRef="#ctx0" brushRef="#br0">561 1 32,'-17'12'673,"0"2"0,1 0 0,0 1 1,1 0-1,-19 26 0,0-1-10,-104 130 1495,41-48-849,66-84-726,2 1 1,1 1-1,-38 75 1,62-107-540,0 1-1,1 0 1,0-1 0,1 1 0,0 0-1,0 0 1,1 1 0,0-1-1,0 0 1,1 0 0,0 1-1,1-1 1,0 0 0,1 0 0,0 0-1,0 0 1,5 13 0,-1-11-63,-1 0 1,1-1-1,1 1 1,0-2-1,1 1 1,0-1-1,0 0 1,1 0-1,0-1 1,0 0-1,1-1 1,19 11-1,16 6-398,1-1 0,1-3 1,75 22-1,156 25-2758,-225-55 2338,139 19-3332,-148-26 3008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4:52.231"/>
    </inkml:context>
    <inkml:brush xml:id="br0">
      <inkml:brushProperty name="width" value="0.1" units="cm"/>
      <inkml:brushProperty name="height" value="0.1" units="cm"/>
      <inkml:brushProperty name="color" value="#E71224"/>
    </inkml:brush>
  </inkml:definitions>
  <inkml:trace contextRef="#ctx0" brushRef="#br0">30 1 204,'-3'68'897,"9"126"1,2-27-473,-7-132-704,-2-1 0,-1 1 0,-2 0 0,-1-1 1,-16 57-1,12-67-280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4:52.615"/>
    </inkml:context>
    <inkml:brush xml:id="br0">
      <inkml:brushProperty name="width" value="0.1" units="cm"/>
      <inkml:brushProperty name="height" value="0.1" units="cm"/>
      <inkml:brushProperty name="color" value="#E71224"/>
    </inkml:brush>
  </inkml:definitions>
  <inkml:trace contextRef="#ctx0" brushRef="#br0">1 81 540,'371'-31'3536,"-143"18"-3364,-22-19-3053,-182 27 2130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4:53.007"/>
    </inkml:context>
    <inkml:brush xml:id="br0">
      <inkml:brushProperty name="width" value="0.1" units="cm"/>
      <inkml:brushProperty name="height" value="0.1" units="cm"/>
      <inkml:brushProperty name="color" value="#E71224"/>
    </inkml:brush>
  </inkml:definitions>
  <inkml:trace contextRef="#ctx0" brushRef="#br0">117 1 640,'0'79'1667,"2"47"768,-31 249-1,-18-90-1589,43-262-1015,4-18 17,0-1-1,0 1 1,-1 0 0,0-1 0,0 1-1,0-1 1,-1 1 0,1-1 0,-1 0-1,0 1 1,-1-1 0,1 0-1,-6 7 1,-1-23-3811,3-2 2915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4:53.391"/>
    </inkml:context>
    <inkml:brush xml:id="br0">
      <inkml:brushProperty name="width" value="0.1" units="cm"/>
      <inkml:brushProperty name="height" value="0.1" units="cm"/>
      <inkml:brushProperty name="color" value="#E71224"/>
    </inkml:brush>
  </inkml:definitions>
  <inkml:trace contextRef="#ctx0" brushRef="#br0">448 0 196,'-14'13'586,"1"0"1,1 0-1,0 1 0,1 0 1,0 1-1,2 1 0,-15 27 1,-14 22 269,-114 175-1114,14 9-3950,125-222 3579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4:53.768"/>
    </inkml:context>
    <inkml:brush xml:id="br0">
      <inkml:brushProperty name="width" value="0.1" units="cm"/>
      <inkml:brushProperty name="height" value="0.1" units="cm"/>
      <inkml:brushProperty name="color" value="#E71224"/>
    </inkml:brush>
  </inkml:definitions>
  <inkml:trace contextRef="#ctx0" brushRef="#br0">0 0 312,'44'18'1649,"1"-3"1,0-1-1,1-2 1,77 9-1,193 1 557,-236-18-2210,125 0-2198,-175-6 223,-1-2 0,45-10 0,-57 9 661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3:45:27.397"/>
    </inkml:context>
    <inkml:brush xml:id="br0">
      <inkml:brushProperty name="width" value="0.1" units="cm"/>
      <inkml:brushProperty name="height" value="0.1" units="cm"/>
      <inkml:brushProperty name="color" value="#E71224"/>
    </inkml:brush>
  </inkml:definitions>
  <inkml:trace contextRef="#ctx0" brushRef="#br0">4 22 280,'0'-1'127,"0"0"1,1 1-1,-1-1 0,0 0 1,0 0-1,0 0 0,0 1 0,1-1 1,-1 0-1,0 1 0,1-1 1,-1 0-1,1 1 0,-1-1 1,1 0-1,-1 1 0,1-1 0,-1 1 1,1-1-1,0 1 0,-1-1 1,1 1-1,-1-1 0,1 1 1,0 0-1,1-1 0,27-4 1828,35 11-511,-59-5-1343,6 1-29,0 1 0,0 0 1,0 1-1,-1 0 0,0 0 1,0 1-1,0 1 0,-1 0 1,1 0-1,-1 0 0,-1 2 1,16 14-1,-17-15-50,-1 0 1,0 1-1,0 0 0,-1 0 1,0 0-1,0 1 0,-1 0 1,0 0-1,0 0 0,-1 0 0,0 0 1,-1 1-1,0-1 0,-1 1 1,1 11-1,-3-10 0,0 0 0,-1 0 0,-1-1-1,0 1 1,0-1 0,-1 0 0,0 1 0,-1-2-1,0 1 1,0 0 0,-1-1 0,-1 0 0,1-1-1,-10 9 1,-14 15 33,-1-1 0,-38 27-1,69-58-54,-35 30 44,15-12 61,0-2 0,-23 15 0,43-31-102,-1 0 0,1 0 0,0 1 0,0-1 0,0 0 0,-1 0 0,1 0 1,0 0-1,0 0 0,0 0 0,0 0 0,-1 0 0,1 0 0,0 1 0,0-1 1,0 0-1,0 0 0,0 0 0,0 0 0,-1 1 0,1-1 0,0 0 0,0 0 1,0 0-1,0 0 0,0 1 0,0-1 0,0 0 0,0 0 0,0 0 1,0 1-1,0-1 0,0 0 0,0 0 0,0 0 0,0 1 0,0-1 0,0 0 1,0 0-1,0 0 0,0 0 0,0 1 0,0-1 0,0 0 0,1 0 0,-1 0 1,0 0-1,0 1 0,13 5 23,19 0-83,-31-6 59,16 2-112,1-1 1,0-1-1,-1 0 1,1-1 0,0-1-1,-1-1 1,24-7-1,61-23-7171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4:25:03.477"/>
    </inkml:context>
    <inkml:brush xml:id="br0">
      <inkml:brushProperty name="width" value="0.035" units="cm"/>
      <inkml:brushProperty name="height" value="0.035" units="cm"/>
      <inkml:brushProperty name="color" value="#E71224"/>
    </inkml:brush>
  </inkml:definitions>
  <inkml:trace contextRef="#ctx0" brushRef="#br0">0 1381 24575,'0'-7'0,"7"-9"0,9-22 0,22-19 0,40-20 0,46-17 0,52-13 0,49-10 0,77-5 0,68-9-1534,47 4 1534,29 10-2114,6 11 2114,2 16 0,-22 17 0,-42 22 0,-68 18-897,-88 15-2749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7:49:19.816"/>
    </inkml:context>
    <inkml:brush xml:id="br0">
      <inkml:brushProperty name="width" value="0.1" units="cm"/>
      <inkml:brushProperty name="height" value="0.1" units="cm"/>
      <inkml:brushProperty name="color" value="#E71224"/>
    </inkml:brush>
  </inkml:definitions>
  <inkml:trace contextRef="#ctx0" brushRef="#br0">36 4745 52,'0'-1'115,"-1"1"1,0-1-1,1 1 1,-1-1-1,0 1 1,0 0-1,1-1 1,-1 1-1,0 0 0,0-1 1,0 1-1,1 0 1,-1 0-1,0 0 1,0 0-1,0-1 1,0 1-1,1 0 1,-1 1-1,0-1 0,0 0 1,0 0-1,0 0 1,1 0-1,-1 1 1,0-1-1,0 0 1,0 1-1,1-1 0,-1 1 1,0-1-1,1 1 1,-1-1-1,0 1 1,1-1-1,-1 1 1,1 0-1,-1-1 1,1 1-1,-2 1 0,1 4 189,0 1 0,0-1 0,0 0-1,1 1 1,0 10 0,0-16-326,0 25 88,0 0 1,2-1-1,1 1 0,1 0 1,1-1-1,1 0 0,2 0 0,0-1 1,1 0-1,2 0 0,0-1 1,2-1-1,0 0 0,18 22 1,14 9 91,99 90 1,-114-118-159,1-2 0,2 0 0,0-2 0,70 32-1,15-4-167,2-5 0,2-5 0,2-5 0,154 21 0,-114-33 229,0-7 1,254-8 0,119-63 316,-427 36-360,-1-5 1,192-70-1,-199 48 45,-3-5 1,128-87 0,-131 78-28,-45 27-13,-3-3-1,0-2 1,-3-1-1,-1-3 1,-2-2-1,-2-1 1,-2-2-1,40-68 1,22-34 93,-34 53 258,85-167 0,-41-16 754,-97 238-993,75-274 1031,41-235 121,-85 404-1109,6 2-1,127-253 1,-125 304-136,4 2 0,92-117 0,166-141 47,-79 82-6,-222 253-84,134-172 96,109-125 229,-113 164-129,272-216 1,-343 308-138,3 2-1,1 4 1,3 4 0,149-65 0,-205 102-44,40-16 31,126-31 1,-172 52-35,1 0 0,0 2 1,1 0-1,-1 1 0,0 1 1,0 1-1,0 0 0,0 1 1,0 1-1,0 1 0,0 0 1,21 10-1,49 23 100,63 31 16,-37-7-18,167 120 1,-191-118-49,-54-39-39,-1 1 1,-2 2-1,56 55 0,-69-59 67,0 2 0,-1 0-1,-2 1 1,0 1-1,21 49 1,-19-30-58,-8-24-87,-2 1-1,-1 1 1,-1 0 0,5 28-1,-6 25-2740,-6-69 1987,-1 0 0,0-1 0,0 1 0,-1-1 0,0 1-1,0-1 1,0 0 0,-5 8 0,-1 7-2292,2-12 1542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7:49:22.149"/>
    </inkml:context>
    <inkml:brush xml:id="br0">
      <inkml:brushProperty name="width" value="0.1" units="cm"/>
      <inkml:brushProperty name="height" value="0.1" units="cm"/>
      <inkml:brushProperty name="color" value="#E71224"/>
    </inkml:brush>
  </inkml:definitions>
  <inkml:trace contextRef="#ctx0" brushRef="#br0">14 1057 28,'0'0'847,"-6"-58"1525,0-39-2379,4 0 0,5 0 0,20-138 0,-16 174 72,2-12 146,23-92 0,-31 163-201,-1 0 0,1 0 1,-1 0-1,1 0 0,0 0 1,0 0-1,0 0 0,0 0 1,0 1-1,0-1 0,0 0 1,1 1-1,-1-1 0,1 1 1,-1-1-1,1 1 0,-1 0 1,1 0-1,0 0 1,2-2-1,1 2 12,-1 0 0,0 0 1,1 1-1,-1-1 0,1 1 0,-1 0 0,7 1 1,35-4 217,-16-2 35,-1 2 1,1 1-1,-1 1 0,44 4 0,3 0 53,274-26 1803,67-9 513,-113 13-1848,-86 9-216,511-30 646,-22 38-602,-362 3-469,465 29 257,-441-26-157,-74-4-2,566-6 208,-689-1-356,239-1 57,-126 34-110,-199-14-7,85 7 22,57 1-31,-204-17-39,145 28 180,-154-27-145,-5-1-1,0 0 0,0-1 0,1-1 0,12 1 0,122 3 100,-65 9-18,-75 24 127,1-16-203,0-1 0,-2 1 0,0 0 0,-1 0-1,-2 0 1,-1 39 0,1-13-19,1 58-259,-4 1 0,-17 107 1,17-196-542,-1 0 0,-1 0 1,0 0-1,-14 31 1,17-45 416,-1-1 0,0 1-1,1-1 1,-2 1 0,1-1 0,0 0 0,-1 0-1,1 0 1,-1 0 0,0-1 0,0 1 0,0-1-1,0 1 1,0-1 0,-1 0 0,1 0 0,-1-1 0,1 1-1,-1-1 1,0 0 0,0 0 0,0 0 0,1 0-1,-1 0 1,0-1 0,0 0 0,0 0 0,-8-1 0,-4-2-1225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7:49:23.787"/>
    </inkml:context>
    <inkml:brush xml:id="br0">
      <inkml:brushProperty name="width" value="0.1" units="cm"/>
      <inkml:brushProperty name="height" value="0.1" units="cm"/>
      <inkml:brushProperty name="color" value="#E71224"/>
    </inkml:brush>
  </inkml:definitions>
  <inkml:trace contextRef="#ctx0" brushRef="#br0">1509 1 664,'-2'0'169,"1"0"1,-1 1-1,1-1 0,-1 1 1,1-1-1,0 1 0,-1-1 1,1 1-1,0 0 0,0 0 0,-1-1 1,1 1-1,0 0 0,0 0 1,0 0-1,0 1 0,0-1 1,0 0-1,0 0 0,1 0 1,-1 1-1,0-1 0,1 0 0,-1 1 1,1-1-1,-1 1 0,1-1 1,-1 0-1,1 1 0,0-1 1,0 3-1,-3 53 1814,3-47-1377,17 297 3488,62 149-3204,-68-413-675,-2-1 0,-2 2 0,-2-1 0,0 77 0,-5-117-152,-1 0 0,1 0 0,-1 0 0,1-1 0,-1 1 0,0 0 0,0 0 0,0-1 0,-1 1 0,1-1 0,-1 1 0,1-1 0,-1 0 0,0 1 0,0-1 0,0 0 0,0 0 0,0 0 0,-3 2 0,0-2 31,0 1 0,1-1 0,-1 0 0,0 0 0,0-1 0,-1 1 0,1-1 0,0 0 0,-10 0 0,-3-1 70,0 0 0,0-1 0,0-2 1,0 0-1,-21-6 0,-103-37 125,-165-78 1,69 25-956,178 76 318,-240-88-4099,199 78-762,-106-19-1,171 44 3556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29:23.991"/>
    </inkml:context>
    <inkml:brush xml:id="br0">
      <inkml:brushProperty name="width" value="0.025" units="cm"/>
      <inkml:brushProperty name="height" value="0.025" units="cm"/>
      <inkml:brushProperty name="color" value="#E71224"/>
    </inkml:brush>
  </inkml:definitions>
  <inkml:trace contextRef="#ctx0" brushRef="#br0">137 380 24575,'0'1368'0,"0"-2634"0,-22 1719 0,19-444 0,0-23 0,-1-40 0,0-97 0,-38-524 0,32 626 0,10 49 0,0 0 0,0 0 0,0 0 0,0 0 0,0 0 0,0 1 0,0-1 0,0 0 0,0 0 0,0 0 0,0 0 0,0 0 0,0 0 0,0 0 0,0 0 0,0 1 0,0-1 0,0 0 0,0 0 0,-1 0 0,1 0 0,0 0 0,0 0 0,0 0 0,0 0 0,0 0 0,0 0 0,0 0 0,0 0 0,-1 0 0,1 0 0,0 0 0,0 0 0,0 0 0,0 0 0,0 0 0,0 0 0,0 0 0,-1 0 0,1 0 0,0 0 0,0 0 0,0 0 0,0 0 0,0 0 0,0 0 0,0 0 0,-1 0 0,1 0 0,0 0 0,0 0 0,0 0 0,0 0 0,0 0 0,0 0 0,0-1 0,0 1 0,0 0 0,0 0 0,-1 0 0,1 0 0,0 0 0,-4 30 0,-8 523 0,13-438 0,0-80 0,-1-33 0,0-7 0,1-49 0,-1 8 0,0 2 0,1 121 0,-1 157 0,0 1228 0,-19-2287-141,11 581-1083,4 94-5602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7:49:49.289"/>
    </inkml:context>
    <inkml:brush xml:id="br0">
      <inkml:brushProperty name="width" value="0.1" units="cm"/>
      <inkml:brushProperty name="height" value="0.1" units="cm"/>
      <inkml:brushProperty name="color" value="#E71224"/>
    </inkml:brush>
  </inkml:definitions>
  <inkml:trace contextRef="#ctx0" brushRef="#br0">2 1030 8,'-1'67'2463,"1"-44"-590,-1-44 1277,4-28-1415,14-85 0,0 14-1248,1-52-36,21-388 1640,-40 553-2079,1 6-13,0 1 0,-1-1-1,1 0 1,0 1-1,0-1 1,0 1-1,0-1 1,0 0 0,0 1-1,0-1 1,0 0-1,0 1 1,0-1-1,0 1 1,0-1 0,0 0-1,0 1 1,0-1-1,1 1 1,-1-1-1,0 0 1,0 1 0,1-1-1,-1 1 1,0-1-1,1 1 1,-1-1-1,1 1 1,-1-1 0,0 1-1,1 0 1,-1-1-1,1 1 1,0 0-1,-1-1 1,1 1 0,0 0-6,-1 0 3,2-1 3,0 0-3,3-3 7,0 0 0,0 1 0,0 0 0,0 0 0,0 0 0,1 0 0,0 1-1,-1 0 1,1 0 0,0 1 0,0 0 0,9-1 0,3 0 41,0 2 0,29 3-1,-41-3-36,616 81 521,-356-58-212,-100-12-115,586-5 665,-734-7-845,62-2 79,349 2 759,-427 1-856,285 14 270,-280-14-273,328 13 145,-295-11-130,79-5 1,-79 0-40,81 5 1,91 36 76,-176-31-54,-2 2 0,0 1 0,0 1 0,55 28 1,-80-36 3,-1 0 1,0-1-1,1 0 1,-1 0-1,1-1 1,0 0-1,-1 0 1,1-1-1,11-1 1,-15 1-4,-4 0-3,-6 49 123,-2 0 1,-2 0-1,-18 53 0,7-28-101,-5 35-26,-55 182-174,78-285 42,-16 34-325,18-39 321,0 0-1,-1 0 0,1 0 0,-1-1 1,1 1-1,-1 0 0,1 0 0,-1 0 1,0-1-1,1 1 0,-1 0 0,0-1 1,0 1-1,1 0 0,-1-1 0,0 1 1,0-1-1,0 1 0,0-1 0,0 0 1,0 1-1,0-1 0,0 0 1,0 0-1,0 0 0,0 1 0,0-1 1,0 0-1,0 0 0,0-1 0,0 1 1,-1 0-1,0-3-430,0 0 0,1-1 1,0 1-1,0 0 0,0-1 1,0 1-1,0 0 0,1-1 1,-1 1-1,1-6 0,2-26-2875,0 14 1773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7:49:51.169"/>
    </inkml:context>
    <inkml:brush xml:id="br0">
      <inkml:brushProperty name="width" value="0.1" units="cm"/>
      <inkml:brushProperty name="height" value="0.1" units="cm"/>
      <inkml:brushProperty name="color" value="#E71224"/>
    </inkml:brush>
  </inkml:definitions>
  <inkml:trace contextRef="#ctx0" brushRef="#br0">5 1153 8,'0'0'2308,"-5"-57"574,9-19-2401,19-111-1,0 6-260,11-94 752,-16 146-290,-11 91-346,1-38 1701,-7 75-2003,0 0 1,1-1 0,-1 1 0,0 0 0,0 0 0,1 0-1,-1 0 1,1 0 0,-1 0 0,1 0 0,-1 0-1,1 1 1,-1-1 0,1 0 0,0 1 0,-1 0-1,1-1 1,0 1 0,0 0 0,-1 0 0,1 0 0,3 0-1,46-3 544,26 0 913,-51 0-1132,1 2 1,52 4-1,88 6 157,-26-4-88,73 1 71,-63-4-196,-66 2-97,-1 2 211,0-4 0,159-17 0,58-31 205,-193 24-381,-32 5-91,1 4 0,137-7-1,-149 21-53,128-6 477,-85-2-133,141 8-1,-81 3-149,50 3-165,-164-1-80,44 2 8,325-6 63,-396 0-106,-27-2-6,1-1 0,-1 1 0,0 0-1,1 0 1,-1 0 0,0 0 0,0 0-1,1 0 1,-1 0 0,0 0-1,1 0 1,-1 0 0,0 0 0,0 0-1,1 0 1,-1 0 0,0 0 0,1 0-1,-1 0 1,0 0 0,0 0 0,1 0-1,-1 1 1,0-1 0,0 0-1,1 0 1,-1 0 0,0 0 0,0 1-1,1-1 1,-1 0 0,0 0 0,0 0-1,0 1 1,1-1 0,-1 0 0,0 0-1,0 1 1,0-1 0,0 0 0,0 1-1,0-1 1,0 0 0,0 0-1,0 1 1,1-1 0,-1 0 0,0 1-1,0-1 1,0 0 0,-1 0 0,1 1-1,0-1 1,0 0 0,0 1 0,0-1-1,0 0 1,0 0 0,0 1 0,0-1-1,-1 0 1,1 0 0,0 1-1,0-1 1,-1 0 0,-2 8 141,-1 0 0,1 0 0,0 1 0,0-1 0,1 0 0,1 1 0,-1 0 0,0 10 0,-1 6-67,-28 163 39,-38 171-221,63-334-260,-2 1-1,-1-1 1,-13 28-1,18-45-367,-1 0-1,0 0 0,0-1 0,-1 0 0,-8 8 0,9-10-604,0-1 0,0 0-1,-1 0 1,1 0 0,-1-1 0,0 1-1,-12 3 1,0-10-2363,3 1 1943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7:49:55.653"/>
    </inkml:context>
    <inkml:brush xml:id="br0">
      <inkml:brushProperty name="width" value="0.1" units="cm"/>
      <inkml:brushProperty name="height" value="0.1" units="cm"/>
      <inkml:brushProperty name="color" value="#E71224"/>
    </inkml:brush>
  </inkml:definitions>
  <inkml:trace contextRef="#ctx0" brushRef="#br0">1959 1 48,'0'0'1142,"-26"30"6302,-144 12-1325,96-25-5480,-98 35 1,66-9-366,3 4 1,2 5-1,-153 105 0,178-101-264,2 3 0,3 4-1,2 2 1,-104 129 0,129-132-14,3 1 0,3 2 0,2 2 0,-34 91 1,-82 294-614,123-341 638,5 0 0,5 2 0,-4 118 1,10 345 1080,13-508-1113,3 159 138,11 0 0,9-1 0,82 346 0,65 281-586,-92-423 1189,-48-280-696,70 205 0,-46-170-361,-53-183-102,-1 1 0,0-1 0,0 1 0,0 0 0,0-1 0,0 1 0,-1-1 0,1 1 0,-1-1 0,1 1 0,-1-1 0,0 1 1,0-1-1,0 0 0,-1 1 0,1-1 0,0 0 0,-1 0 0,1 0 0,-3 2 0,3-2-34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7:49:56.256"/>
    </inkml:context>
    <inkml:brush xml:id="br0">
      <inkml:brushProperty name="width" value="0.1" units="cm"/>
      <inkml:brushProperty name="height" value="0.1" units="cm"/>
      <inkml:brushProperty name="color" value="#E71224"/>
    </inkml:brush>
  </inkml:definitions>
  <inkml:trace contextRef="#ctx0" brushRef="#br0">1162 1 236,'-4'11'192,"2"-1"-1,0 1 1,0 0-1,1 1 1,0-1-1,1 0 1,0 0-1,1 0 1,0 0-1,3 13 1,2 31 205,14 183 768,0-13 197,-12 95 1101,-10-247-1121,-3-1 1,-20 102 0,22-161-995,0 1 0,-1-1 0,0 0 0,-1 0 1,-6 12-1,8-21-230,0 0 0,1 0 0,-1 0 0,-1 0 0,1 0 0,0-1 0,-1 0 0,0 1 0,0-1 0,0-1 0,0 1 0,0 0 0,-1-1 0,1 0 0,-1 0 0,0-1 0,-4 2 0,-6 0 5,0-1 1,-1 0-1,1-2 1,0 0-1,0 0 0,-1-1 1,1-1-1,0-1 1,0 0-1,-27-10 1,-15-8 32,-75-39 0,96 42-93,-252-136 44,230 118-126,2-2 0,-91-83 0,136 111-193,0-1 1,1 0-1,1-1 0,-1 0 0,2-1 0,0 0 0,1 0 0,-12-28 1,16 31-528,0 0 0,1 0 0,0-1 0,0 1 0,1-1 0,1 1 0,0-1 1,0 1-1,1-1 0,0 1 0,1-1 0,0 1 0,6-18 0,7-17-2669,-6 21 1741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7:49:57.606"/>
    </inkml:context>
    <inkml:brush xml:id="br0">
      <inkml:brushProperty name="width" value="0.1" units="cm"/>
      <inkml:brushProperty name="height" value="0.1" units="cm"/>
      <inkml:brushProperty name="color" value="#E71224"/>
    </inkml:brush>
  </inkml:definitions>
  <inkml:trace contextRef="#ctx0" brushRef="#br0">2968 45 52,'-1'-3'307,"-1"0"0,0 1 0,0-1 0,0 1 0,0 0 0,0-1 0,0 1 0,0 0 0,-1 0 0,1 0 0,-1 1 0,0-1-1,1 0 1,-1 1 0,0 0 0,0 0 0,0 0 0,0 0 0,0 0 0,-5 0 0,-65-5 3183,46 7-2928,0 2 0,0 1 0,0 1 0,0 1 0,1 2 0,0 0 0,-46 22 0,-168 106 303,188-103-499,-54 36 76,4 5 0,3 4 0,3 4 0,4 5 0,-141 172 0,56-30 424,-266 453 1,207-223-557,171-325-263,22-47-36,-5 14 21,-4-2 1,-81 115-1,122-201-71,0 0 0,0-1 0,-1-1 0,-25 18-1,-60 35-3660,-2 0-3599,22-7-396,69-50 6396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07:49:58.105"/>
    </inkml:context>
    <inkml:brush xml:id="br0">
      <inkml:brushProperty name="width" value="0.1" units="cm"/>
      <inkml:brushProperty name="height" value="0.1" units="cm"/>
      <inkml:brushProperty name="color" value="#E71224"/>
    </inkml:brush>
  </inkml:definitions>
  <inkml:trace contextRef="#ctx0" brushRef="#br0">76 0 304,'-1'23'695,"-2"0"0,-1-1 0,-12 43-1,8-37-219,-6 50 0,13-69-399,-27 392 2607,28-341-2418,2 1 1,3-1-1,3 0 0,24 96 1,-28-144-244,0 0 1,0 0 0,1 0-1,1-1 1,0 0 0,0 0-1,1 0 1,0-1 0,16 17-1,-16-21-4,0 1-1,1-2 0,-1 1 1,1-1-1,0 0 0,1-1 1,-1 0-1,1 0 0,0-1 1,0 0-1,0-1 0,0 0 1,18 2-1,3-3 32,-1-1 0,0-1 1,0-2-1,0-1 0,0-1 0,0-1 0,-1-2 1,50-20-1,16-14 178,98-60 0,-182 96-220,253-162-1334,-220 136-251,-2-3 0,-1-1 0,63-76 1,-79 79 271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4:25:06.543"/>
    </inkml:context>
    <inkml:brush xml:id="br0">
      <inkml:brushProperty name="width" value="0.035" units="cm"/>
      <inkml:brushProperty name="height" value="0.035" units="cm"/>
      <inkml:brushProperty name="color" value="#E71224"/>
    </inkml:brush>
  </inkml:definitions>
  <inkml:trace contextRef="#ctx0" brushRef="#br0">1 1 24575,'13'0'0,"0"2"0,0 0 0,-1 0 0,1 1 0,13 6 0,-1-2 0,151 49 5,208 99-1,157 108-114,161 111-218,-476-239 240,211 166 0,-432-297 88,30 22 0,-1 2 0,54 56 0,-85-81 8,0 0 1,-1 1 0,1 0 0,-1 0 0,1-1 0,-1 1-1,0 0 1,-1 1 0,1-1 0,-1 0 0,0 1 0,0-1-1,0 0 1,0 1 0,-1-1 0,0 1 0,0-1 0,0 1-1,0-1 1,-1 1 0,0-1 0,1 1 0,-2-1 0,1 0-1,-1 1 1,1-1 0,-1 0 0,0 0 0,0 0 0,-1 0-1,-4 6 1,-9 8 55,0-1 0,-1-1 0,0 0 0,-38 26 0,44-34-61,-717 475-3,357-248 0,313-197-117,-159 98 368,177-114-626,-1-1 1,-2-2-1,-58 17 0,19-16-6451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29:32.102"/>
    </inkml:context>
    <inkml:brush xml:id="br0">
      <inkml:brushProperty name="width" value="0.025" units="cm"/>
      <inkml:brushProperty name="height" value="0.025" units="cm"/>
      <inkml:brushProperty name="color" value="#E71224"/>
    </inkml:brush>
  </inkml:definitions>
  <inkml:trace contextRef="#ctx0" brushRef="#br0">0 104 24575,'17'459'0,"-3"-130"0,-9 112 0,30-1726 0,-35 1269 0,1-16 0,6 64 0,90 778 0,-64-498 0,-29-290 0,-3-49 0,-5-260 0,-46 985 0,46-654 0,4-25 0,-1 0 0,-1-1 0,-1 1 0,-1-1 0,-1 0 0,-6 19 0,11-37 0,0 0 0,0 0 0,0 0 0,0 1 0,0-1 0,0 0 0,0 0 0,0 0 0,-1 0 0,1 0 0,0 0 0,0 1 0,0-1 0,0 0 0,0 0 0,0 0 0,0 0 0,0 0 0,0 0 0,0 0 0,-1 1 0,1-1 0,0 0 0,0 0 0,0 0 0,0 0 0,0 0 0,0 0 0,-1 0 0,1 0 0,0 0 0,0 0 0,0 0 0,0 0 0,0 0 0,0 0 0,-1 0 0,1 0 0,0 0 0,0 0 0,0 0 0,0 0 0,0 0 0,-1 0 0,1 0 0,0 0 0,0 0 0,0 0 0,0 0 0,0 0 0,0 0 0,-1-1 0,1 1 0,0 0 0,0 0 0,0 0 0,0 0 0,0 0 0,0 0 0,0 0 0,0 0 0,0-1 0,-1 1 0,-4-22 0,-5-89 0,4-154 0,6 146 0,0-338-1365,0 373-5461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04:18.943"/>
    </inkml:context>
    <inkml:brush xml:id="br0">
      <inkml:brushProperty name="width" value="0.025" units="cm"/>
      <inkml:brushProperty name="height" value="0.025" units="cm"/>
      <inkml:brushProperty name="color" value="#E71224"/>
    </inkml:brush>
  </inkml:definitions>
  <inkml:trace contextRef="#ctx0" brushRef="#br0">187 1 24575,'-5'0'0,"0"0"0,0 0 0,0 1 0,-1-1 0,1 1 0,0 0 0,0 1 0,1-1 0,-1 1 0,0 0 0,0 0 0,1 1 0,-1 0 0,1-1 0,-7 7 0,5-2 0,0 0 0,0 0 0,1 0 0,0 1 0,0 0 0,1 0 0,0 0 0,-3 11 0,-7 25 0,2 0 0,2 1 0,2 1 0,2-1 0,2 1 0,3 84 0,2-120 0,0 0 0,1 0 0,0 0 0,0 0 0,1 0 0,0-1 0,1 0 0,0 1 0,1-1 0,0-1 0,0 1 0,1-1 0,0 0 0,0 0 0,1 0 0,12 10 0,5 3 0,2-1 0,0-1 0,53 27 0,-61-36 0,0-1 0,1 0 0,0-1 0,0-1 0,1-1 0,0-1 0,0-1 0,0-1 0,0 0 0,1-1 0,-1-2 0,31-2 0,-46 1 0,1 0 0,0 0 0,-1-1 0,1 0 0,-1 0 0,0 0 0,1-1 0,-1 0 0,0 0 0,-1 0 0,1 0 0,0-1 0,-1 0 0,0 0 0,4-5 0,-2 1 0,0 0 0,-1 0 0,0-1 0,0 0 0,-1 0 0,0 0 0,-1-1 0,3-10 0,-1-2 0,-1-1 0,-2 1 0,0 0 0,-1-1 0,-1 1 0,-1-1 0,-4-23 0,2 33 6,0 0-1,0 0 1,-1 1-1,-1-1 0,0 1 1,-1 0-1,0 0 1,-1 1-1,0-1 1,-1 1-1,0 1 1,-1 0-1,0 0 0,0 1 1,-1 0-1,-1 0 1,1 1-1,-1 0 1,-1 1-1,1 1 1,-22-10-1,-1 4-217,-1 0 0,0 3 0,0 0-1,-1 3 1,0 1 0,-65-1 0,42 5-6614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04:32.050"/>
    </inkml:context>
    <inkml:brush xml:id="br0">
      <inkml:brushProperty name="width" value="0.025" units="cm"/>
      <inkml:brushProperty name="height" value="0.025" units="cm"/>
      <inkml:brushProperty name="color" value="#E71224"/>
    </inkml:brush>
  </inkml:definitions>
  <inkml:trace contextRef="#ctx0" brushRef="#br0">2 59 24575,'0'1884'0,"0"-2119"0,-2-209 0,5-526 0,-2 957 0,-1-16 0,1 0 0,1 0 0,2 1 0,9-36 0,-12 58 0,1 1 0,-1 0 0,1 0 0,0 0 0,1 0 0,-1 0 0,1 0 0,0 1 0,0-1 0,0 1 0,1 0 0,0 0 0,-1 0 0,2 0 0,-1 1 0,0-1 0,1 1 0,-1 0 0,1 0 0,0 1 0,0 0 0,0-1 0,0 2 0,0-1 0,0 1 0,1-1 0,-1 1 0,10 0 0,-3 0 0,1 1 0,-1 1 0,1-1 0,0 2 0,22 5 0,-31-6 0,0 1 0,0-1 0,0 1 0,0 0 0,0 0 0,-1 1 0,1-1 0,-1 1 0,0-1 0,1 1 0,-1 0 0,0 0 0,-1 1 0,1-1 0,-1 0 0,1 1 0,-1 0 0,0-1 0,0 1 0,-1 0 0,2 5 0,3 15 0,-1 0 0,-1 0 0,-1 0 0,-2 1 0,0-1 0,-1 1 0,-5 31 0,-2-12 0,-1 0 0,-2 0 0,-18 48 0,22-78 0,0-1 0,-1 0 0,0 0 0,-1-1 0,-1 0 0,-12 14 0,-15 20 0,36-44 0,-1-1 0,1 0 0,-1 1 0,1-1 0,-1 0 0,1 1 0,0-1 0,-1 1 0,1-1 0,0 0 0,0 1 0,0-1 0,0 1 0,1-1 0,-1 0 0,0 1 0,0-1 0,1 0 0,-1 1 0,1-1 0,-1 0 0,1 1 0,0-1 0,0 0 0,-1 0 0,1 0 0,0 0 0,0 1 0,0-1 0,0-1 0,2 2 0,44 35 0,-28-24 0,18 17 0,-2 2 0,0 2 0,-3 1 0,48 64 0,93 171 0,217 502-1365,-365-716-5461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04:34.356"/>
    </inkml:context>
    <inkml:brush xml:id="br0">
      <inkml:brushProperty name="width" value="0.025" units="cm"/>
      <inkml:brushProperty name="height" value="0.025" units="cm"/>
      <inkml:brushProperty name="color" value="#E71224"/>
    </inkml:brush>
  </inkml:definitions>
  <inkml:trace contextRef="#ctx0" brushRef="#br0">33 1 24575,'0'12'0,"0"29"0,0 51 0,0 47 0,0 48 0,0 55 0,0 66 0,0 30 0,-6-17 0,-2-58 0,0-67 0,2-61 0,2-53-8191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04:35.751"/>
    </inkml:context>
    <inkml:brush xml:id="br0">
      <inkml:brushProperty name="width" value="0.025" units="cm"/>
      <inkml:brushProperty name="height" value="0.025" units="cm"/>
      <inkml:brushProperty name="color" value="#E71224"/>
    </inkml:brush>
  </inkml:definitions>
  <inkml:trace contextRef="#ctx0" brushRef="#br0">523 0 24575,'-6'0'0,"-8"6"0,-9 9 0,-11 7 0,-13 19 0,-11 20 0,-8 14 0,1-2 0,6-6 0,6-8 0,13-8 0,6-13 0,10-13-8191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04:37.188"/>
    </inkml:context>
    <inkml:brush xml:id="br0">
      <inkml:brushProperty name="width" value="0.025" units="cm"/>
      <inkml:brushProperty name="height" value="0.025" units="cm"/>
      <inkml:brushProperty name="color" value="#E71224"/>
    </inkml:brush>
  </inkml:definitions>
  <inkml:trace contextRef="#ctx0" brushRef="#br0">1 0 24575,'2222'0'-1365,"-2147"0"-5461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04:38.921"/>
    </inkml:context>
    <inkml:brush xml:id="br0">
      <inkml:brushProperty name="width" value="0.025" units="cm"/>
      <inkml:brushProperty name="height" value="0.025" units="cm"/>
      <inkml:brushProperty name="color" value="#E71224"/>
    </inkml:brush>
  </inkml:definitions>
  <inkml:trace contextRef="#ctx0" brushRef="#br0">0 1737 24575,'0'-6'0,"0"-33"0,13-66 0,21-57 0,19-27 0,12-5 0,7 12 0,4 17 0,8 26 0,7 17 0,14 11 0,0 12 0,-10 17 0,-16 16 0,-15 19 0,-19 18-8191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04:39.531"/>
    </inkml:context>
    <inkml:brush xml:id="br0">
      <inkml:brushProperty name="width" value="0.025" units="cm"/>
      <inkml:brushProperty name="height" value="0.025" units="cm"/>
      <inkml:brushProperty name="color" value="#E71224"/>
    </inkml:brush>
  </inkml:definitions>
  <inkml:trace contextRef="#ctx0" brushRef="#br0">707 148 24575,'0'-6'0,"-6"-2"0,-8 0 0,-21-5 0,-22-6 0,-38-6 0,-23 2 0,-2 4 0,12 5 0,19 6 0,24 3-8191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3T11:04:40.947"/>
    </inkml:context>
    <inkml:brush xml:id="br0">
      <inkml:brushProperty name="width" value="0.025" units="cm"/>
      <inkml:brushProperty name="height" value="0.025" units="cm"/>
      <inkml:brushProperty name="color" value="#E71224"/>
    </inkml:brush>
  </inkml:definitions>
  <inkml:trace contextRef="#ctx0" brushRef="#br0">1 1 24575,'0'12'0,"0"11"0,0 7 0,0 11 0,0 11 0,0 9 0,0 0 0,0-4 0,0-6 0,0-5 0,0-4 0,0-3 0,0-2 0,0-2 0,0-6-8191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4:25:09.900"/>
    </inkml:context>
    <inkml:brush xml:id="br0">
      <inkml:brushProperty name="width" value="0.035" units="cm"/>
      <inkml:brushProperty name="height" value="0.035" units="cm"/>
      <inkml:brushProperty name="color" value="#E71224"/>
    </inkml:brush>
  </inkml:definitions>
  <inkml:trace contextRef="#ctx0" brushRef="#br0">1515 0 24575,'1'1'0,"1"-1"0,-1 1 0,1-1 0,-1 1 0,0-1 0,1 1 0,-1 0 0,0 0 0,1 0 0,-1 0 0,0 0 0,0 0 0,0 0 0,0 0 0,0 0 0,0 1 0,0-1 0,0 0 0,0 1 0,-1-1 0,1 0 0,0 1 0,-1-1 0,1 1 0,-1-1 0,0 1 0,1-1 0,-1 3 0,7 52 0,-7-49 0,2 46 0,-2 0 0,-3 0 0,-16 87 0,-51 158 0,37-174 0,-79 338-637,-176 653 165,105-586 458,144-437 6,-4-1-1,-5-2 1,-89 127 0,101-169-13,-2-3 0,-2-1 0,-2-1 0,-2-3 0,-1-1 1,-2-3-1,-1-2 0,-2-1 0,-87 40 0,87-51-6805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2T04:25:10.710"/>
    </inkml:context>
    <inkml:brush xml:id="br0">
      <inkml:brushProperty name="width" value="0.035" units="cm"/>
      <inkml:brushProperty name="height" value="0.035" units="cm"/>
      <inkml:brushProperty name="color" value="#E71224"/>
    </inkml:brush>
  </inkml:definitions>
  <inkml:trace contextRef="#ctx0" brushRef="#br0">2 0 24575,'0'1245'0,"-1"-1217"0,1-15 0,-1 0 0,1 0 0,4 25 0,-3-35 0,0 0 0,-1 0 0,1 0 0,0 0 0,1 0 0,-1 0 0,1 0 0,-1 0 0,1 0 0,0-1 0,0 1 0,0 0 0,0-1 0,0 0 0,1 0 0,-1 0 0,1 0 0,-1 0 0,1 0 0,0 0 0,3 1 0,15 3 0,0-1 0,1 0 0,0-1 0,0-2 0,0 0 0,42-3 0,-19 1 0,651-24-717,13-41-792,-664 61 1475,2167-314-2932,-1739 221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10/6/2024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10/6/2024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10/6/2024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10/6/2024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10/6/2024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customXml" Target="../ink/ink7.xml"/><Relationship Id="rId12"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customXml" Target="../ink/ink9.xml"/><Relationship Id="rId5" Type="http://schemas.openxmlformats.org/officeDocument/2006/relationships/customXml" Target="../ink/ink6.xml"/><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customXml" Target="../ink/ink8.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customXml" Target="../ink/ink19.xml"/><Relationship Id="rId18" Type="http://schemas.openxmlformats.org/officeDocument/2006/relationships/image" Target="../media/image49.png"/><Relationship Id="rId26" Type="http://schemas.openxmlformats.org/officeDocument/2006/relationships/image" Target="../media/image53.png"/><Relationship Id="rId39" Type="http://schemas.openxmlformats.org/officeDocument/2006/relationships/customXml" Target="../ink/ink32.xml"/><Relationship Id="rId21" Type="http://schemas.openxmlformats.org/officeDocument/2006/relationships/customXml" Target="../ink/ink23.xml"/><Relationship Id="rId34" Type="http://schemas.openxmlformats.org/officeDocument/2006/relationships/image" Target="../media/image57.png"/><Relationship Id="rId42" Type="http://schemas.openxmlformats.org/officeDocument/2006/relationships/image" Target="../media/image61.png"/><Relationship Id="rId47" Type="http://schemas.openxmlformats.org/officeDocument/2006/relationships/customXml" Target="../ink/ink36.xml"/><Relationship Id="rId50" Type="http://schemas.openxmlformats.org/officeDocument/2006/relationships/image" Target="../media/image65.png"/><Relationship Id="rId7" Type="http://schemas.openxmlformats.org/officeDocument/2006/relationships/customXml" Target="../ink/ink16.xml"/><Relationship Id="rId2" Type="http://schemas.openxmlformats.org/officeDocument/2006/relationships/image" Target="../media/image41.png"/><Relationship Id="rId16" Type="http://schemas.openxmlformats.org/officeDocument/2006/relationships/image" Target="../media/image48.png"/><Relationship Id="rId29" Type="http://schemas.openxmlformats.org/officeDocument/2006/relationships/customXml" Target="../ink/ink27.xml"/><Relationship Id="rId11" Type="http://schemas.openxmlformats.org/officeDocument/2006/relationships/customXml" Target="../ink/ink18.xml"/><Relationship Id="rId24" Type="http://schemas.openxmlformats.org/officeDocument/2006/relationships/image" Target="../media/image52.png"/><Relationship Id="rId32" Type="http://schemas.openxmlformats.org/officeDocument/2006/relationships/image" Target="../media/image56.png"/><Relationship Id="rId37" Type="http://schemas.openxmlformats.org/officeDocument/2006/relationships/customXml" Target="../ink/ink31.xml"/><Relationship Id="rId40" Type="http://schemas.openxmlformats.org/officeDocument/2006/relationships/image" Target="../media/image60.png"/><Relationship Id="rId45" Type="http://schemas.openxmlformats.org/officeDocument/2006/relationships/customXml" Target="../ink/ink35.xml"/><Relationship Id="rId5" Type="http://schemas.openxmlformats.org/officeDocument/2006/relationships/customXml" Target="../ink/ink15.xml"/><Relationship Id="rId15" Type="http://schemas.openxmlformats.org/officeDocument/2006/relationships/customXml" Target="../ink/ink20.xml"/><Relationship Id="rId23" Type="http://schemas.openxmlformats.org/officeDocument/2006/relationships/customXml" Target="../ink/ink24.xml"/><Relationship Id="rId28" Type="http://schemas.openxmlformats.org/officeDocument/2006/relationships/image" Target="../media/image54.png"/><Relationship Id="rId36" Type="http://schemas.openxmlformats.org/officeDocument/2006/relationships/image" Target="../media/image58.png"/><Relationship Id="rId49" Type="http://schemas.openxmlformats.org/officeDocument/2006/relationships/customXml" Target="../ink/ink37.xml"/><Relationship Id="rId10" Type="http://schemas.openxmlformats.org/officeDocument/2006/relationships/image" Target="../media/image45.png"/><Relationship Id="rId19" Type="http://schemas.openxmlformats.org/officeDocument/2006/relationships/customXml" Target="../ink/ink22.xml"/><Relationship Id="rId31" Type="http://schemas.openxmlformats.org/officeDocument/2006/relationships/customXml" Target="../ink/ink28.xml"/><Relationship Id="rId44" Type="http://schemas.openxmlformats.org/officeDocument/2006/relationships/image" Target="../media/image62.png"/><Relationship Id="rId4" Type="http://schemas.openxmlformats.org/officeDocument/2006/relationships/image" Target="../media/image42.png"/><Relationship Id="rId9" Type="http://schemas.openxmlformats.org/officeDocument/2006/relationships/customXml" Target="../ink/ink17.xml"/><Relationship Id="rId14" Type="http://schemas.openxmlformats.org/officeDocument/2006/relationships/image" Target="../media/image47.png"/><Relationship Id="rId22" Type="http://schemas.openxmlformats.org/officeDocument/2006/relationships/image" Target="../media/image51.png"/><Relationship Id="rId27" Type="http://schemas.openxmlformats.org/officeDocument/2006/relationships/customXml" Target="../ink/ink26.xml"/><Relationship Id="rId30" Type="http://schemas.openxmlformats.org/officeDocument/2006/relationships/image" Target="../media/image55.png"/><Relationship Id="rId35" Type="http://schemas.openxmlformats.org/officeDocument/2006/relationships/customXml" Target="../ink/ink30.xml"/><Relationship Id="rId43" Type="http://schemas.openxmlformats.org/officeDocument/2006/relationships/customXml" Target="../ink/ink34.xml"/><Relationship Id="rId48" Type="http://schemas.openxmlformats.org/officeDocument/2006/relationships/image" Target="../media/image64.png"/><Relationship Id="rId8" Type="http://schemas.openxmlformats.org/officeDocument/2006/relationships/image" Target="../media/image44.png"/><Relationship Id="rId3" Type="http://schemas.openxmlformats.org/officeDocument/2006/relationships/customXml" Target="../ink/ink14.xml"/><Relationship Id="rId12" Type="http://schemas.openxmlformats.org/officeDocument/2006/relationships/image" Target="../media/image46.png"/><Relationship Id="rId17" Type="http://schemas.openxmlformats.org/officeDocument/2006/relationships/customXml" Target="../ink/ink21.xml"/><Relationship Id="rId25" Type="http://schemas.openxmlformats.org/officeDocument/2006/relationships/customXml" Target="../ink/ink25.xml"/><Relationship Id="rId33" Type="http://schemas.openxmlformats.org/officeDocument/2006/relationships/customXml" Target="../ink/ink29.xml"/><Relationship Id="rId38" Type="http://schemas.openxmlformats.org/officeDocument/2006/relationships/image" Target="../media/image59.png"/><Relationship Id="rId46" Type="http://schemas.openxmlformats.org/officeDocument/2006/relationships/image" Target="../media/image63.png"/><Relationship Id="rId20" Type="http://schemas.openxmlformats.org/officeDocument/2006/relationships/image" Target="../media/image50.png"/><Relationship Id="rId41"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3" Type="http://schemas.openxmlformats.org/officeDocument/2006/relationships/image" Target="../media/image73.png"/><Relationship Id="rId18" Type="http://schemas.openxmlformats.org/officeDocument/2006/relationships/customXml" Target="../ink/ink46.xml"/><Relationship Id="rId26" Type="http://schemas.openxmlformats.org/officeDocument/2006/relationships/customXml" Target="../ink/ink50.xml"/><Relationship Id="rId39" Type="http://schemas.openxmlformats.org/officeDocument/2006/relationships/image" Target="../media/image86.png"/><Relationship Id="rId21" Type="http://schemas.openxmlformats.org/officeDocument/2006/relationships/image" Target="../media/image77.png"/><Relationship Id="rId34" Type="http://schemas.openxmlformats.org/officeDocument/2006/relationships/customXml" Target="../ink/ink54.xml"/><Relationship Id="rId42" Type="http://schemas.openxmlformats.org/officeDocument/2006/relationships/customXml" Target="../ink/ink58.xml"/><Relationship Id="rId7" Type="http://schemas.openxmlformats.org/officeDocument/2006/relationships/image" Target="../media/image70.png"/><Relationship Id="rId2" Type="http://schemas.openxmlformats.org/officeDocument/2006/relationships/customXml" Target="../ink/ink38.xml"/><Relationship Id="rId16" Type="http://schemas.openxmlformats.org/officeDocument/2006/relationships/customXml" Target="../ink/ink45.xml"/><Relationship Id="rId29"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customXml" Target="../ink/ink40.xml"/><Relationship Id="rId11" Type="http://schemas.openxmlformats.org/officeDocument/2006/relationships/image" Target="../media/image72.png"/><Relationship Id="rId24" Type="http://schemas.openxmlformats.org/officeDocument/2006/relationships/customXml" Target="../ink/ink49.xml"/><Relationship Id="rId32" Type="http://schemas.openxmlformats.org/officeDocument/2006/relationships/customXml" Target="../ink/ink53.xml"/><Relationship Id="rId37" Type="http://schemas.openxmlformats.org/officeDocument/2006/relationships/image" Target="../media/image85.png"/><Relationship Id="rId40" Type="http://schemas.openxmlformats.org/officeDocument/2006/relationships/customXml" Target="../ink/ink57.xml"/><Relationship Id="rId45" Type="http://schemas.openxmlformats.org/officeDocument/2006/relationships/image" Target="../media/image89.png"/><Relationship Id="rId5" Type="http://schemas.openxmlformats.org/officeDocument/2006/relationships/image" Target="../media/image69.png"/><Relationship Id="rId15" Type="http://schemas.openxmlformats.org/officeDocument/2006/relationships/image" Target="../media/image74.png"/><Relationship Id="rId23" Type="http://schemas.openxmlformats.org/officeDocument/2006/relationships/image" Target="../media/image78.png"/><Relationship Id="rId28" Type="http://schemas.openxmlformats.org/officeDocument/2006/relationships/customXml" Target="../ink/ink51.xml"/><Relationship Id="rId36" Type="http://schemas.openxmlformats.org/officeDocument/2006/relationships/customXml" Target="../ink/ink55.xml"/><Relationship Id="rId10" Type="http://schemas.openxmlformats.org/officeDocument/2006/relationships/customXml" Target="../ink/ink42.xml"/><Relationship Id="rId19" Type="http://schemas.openxmlformats.org/officeDocument/2006/relationships/image" Target="../media/image76.png"/><Relationship Id="rId31" Type="http://schemas.openxmlformats.org/officeDocument/2006/relationships/image" Target="../media/image82.png"/><Relationship Id="rId44" Type="http://schemas.openxmlformats.org/officeDocument/2006/relationships/customXml" Target="../ink/ink59.xml"/><Relationship Id="rId4" Type="http://schemas.openxmlformats.org/officeDocument/2006/relationships/customXml" Target="../ink/ink39.xml"/><Relationship Id="rId9" Type="http://schemas.openxmlformats.org/officeDocument/2006/relationships/image" Target="../media/image71.png"/><Relationship Id="rId14" Type="http://schemas.openxmlformats.org/officeDocument/2006/relationships/customXml" Target="../ink/ink44.xml"/><Relationship Id="rId22" Type="http://schemas.openxmlformats.org/officeDocument/2006/relationships/customXml" Target="../ink/ink48.xml"/><Relationship Id="rId27" Type="http://schemas.openxmlformats.org/officeDocument/2006/relationships/image" Target="../media/image80.png"/><Relationship Id="rId30" Type="http://schemas.openxmlformats.org/officeDocument/2006/relationships/customXml" Target="../ink/ink52.xml"/><Relationship Id="rId35" Type="http://schemas.openxmlformats.org/officeDocument/2006/relationships/image" Target="../media/image84.png"/><Relationship Id="rId43" Type="http://schemas.openxmlformats.org/officeDocument/2006/relationships/image" Target="../media/image88.png"/><Relationship Id="rId8" Type="http://schemas.openxmlformats.org/officeDocument/2006/relationships/customXml" Target="../ink/ink41.xml"/><Relationship Id="rId3" Type="http://schemas.openxmlformats.org/officeDocument/2006/relationships/image" Target="../media/image68.png"/><Relationship Id="rId12" Type="http://schemas.openxmlformats.org/officeDocument/2006/relationships/customXml" Target="../ink/ink43.xml"/><Relationship Id="rId17" Type="http://schemas.openxmlformats.org/officeDocument/2006/relationships/image" Target="../media/image75.png"/><Relationship Id="rId25" Type="http://schemas.openxmlformats.org/officeDocument/2006/relationships/image" Target="../media/image79.png"/><Relationship Id="rId33" Type="http://schemas.openxmlformats.org/officeDocument/2006/relationships/image" Target="../media/image83.png"/><Relationship Id="rId38" Type="http://schemas.openxmlformats.org/officeDocument/2006/relationships/customXml" Target="../ink/ink56.xml"/><Relationship Id="rId20" Type="http://schemas.openxmlformats.org/officeDocument/2006/relationships/customXml" Target="../ink/ink47.xml"/><Relationship Id="rId41" Type="http://schemas.openxmlformats.org/officeDocument/2006/relationships/image" Target="../media/image87.png"/></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2.sv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sv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34.xml.rels><?xml version="1.0" encoding="UTF-8" standalone="yes"?>
<Relationships xmlns="http://schemas.openxmlformats.org/package/2006/relationships"><Relationship Id="rId8" Type="http://schemas.openxmlformats.org/officeDocument/2006/relationships/customXml" Target="../ink/ink63.xml"/><Relationship Id="rId13" Type="http://schemas.openxmlformats.org/officeDocument/2006/relationships/image" Target="../media/image113.png"/><Relationship Id="rId18" Type="http://schemas.openxmlformats.org/officeDocument/2006/relationships/customXml" Target="../ink/ink68.xml"/><Relationship Id="rId3" Type="http://schemas.openxmlformats.org/officeDocument/2006/relationships/image" Target="../media/image108.png"/><Relationship Id="rId21" Type="http://schemas.openxmlformats.org/officeDocument/2006/relationships/image" Target="../media/image117.png"/><Relationship Id="rId7" Type="http://schemas.openxmlformats.org/officeDocument/2006/relationships/image" Target="../media/image110.png"/><Relationship Id="rId12" Type="http://schemas.openxmlformats.org/officeDocument/2006/relationships/customXml" Target="../ink/ink65.xml"/><Relationship Id="rId17" Type="http://schemas.openxmlformats.org/officeDocument/2006/relationships/image" Target="../media/image115.png"/><Relationship Id="rId2" Type="http://schemas.openxmlformats.org/officeDocument/2006/relationships/customXml" Target="../ink/ink60.xml"/><Relationship Id="rId16" Type="http://schemas.openxmlformats.org/officeDocument/2006/relationships/customXml" Target="../ink/ink67.xml"/><Relationship Id="rId20" Type="http://schemas.openxmlformats.org/officeDocument/2006/relationships/customXml" Target="../ink/ink69.xml"/><Relationship Id="rId1" Type="http://schemas.openxmlformats.org/officeDocument/2006/relationships/slideLayout" Target="../slideLayouts/slideLayout2.xml"/><Relationship Id="rId6" Type="http://schemas.openxmlformats.org/officeDocument/2006/relationships/customXml" Target="../ink/ink62.xml"/><Relationship Id="rId11" Type="http://schemas.openxmlformats.org/officeDocument/2006/relationships/image" Target="../media/image112.png"/><Relationship Id="rId5" Type="http://schemas.openxmlformats.org/officeDocument/2006/relationships/image" Target="../media/image109.png"/><Relationship Id="rId15" Type="http://schemas.openxmlformats.org/officeDocument/2006/relationships/image" Target="../media/image114.png"/><Relationship Id="rId23" Type="http://schemas.openxmlformats.org/officeDocument/2006/relationships/image" Target="../media/image118.png"/><Relationship Id="rId10" Type="http://schemas.openxmlformats.org/officeDocument/2006/relationships/customXml" Target="../ink/ink64.xml"/><Relationship Id="rId19" Type="http://schemas.openxmlformats.org/officeDocument/2006/relationships/image" Target="../media/image116.png"/><Relationship Id="rId4" Type="http://schemas.openxmlformats.org/officeDocument/2006/relationships/customXml" Target="../ink/ink61.xml"/><Relationship Id="rId9" Type="http://schemas.openxmlformats.org/officeDocument/2006/relationships/image" Target="../media/image111.png"/><Relationship Id="rId14" Type="http://schemas.openxmlformats.org/officeDocument/2006/relationships/customXml" Target="../ink/ink66.xml"/><Relationship Id="rId22" Type="http://schemas.openxmlformats.org/officeDocument/2006/relationships/customXml" Target="../ink/ink7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customXml" Target="../ink/ink76.xml"/><Relationship Id="rId18" Type="http://schemas.openxmlformats.org/officeDocument/2006/relationships/image" Target="../media/image127.png"/><Relationship Id="rId3" Type="http://schemas.openxmlformats.org/officeDocument/2006/relationships/customXml" Target="../ink/ink71.xml"/><Relationship Id="rId7" Type="http://schemas.openxmlformats.org/officeDocument/2006/relationships/customXml" Target="../ink/ink73.xml"/><Relationship Id="rId12" Type="http://schemas.openxmlformats.org/officeDocument/2006/relationships/image" Target="../media/image124.png"/><Relationship Id="rId17" Type="http://schemas.openxmlformats.org/officeDocument/2006/relationships/customXml" Target="../ink/ink78.xml"/><Relationship Id="rId2" Type="http://schemas.openxmlformats.org/officeDocument/2006/relationships/image" Target="../media/image119.png"/><Relationship Id="rId16"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customXml" Target="../ink/ink75.xml"/><Relationship Id="rId5" Type="http://schemas.openxmlformats.org/officeDocument/2006/relationships/customXml" Target="../ink/ink72.xml"/><Relationship Id="rId15" Type="http://schemas.openxmlformats.org/officeDocument/2006/relationships/customXml" Target="../ink/ink77.xml"/><Relationship Id="rId10" Type="http://schemas.openxmlformats.org/officeDocument/2006/relationships/image" Target="../media/image123.png"/><Relationship Id="rId4" Type="http://schemas.openxmlformats.org/officeDocument/2006/relationships/image" Target="../media/image120.png"/><Relationship Id="rId9" Type="http://schemas.openxmlformats.org/officeDocument/2006/relationships/customXml" Target="../ink/ink74.xml"/><Relationship Id="rId14" Type="http://schemas.openxmlformats.org/officeDocument/2006/relationships/image" Target="../media/image1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04864"/>
            <a:ext cx="10058400" cy="1711037"/>
          </a:xfrm>
        </p:spPr>
        <p:txBody>
          <a:bodyPr/>
          <a:lstStyle/>
          <a:p>
            <a:r>
              <a:rPr lang="en-US" dirty="0"/>
              <a:t>Macrosoft KHIRKI 9</a:t>
            </a:r>
            <a:endParaRPr dirty="0"/>
          </a:p>
        </p:txBody>
      </p:sp>
      <p:sp>
        <p:nvSpPr>
          <p:cNvPr id="3" name="Subtitle 2"/>
          <p:cNvSpPr>
            <a:spLocks noGrp="1"/>
          </p:cNvSpPr>
          <p:nvPr>
            <p:ph type="subTitle" idx="1"/>
          </p:nvPr>
        </p:nvSpPr>
        <p:spPr>
          <a:xfrm>
            <a:off x="1072669" y="4742269"/>
            <a:ext cx="10058400" cy="685800"/>
          </a:xfrm>
        </p:spPr>
        <p:txBody>
          <a:bodyPr>
            <a:normAutofit fontScale="85000" lnSpcReduction="20000"/>
          </a:bodyPr>
          <a:lstStyle/>
          <a:p>
            <a:r>
              <a:rPr lang="en-US" dirty="0"/>
              <a:t>By Barkhi Ul Haque Khan 29261</a:t>
            </a:r>
          </a:p>
          <a:p>
            <a:r>
              <a:rPr lang="en-US" dirty="0"/>
              <a:t>Instructor Jawwad Ahmed</a:t>
            </a:r>
          </a:p>
          <a:p>
            <a:r>
              <a:rPr lang="en-US" dirty="0"/>
              <a:t>IBA Karachi </a:t>
            </a:r>
            <a:endParaRPr dirty="0"/>
          </a:p>
        </p:txBody>
      </p:sp>
      <p:sp>
        <p:nvSpPr>
          <p:cNvPr id="6" name="TextBox 5">
            <a:extLst>
              <a:ext uri="{FF2B5EF4-FFF2-40B4-BE49-F238E27FC236}">
                <a16:creationId xmlns:a16="http://schemas.microsoft.com/office/drawing/2014/main" id="{C2DB7D8C-4BA0-7C4A-7D5C-9B84A0B9E2E4}"/>
              </a:ext>
            </a:extLst>
          </p:cNvPr>
          <p:cNvSpPr txBox="1"/>
          <p:nvPr/>
        </p:nvSpPr>
        <p:spPr>
          <a:xfrm>
            <a:off x="1559496" y="3717032"/>
            <a:ext cx="7416824" cy="707886"/>
          </a:xfrm>
          <a:prstGeom prst="rect">
            <a:avLst/>
          </a:prstGeom>
          <a:noFill/>
        </p:spPr>
        <p:txBody>
          <a:bodyPr wrap="square">
            <a:spAutoFit/>
          </a:bodyPr>
          <a:lstStyle/>
          <a:p>
            <a:r>
              <a:rPr kumimoji="0" lang="en-US" sz="4000" b="0" i="0" u="none" strike="noStrike" kern="1200" cap="none" spc="0" normalizeH="0" baseline="0" noProof="0" dirty="0">
                <a:ln>
                  <a:noFill/>
                </a:ln>
                <a:solidFill>
                  <a:prstClr val="white"/>
                </a:solidFill>
                <a:effectLst/>
                <a:uLnTx/>
                <a:uFillTx/>
                <a:latin typeface="Consolas"/>
                <a:ea typeface="+mj-ea"/>
                <a:cs typeface="+mj-cs"/>
              </a:rPr>
              <a:t>Design documentation</a:t>
            </a:r>
            <a:endParaRPr lang="en-PK" sz="12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F7BC-D1E9-8B33-FFCC-E0A4A1E89066}"/>
              </a:ext>
            </a:extLst>
          </p:cNvPr>
          <p:cNvSpPr>
            <a:spLocks noGrp="1"/>
          </p:cNvSpPr>
          <p:nvPr>
            <p:ph type="title"/>
          </p:nvPr>
        </p:nvSpPr>
        <p:spPr/>
        <p:txBody>
          <a:bodyPr/>
          <a:lstStyle/>
          <a:p>
            <a:r>
              <a:rPr lang="en-US" dirty="0"/>
              <a:t>How do it remember</a:t>
            </a:r>
            <a:endParaRPr lang="en-PK" dirty="0"/>
          </a:p>
        </p:txBody>
      </p:sp>
      <p:sp>
        <p:nvSpPr>
          <p:cNvPr id="3" name="Content Placeholder 2">
            <a:extLst>
              <a:ext uri="{FF2B5EF4-FFF2-40B4-BE49-F238E27FC236}">
                <a16:creationId xmlns:a16="http://schemas.microsoft.com/office/drawing/2014/main" id="{51814912-1029-139A-3776-DD37272B08F1}"/>
              </a:ext>
            </a:extLst>
          </p:cNvPr>
          <p:cNvSpPr>
            <a:spLocks noGrp="1"/>
          </p:cNvSpPr>
          <p:nvPr>
            <p:ph idx="1"/>
          </p:nvPr>
        </p:nvSpPr>
        <p:spPr/>
        <p:txBody>
          <a:bodyPr/>
          <a:lstStyle/>
          <a:p>
            <a:r>
              <a:rPr lang="en-US" dirty="0"/>
              <a:t>Memory, duh.</a:t>
            </a:r>
          </a:p>
          <a:p>
            <a:r>
              <a:rPr lang="en-US" dirty="0"/>
              <a:t>What we use as a memory is  what is called a flipflop or a latch, it stores a bit of information till it is told otherwise.</a:t>
            </a:r>
          </a:p>
          <a:p>
            <a:r>
              <a:rPr lang="en-US" dirty="0"/>
              <a:t>This is a flipflop, it stores the bit state of S in O only if E is on</a:t>
            </a:r>
            <a:endParaRPr lang="en-PK" dirty="0"/>
          </a:p>
        </p:txBody>
      </p:sp>
      <p:pic>
        <p:nvPicPr>
          <p:cNvPr id="5" name="Picture 4">
            <a:extLst>
              <a:ext uri="{FF2B5EF4-FFF2-40B4-BE49-F238E27FC236}">
                <a16:creationId xmlns:a16="http://schemas.microsoft.com/office/drawing/2014/main" id="{AD6AD656-CDAF-85D0-8DB7-C9A79E3DC7A8}"/>
              </a:ext>
            </a:extLst>
          </p:cNvPr>
          <p:cNvPicPr>
            <a:picLocks noChangeAspect="1"/>
          </p:cNvPicPr>
          <p:nvPr/>
        </p:nvPicPr>
        <p:blipFill>
          <a:blip r:embed="rId2"/>
          <a:stretch>
            <a:fillRect/>
          </a:stretch>
        </p:blipFill>
        <p:spPr>
          <a:xfrm>
            <a:off x="2639616" y="3645024"/>
            <a:ext cx="5925377" cy="1771897"/>
          </a:xfrm>
          <a:prstGeom prst="rect">
            <a:avLst/>
          </a:prstGeom>
        </p:spPr>
      </p:pic>
    </p:spTree>
    <p:extLst>
      <p:ext uri="{BB962C8B-B14F-4D97-AF65-F5344CB8AC3E}">
        <p14:creationId xmlns:p14="http://schemas.microsoft.com/office/powerpoint/2010/main" val="302618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1409-401C-3A9B-93B5-0C0E22B800AD}"/>
              </a:ext>
            </a:extLst>
          </p:cNvPr>
          <p:cNvSpPr>
            <a:spLocks noGrp="1"/>
          </p:cNvSpPr>
          <p:nvPr>
            <p:ph type="title"/>
          </p:nvPr>
        </p:nvSpPr>
        <p:spPr/>
        <p:txBody>
          <a:bodyPr/>
          <a:lstStyle/>
          <a:p>
            <a:r>
              <a:rPr lang="en-US" dirty="0"/>
              <a:t>Amnesia?</a:t>
            </a:r>
            <a:endParaRPr lang="en-PK" dirty="0"/>
          </a:p>
        </p:txBody>
      </p:sp>
      <p:sp>
        <p:nvSpPr>
          <p:cNvPr id="3" name="Content Placeholder 2">
            <a:extLst>
              <a:ext uri="{FF2B5EF4-FFF2-40B4-BE49-F238E27FC236}">
                <a16:creationId xmlns:a16="http://schemas.microsoft.com/office/drawing/2014/main" id="{A7244A48-BA81-3D17-7998-F12CC3457B23}"/>
              </a:ext>
            </a:extLst>
          </p:cNvPr>
          <p:cNvSpPr>
            <a:spLocks noGrp="1"/>
          </p:cNvSpPr>
          <p:nvPr>
            <p:ph idx="1"/>
          </p:nvPr>
        </p:nvSpPr>
        <p:spPr>
          <a:xfrm>
            <a:off x="1524000" y="3701446"/>
            <a:ext cx="9144000" cy="2394554"/>
          </a:xfrm>
        </p:spPr>
        <p:txBody>
          <a:bodyPr/>
          <a:lstStyle/>
          <a:p>
            <a:r>
              <a:rPr lang="en-US" dirty="0"/>
              <a:t>What? Are you surprised? Well don’t be, a lot more is to come you’ll run out of energy.</a:t>
            </a:r>
          </a:p>
          <a:p>
            <a:r>
              <a:rPr lang="en-US" dirty="0"/>
              <a:t>Of course it remembered, that's what</a:t>
            </a:r>
          </a:p>
          <a:p>
            <a:pPr marL="0" indent="0">
              <a:buNone/>
            </a:pPr>
            <a:r>
              <a:rPr lang="en-US" dirty="0"/>
              <a:t>    I made it to do</a:t>
            </a:r>
            <a:endParaRPr lang="en-PK" dirty="0"/>
          </a:p>
        </p:txBody>
      </p:sp>
      <p:pic>
        <p:nvPicPr>
          <p:cNvPr id="9" name="Picture 8">
            <a:extLst>
              <a:ext uri="{FF2B5EF4-FFF2-40B4-BE49-F238E27FC236}">
                <a16:creationId xmlns:a16="http://schemas.microsoft.com/office/drawing/2014/main" id="{3236686F-2571-CE2C-9563-ABCD25F9AE1A}"/>
              </a:ext>
            </a:extLst>
          </p:cNvPr>
          <p:cNvPicPr>
            <a:picLocks noChangeAspect="1"/>
          </p:cNvPicPr>
          <p:nvPr/>
        </p:nvPicPr>
        <p:blipFill>
          <a:blip r:embed="rId2"/>
          <a:stretch>
            <a:fillRect/>
          </a:stretch>
        </p:blipFill>
        <p:spPr>
          <a:xfrm>
            <a:off x="551384" y="1828800"/>
            <a:ext cx="4515480" cy="1857634"/>
          </a:xfrm>
          <a:prstGeom prst="rect">
            <a:avLst/>
          </a:prstGeom>
        </p:spPr>
      </p:pic>
      <p:pic>
        <p:nvPicPr>
          <p:cNvPr id="11" name="Picture 10">
            <a:extLst>
              <a:ext uri="{FF2B5EF4-FFF2-40B4-BE49-F238E27FC236}">
                <a16:creationId xmlns:a16="http://schemas.microsoft.com/office/drawing/2014/main" id="{92FB97E8-5429-9FD2-EB6C-090C0AB8B4FC}"/>
              </a:ext>
            </a:extLst>
          </p:cNvPr>
          <p:cNvPicPr>
            <a:picLocks noChangeAspect="1"/>
          </p:cNvPicPr>
          <p:nvPr/>
        </p:nvPicPr>
        <p:blipFill>
          <a:blip r:embed="rId3"/>
          <a:stretch>
            <a:fillRect/>
          </a:stretch>
        </p:blipFill>
        <p:spPr>
          <a:xfrm>
            <a:off x="6200151" y="573882"/>
            <a:ext cx="4467849" cy="1781424"/>
          </a:xfrm>
          <a:prstGeom prst="rect">
            <a:avLst/>
          </a:prstGeom>
        </p:spPr>
      </p:pic>
      <p:pic>
        <p:nvPicPr>
          <p:cNvPr id="13" name="Picture 12">
            <a:extLst>
              <a:ext uri="{FF2B5EF4-FFF2-40B4-BE49-F238E27FC236}">
                <a16:creationId xmlns:a16="http://schemas.microsoft.com/office/drawing/2014/main" id="{F4C37E59-2126-E5FE-A499-216526DD864C}"/>
              </a:ext>
            </a:extLst>
          </p:cNvPr>
          <p:cNvPicPr>
            <a:picLocks noChangeAspect="1"/>
          </p:cNvPicPr>
          <p:nvPr/>
        </p:nvPicPr>
        <p:blipFill>
          <a:blip r:embed="rId4"/>
          <a:stretch>
            <a:fillRect/>
          </a:stretch>
        </p:blipFill>
        <p:spPr>
          <a:xfrm>
            <a:off x="6096000" y="4456552"/>
            <a:ext cx="4553585" cy="1800476"/>
          </a:xfrm>
          <a:prstGeom prst="rect">
            <a:avLst/>
          </a:prstGeom>
        </p:spPr>
      </p:pic>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23EE0C45-D153-10B9-51C0-FCB3B0708FEF}"/>
                  </a:ext>
                </a:extLst>
              </p14:cNvPr>
              <p14:cNvContentPartPr/>
              <p14:nvPr/>
            </p14:nvContentPartPr>
            <p14:xfrm>
              <a:off x="3918526" y="1113543"/>
              <a:ext cx="1614240" cy="497160"/>
            </p14:xfrm>
          </p:contentPart>
        </mc:Choice>
        <mc:Fallback xmlns="">
          <p:pic>
            <p:nvPicPr>
              <p:cNvPr id="14" name="Ink 13">
                <a:extLst>
                  <a:ext uri="{FF2B5EF4-FFF2-40B4-BE49-F238E27FC236}">
                    <a16:creationId xmlns:a16="http://schemas.microsoft.com/office/drawing/2014/main" id="{23EE0C45-D153-10B9-51C0-FCB3B0708FEF}"/>
                  </a:ext>
                </a:extLst>
              </p:cNvPr>
              <p:cNvPicPr/>
              <p:nvPr/>
            </p:nvPicPr>
            <p:blipFill>
              <a:blip r:embed="rId6"/>
              <a:stretch>
                <a:fillRect/>
              </a:stretch>
            </p:blipFill>
            <p:spPr>
              <a:xfrm>
                <a:off x="3912406" y="1107423"/>
                <a:ext cx="162648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4DD1C69C-9741-5C69-A654-65989DD6E28D}"/>
                  </a:ext>
                </a:extLst>
              </p14:cNvPr>
              <p14:cNvContentPartPr/>
              <p14:nvPr/>
            </p14:nvContentPartPr>
            <p14:xfrm>
              <a:off x="4846966" y="609183"/>
              <a:ext cx="998280" cy="978840"/>
            </p14:xfrm>
          </p:contentPart>
        </mc:Choice>
        <mc:Fallback xmlns="">
          <p:pic>
            <p:nvPicPr>
              <p:cNvPr id="17" name="Ink 16">
                <a:extLst>
                  <a:ext uri="{FF2B5EF4-FFF2-40B4-BE49-F238E27FC236}">
                    <a16:creationId xmlns:a16="http://schemas.microsoft.com/office/drawing/2014/main" id="{4DD1C69C-9741-5C69-A654-65989DD6E28D}"/>
                  </a:ext>
                </a:extLst>
              </p:cNvPr>
              <p:cNvPicPr/>
              <p:nvPr/>
            </p:nvPicPr>
            <p:blipFill>
              <a:blip r:embed="rId8"/>
              <a:stretch>
                <a:fillRect/>
              </a:stretch>
            </p:blipFill>
            <p:spPr>
              <a:xfrm>
                <a:off x="4840846" y="603063"/>
                <a:ext cx="1010520" cy="991080"/>
              </a:xfrm>
              <a:prstGeom prst="rect">
                <a:avLst/>
              </a:prstGeom>
            </p:spPr>
          </p:pic>
        </mc:Fallback>
      </mc:AlternateContent>
      <p:grpSp>
        <p:nvGrpSpPr>
          <p:cNvPr id="20" name="Group 19">
            <a:extLst>
              <a:ext uri="{FF2B5EF4-FFF2-40B4-BE49-F238E27FC236}">
                <a16:creationId xmlns:a16="http://schemas.microsoft.com/office/drawing/2014/main" id="{52F329CF-9424-3016-6B04-A3449859E375}"/>
              </a:ext>
            </a:extLst>
          </p:cNvPr>
          <p:cNvGrpSpPr/>
          <p:nvPr/>
        </p:nvGrpSpPr>
        <p:grpSpPr>
          <a:xfrm>
            <a:off x="8533366" y="2583063"/>
            <a:ext cx="1592280" cy="1575000"/>
            <a:chOff x="8533366" y="2583063"/>
            <a:chExt cx="1592280" cy="1575000"/>
          </a:xfrm>
        </p:grpSpPr>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1A4272CF-08AA-A7D5-1F7C-EB7F5B80A805}"/>
                    </a:ext>
                  </a:extLst>
                </p14:cNvPr>
                <p14:cNvContentPartPr/>
                <p14:nvPr/>
              </p14:nvContentPartPr>
              <p14:xfrm>
                <a:off x="8685646" y="2583063"/>
                <a:ext cx="559080" cy="1388880"/>
              </p14:xfrm>
            </p:contentPart>
          </mc:Choice>
          <mc:Fallback xmlns="">
            <p:pic>
              <p:nvPicPr>
                <p:cNvPr id="18" name="Ink 17">
                  <a:extLst>
                    <a:ext uri="{FF2B5EF4-FFF2-40B4-BE49-F238E27FC236}">
                      <a16:creationId xmlns:a16="http://schemas.microsoft.com/office/drawing/2014/main" id="{1A4272CF-08AA-A7D5-1F7C-EB7F5B80A805}"/>
                    </a:ext>
                  </a:extLst>
                </p:cNvPr>
                <p:cNvPicPr/>
                <p:nvPr/>
              </p:nvPicPr>
              <p:blipFill>
                <a:blip r:embed="rId10"/>
                <a:stretch>
                  <a:fillRect/>
                </a:stretch>
              </p:blipFill>
              <p:spPr>
                <a:xfrm>
                  <a:off x="8679526" y="2576943"/>
                  <a:ext cx="571320" cy="1401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133CAC17-8CA2-9CC5-FCE5-BA178AEFF2CA}"/>
                    </a:ext>
                  </a:extLst>
                </p14:cNvPr>
                <p14:cNvContentPartPr/>
                <p14:nvPr/>
              </p14:nvContentPartPr>
              <p14:xfrm>
                <a:off x="8533366" y="3642903"/>
                <a:ext cx="1592280" cy="515160"/>
              </p14:xfrm>
            </p:contentPart>
          </mc:Choice>
          <mc:Fallback xmlns="">
            <p:pic>
              <p:nvPicPr>
                <p:cNvPr id="19" name="Ink 18">
                  <a:extLst>
                    <a:ext uri="{FF2B5EF4-FFF2-40B4-BE49-F238E27FC236}">
                      <a16:creationId xmlns:a16="http://schemas.microsoft.com/office/drawing/2014/main" id="{133CAC17-8CA2-9CC5-FCE5-BA178AEFF2CA}"/>
                    </a:ext>
                  </a:extLst>
                </p:cNvPr>
                <p:cNvPicPr/>
                <p:nvPr/>
              </p:nvPicPr>
              <p:blipFill>
                <a:blip r:embed="rId12"/>
                <a:stretch>
                  <a:fillRect/>
                </a:stretch>
              </p:blipFill>
              <p:spPr>
                <a:xfrm>
                  <a:off x="8527246" y="3636783"/>
                  <a:ext cx="1604520" cy="527400"/>
                </a:xfrm>
                <a:prstGeom prst="rect">
                  <a:avLst/>
                </a:prstGeom>
              </p:spPr>
            </p:pic>
          </mc:Fallback>
        </mc:AlternateContent>
      </p:grpSp>
    </p:spTree>
    <p:extLst>
      <p:ext uri="{BB962C8B-B14F-4D97-AF65-F5344CB8AC3E}">
        <p14:creationId xmlns:p14="http://schemas.microsoft.com/office/powerpoint/2010/main" val="2730196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8274-E915-1306-A010-82E31142D4A4}"/>
              </a:ext>
            </a:extLst>
          </p:cNvPr>
          <p:cNvSpPr>
            <a:spLocks noGrp="1"/>
          </p:cNvSpPr>
          <p:nvPr>
            <p:ph type="title"/>
          </p:nvPr>
        </p:nvSpPr>
        <p:spPr/>
        <p:txBody>
          <a:bodyPr/>
          <a:lstStyle/>
          <a:p>
            <a:r>
              <a:rPr lang="en-US" dirty="0"/>
              <a:t>Big brain?</a:t>
            </a:r>
            <a:endParaRPr lang="en-PK" dirty="0"/>
          </a:p>
        </p:txBody>
      </p:sp>
      <p:sp>
        <p:nvSpPr>
          <p:cNvPr id="3" name="Content Placeholder 2">
            <a:extLst>
              <a:ext uri="{FF2B5EF4-FFF2-40B4-BE49-F238E27FC236}">
                <a16:creationId xmlns:a16="http://schemas.microsoft.com/office/drawing/2014/main" id="{8B8C78A4-5E93-88D4-FD94-C6F7E2CAB7FF}"/>
              </a:ext>
            </a:extLst>
          </p:cNvPr>
          <p:cNvSpPr>
            <a:spLocks noGrp="1"/>
          </p:cNvSpPr>
          <p:nvPr>
            <p:ph idx="1"/>
          </p:nvPr>
        </p:nvSpPr>
        <p:spPr>
          <a:xfrm>
            <a:off x="1524000" y="1828800"/>
            <a:ext cx="5663029" cy="4267200"/>
          </a:xfrm>
        </p:spPr>
        <p:txBody>
          <a:bodyPr/>
          <a:lstStyle/>
          <a:p>
            <a:r>
              <a:rPr lang="en-US" dirty="0"/>
              <a:t>This is an example to save only 4 bits of data, but it scales up to any bit size.</a:t>
            </a:r>
          </a:p>
          <a:p>
            <a:r>
              <a:rPr lang="en-US" dirty="0"/>
              <a:t>But what if we need to save some data but we don’t want it to be outputted constantly, you need a gate, an enable if you allow, you don’t? well I dont care. We’re doing this.</a:t>
            </a:r>
            <a:endParaRPr lang="en-PK" dirty="0"/>
          </a:p>
        </p:txBody>
      </p:sp>
      <p:pic>
        <p:nvPicPr>
          <p:cNvPr id="5" name="Picture 4">
            <a:extLst>
              <a:ext uri="{FF2B5EF4-FFF2-40B4-BE49-F238E27FC236}">
                <a16:creationId xmlns:a16="http://schemas.microsoft.com/office/drawing/2014/main" id="{661C9A31-7F79-6917-4DDD-E4D9DD9D2E16}"/>
              </a:ext>
            </a:extLst>
          </p:cNvPr>
          <p:cNvPicPr>
            <a:picLocks noChangeAspect="1"/>
          </p:cNvPicPr>
          <p:nvPr/>
        </p:nvPicPr>
        <p:blipFill>
          <a:blip r:embed="rId2"/>
          <a:stretch>
            <a:fillRect/>
          </a:stretch>
        </p:blipFill>
        <p:spPr>
          <a:xfrm>
            <a:off x="7187029" y="1952344"/>
            <a:ext cx="3467584" cy="4020111"/>
          </a:xfrm>
          <a:prstGeom prst="rect">
            <a:avLst/>
          </a:prstGeom>
        </p:spPr>
      </p:pic>
    </p:spTree>
    <p:extLst>
      <p:ext uri="{BB962C8B-B14F-4D97-AF65-F5344CB8AC3E}">
        <p14:creationId xmlns:p14="http://schemas.microsoft.com/office/powerpoint/2010/main" val="1080059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7549-BF24-A683-FE71-A8A9AE9C1C75}"/>
              </a:ext>
            </a:extLst>
          </p:cNvPr>
          <p:cNvSpPr>
            <a:spLocks noGrp="1"/>
          </p:cNvSpPr>
          <p:nvPr>
            <p:ph type="title"/>
          </p:nvPr>
        </p:nvSpPr>
        <p:spPr/>
        <p:txBody>
          <a:bodyPr/>
          <a:lstStyle/>
          <a:p>
            <a:r>
              <a:rPr lang="en-US" dirty="0"/>
              <a:t>Ab </a:t>
            </a:r>
            <a:r>
              <a:rPr lang="en-US" dirty="0" err="1"/>
              <a:t>deckho</a:t>
            </a:r>
            <a:r>
              <a:rPr lang="en-US" dirty="0"/>
              <a:t>!</a:t>
            </a:r>
            <a:endParaRPr lang="en-PK" dirty="0"/>
          </a:p>
        </p:txBody>
      </p:sp>
      <p:sp>
        <p:nvSpPr>
          <p:cNvPr id="3" name="Content Placeholder 2">
            <a:extLst>
              <a:ext uri="{FF2B5EF4-FFF2-40B4-BE49-F238E27FC236}">
                <a16:creationId xmlns:a16="http://schemas.microsoft.com/office/drawing/2014/main" id="{25701874-B0F2-31A8-A143-74087B09CB30}"/>
              </a:ext>
            </a:extLst>
          </p:cNvPr>
          <p:cNvSpPr>
            <a:spLocks noGrp="1"/>
          </p:cNvSpPr>
          <p:nvPr>
            <p:ph idx="1"/>
          </p:nvPr>
        </p:nvSpPr>
        <p:spPr>
          <a:xfrm>
            <a:off x="4873705" y="1828800"/>
            <a:ext cx="5794295" cy="1143000"/>
          </a:xfrm>
        </p:spPr>
        <p:txBody>
          <a:bodyPr/>
          <a:lstStyle/>
          <a:p>
            <a:r>
              <a:rPr lang="en-US" dirty="0"/>
              <a:t>This is an enable circuit, the byte at I doesn’t output until and unless E is ON.</a:t>
            </a:r>
            <a:endParaRPr lang="en-PK" dirty="0"/>
          </a:p>
        </p:txBody>
      </p:sp>
      <p:pic>
        <p:nvPicPr>
          <p:cNvPr id="7" name="Picture 6">
            <a:extLst>
              <a:ext uri="{FF2B5EF4-FFF2-40B4-BE49-F238E27FC236}">
                <a16:creationId xmlns:a16="http://schemas.microsoft.com/office/drawing/2014/main" id="{CE408AD0-F347-82B4-2D3F-4220F5DDB023}"/>
              </a:ext>
            </a:extLst>
          </p:cNvPr>
          <p:cNvPicPr>
            <a:picLocks noChangeAspect="1"/>
          </p:cNvPicPr>
          <p:nvPr/>
        </p:nvPicPr>
        <p:blipFill>
          <a:blip r:embed="rId2"/>
          <a:stretch>
            <a:fillRect/>
          </a:stretch>
        </p:blipFill>
        <p:spPr>
          <a:xfrm>
            <a:off x="839416" y="1828800"/>
            <a:ext cx="4034289" cy="4343400"/>
          </a:xfrm>
          <a:prstGeom prst="rect">
            <a:avLst/>
          </a:prstGeom>
        </p:spPr>
      </p:pic>
      <p:pic>
        <p:nvPicPr>
          <p:cNvPr id="9" name="Picture 8">
            <a:extLst>
              <a:ext uri="{FF2B5EF4-FFF2-40B4-BE49-F238E27FC236}">
                <a16:creationId xmlns:a16="http://schemas.microsoft.com/office/drawing/2014/main" id="{5AE8C392-7820-808A-F10B-70FC7A0434FA}"/>
              </a:ext>
            </a:extLst>
          </p:cNvPr>
          <p:cNvPicPr>
            <a:picLocks noChangeAspect="1"/>
          </p:cNvPicPr>
          <p:nvPr/>
        </p:nvPicPr>
        <p:blipFill>
          <a:blip r:embed="rId3"/>
          <a:stretch>
            <a:fillRect/>
          </a:stretch>
        </p:blipFill>
        <p:spPr>
          <a:xfrm>
            <a:off x="6888088" y="3429000"/>
            <a:ext cx="4877481" cy="1428949"/>
          </a:xfrm>
          <a:prstGeom prst="rect">
            <a:avLst/>
          </a:prstGeom>
        </p:spPr>
      </p:pic>
      <p:grpSp>
        <p:nvGrpSpPr>
          <p:cNvPr id="12" name="Group 11">
            <a:extLst>
              <a:ext uri="{FF2B5EF4-FFF2-40B4-BE49-F238E27FC236}">
                <a16:creationId xmlns:a16="http://schemas.microsoft.com/office/drawing/2014/main" id="{623F50D5-7A80-5189-EAA2-F6B9FEF8554F}"/>
              </a:ext>
            </a:extLst>
          </p:cNvPr>
          <p:cNvGrpSpPr/>
          <p:nvPr/>
        </p:nvGrpSpPr>
        <p:grpSpPr>
          <a:xfrm>
            <a:off x="5123806" y="2510703"/>
            <a:ext cx="957240" cy="880560"/>
            <a:chOff x="5123806" y="2510703"/>
            <a:chExt cx="957240" cy="880560"/>
          </a:xfrm>
        </p:grpSpPr>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85EF95E6-9806-A86C-74E4-E90E00E9701F}"/>
                    </a:ext>
                  </a:extLst>
                </p14:cNvPr>
                <p14:cNvContentPartPr/>
                <p14:nvPr/>
              </p14:nvContentPartPr>
              <p14:xfrm>
                <a:off x="5270686" y="2510703"/>
                <a:ext cx="810360" cy="507600"/>
              </p14:xfrm>
            </p:contentPart>
          </mc:Choice>
          <mc:Fallback xmlns="">
            <p:pic>
              <p:nvPicPr>
                <p:cNvPr id="10" name="Ink 9">
                  <a:extLst>
                    <a:ext uri="{FF2B5EF4-FFF2-40B4-BE49-F238E27FC236}">
                      <a16:creationId xmlns:a16="http://schemas.microsoft.com/office/drawing/2014/main" id="{85EF95E6-9806-A86C-74E4-E90E00E9701F}"/>
                    </a:ext>
                  </a:extLst>
                </p:cNvPr>
                <p:cNvPicPr/>
                <p:nvPr/>
              </p:nvPicPr>
              <p:blipFill>
                <a:blip r:embed="rId5"/>
                <a:stretch>
                  <a:fillRect/>
                </a:stretch>
              </p:blipFill>
              <p:spPr>
                <a:xfrm>
                  <a:off x="5264566" y="2504583"/>
                  <a:ext cx="82260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1928B18D-151C-B575-935F-EE82B3289681}"/>
                    </a:ext>
                  </a:extLst>
                </p14:cNvPr>
                <p14:cNvContentPartPr/>
                <p14:nvPr/>
              </p14:nvContentPartPr>
              <p14:xfrm>
                <a:off x="5123806" y="2800863"/>
                <a:ext cx="475920" cy="590400"/>
              </p14:xfrm>
            </p:contentPart>
          </mc:Choice>
          <mc:Fallback xmlns="">
            <p:pic>
              <p:nvPicPr>
                <p:cNvPr id="11" name="Ink 10">
                  <a:extLst>
                    <a:ext uri="{FF2B5EF4-FFF2-40B4-BE49-F238E27FC236}">
                      <a16:creationId xmlns:a16="http://schemas.microsoft.com/office/drawing/2014/main" id="{1928B18D-151C-B575-935F-EE82B3289681}"/>
                    </a:ext>
                  </a:extLst>
                </p:cNvPr>
                <p:cNvPicPr/>
                <p:nvPr/>
              </p:nvPicPr>
              <p:blipFill>
                <a:blip r:embed="rId7"/>
                <a:stretch>
                  <a:fillRect/>
                </a:stretch>
              </p:blipFill>
              <p:spPr>
                <a:xfrm>
                  <a:off x="5117686" y="2794743"/>
                  <a:ext cx="488160" cy="602640"/>
                </a:xfrm>
                <a:prstGeom prst="rect">
                  <a:avLst/>
                </a:prstGeom>
              </p:spPr>
            </p:pic>
          </mc:Fallback>
        </mc:AlternateContent>
      </p:grpSp>
      <p:sp>
        <p:nvSpPr>
          <p:cNvPr id="13" name="TextBox 12">
            <a:extLst>
              <a:ext uri="{FF2B5EF4-FFF2-40B4-BE49-F238E27FC236}">
                <a16:creationId xmlns:a16="http://schemas.microsoft.com/office/drawing/2014/main" id="{39769F2D-7599-30DE-3DEF-681FC543F259}"/>
              </a:ext>
            </a:extLst>
          </p:cNvPr>
          <p:cNvSpPr txBox="1"/>
          <p:nvPr/>
        </p:nvSpPr>
        <p:spPr>
          <a:xfrm>
            <a:off x="6744073" y="5301208"/>
            <a:ext cx="5328592" cy="646331"/>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dirty="0"/>
              <a:t>This is a REGISTER this little thing stores 8-Bit values and only outputs it when instructed</a:t>
            </a:r>
            <a:endParaRPr lang="en-PK" dirty="0"/>
          </a:p>
        </p:txBody>
      </p:sp>
      <p:grpSp>
        <p:nvGrpSpPr>
          <p:cNvPr id="22" name="Group 21">
            <a:extLst>
              <a:ext uri="{FF2B5EF4-FFF2-40B4-BE49-F238E27FC236}">
                <a16:creationId xmlns:a16="http://schemas.microsoft.com/office/drawing/2014/main" id="{C5638A51-5FA8-5A93-0F1A-AD872ADF07DD}"/>
              </a:ext>
            </a:extLst>
          </p:cNvPr>
          <p:cNvGrpSpPr/>
          <p:nvPr/>
        </p:nvGrpSpPr>
        <p:grpSpPr>
          <a:xfrm>
            <a:off x="6356806" y="4605543"/>
            <a:ext cx="464760" cy="1113120"/>
            <a:chOff x="6356806" y="4605543"/>
            <a:chExt cx="464760" cy="1113120"/>
          </a:xfrm>
        </p:grpSpPr>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84274D8C-B3C3-1D58-7ECE-36D88CEF7C9C}"/>
                    </a:ext>
                  </a:extLst>
                </p14:cNvPr>
                <p14:cNvContentPartPr/>
                <p14:nvPr/>
              </p14:nvContentPartPr>
              <p14:xfrm>
                <a:off x="6358966" y="4694823"/>
                <a:ext cx="462600" cy="1023840"/>
              </p14:xfrm>
            </p:contentPart>
          </mc:Choice>
          <mc:Fallback xmlns="">
            <p:pic>
              <p:nvPicPr>
                <p:cNvPr id="19" name="Ink 18">
                  <a:extLst>
                    <a:ext uri="{FF2B5EF4-FFF2-40B4-BE49-F238E27FC236}">
                      <a16:creationId xmlns:a16="http://schemas.microsoft.com/office/drawing/2014/main" id="{84274D8C-B3C3-1D58-7ECE-36D88CEF7C9C}"/>
                    </a:ext>
                  </a:extLst>
                </p:cNvPr>
                <p:cNvPicPr/>
                <p:nvPr/>
              </p:nvPicPr>
              <p:blipFill>
                <a:blip r:embed="rId9"/>
                <a:stretch>
                  <a:fillRect/>
                </a:stretch>
              </p:blipFill>
              <p:spPr>
                <a:xfrm>
                  <a:off x="6352846" y="4688703"/>
                  <a:ext cx="474840" cy="1036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17ED7D83-ED57-51BA-7A2D-91C2C97AF9F5}"/>
                    </a:ext>
                  </a:extLst>
                </p14:cNvPr>
                <p14:cNvContentPartPr/>
                <p14:nvPr/>
              </p14:nvContentPartPr>
              <p14:xfrm>
                <a:off x="6356806" y="4605543"/>
                <a:ext cx="425880" cy="372600"/>
              </p14:xfrm>
            </p:contentPart>
          </mc:Choice>
          <mc:Fallback xmlns="">
            <p:pic>
              <p:nvPicPr>
                <p:cNvPr id="21" name="Ink 20">
                  <a:extLst>
                    <a:ext uri="{FF2B5EF4-FFF2-40B4-BE49-F238E27FC236}">
                      <a16:creationId xmlns:a16="http://schemas.microsoft.com/office/drawing/2014/main" id="{17ED7D83-ED57-51BA-7A2D-91C2C97AF9F5}"/>
                    </a:ext>
                  </a:extLst>
                </p:cNvPr>
                <p:cNvPicPr/>
                <p:nvPr/>
              </p:nvPicPr>
              <p:blipFill>
                <a:blip r:embed="rId11"/>
                <a:stretch>
                  <a:fillRect/>
                </a:stretch>
              </p:blipFill>
              <p:spPr>
                <a:xfrm>
                  <a:off x="6350686" y="4599423"/>
                  <a:ext cx="438120" cy="384840"/>
                </a:xfrm>
                <a:prstGeom prst="rect">
                  <a:avLst/>
                </a:prstGeom>
              </p:spPr>
            </p:pic>
          </mc:Fallback>
        </mc:AlternateContent>
      </p:grpSp>
    </p:spTree>
    <p:extLst>
      <p:ext uri="{BB962C8B-B14F-4D97-AF65-F5344CB8AC3E}">
        <p14:creationId xmlns:p14="http://schemas.microsoft.com/office/powerpoint/2010/main" val="67770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0E06-E387-C516-A43D-E172A78BF6BF}"/>
              </a:ext>
            </a:extLst>
          </p:cNvPr>
          <p:cNvSpPr>
            <a:spLocks noGrp="1"/>
          </p:cNvSpPr>
          <p:nvPr>
            <p:ph type="title"/>
          </p:nvPr>
        </p:nvSpPr>
        <p:spPr/>
        <p:txBody>
          <a:bodyPr/>
          <a:lstStyle/>
          <a:p>
            <a:r>
              <a:rPr lang="en-US" dirty="0"/>
              <a:t>Slytherin? </a:t>
            </a:r>
            <a:r>
              <a:rPr lang="en-US" dirty="0" err="1"/>
              <a:t>Griffindor</a:t>
            </a:r>
            <a:r>
              <a:rPr lang="en-US" dirty="0"/>
              <a:t>!</a:t>
            </a:r>
            <a:endParaRPr lang="en-PK" dirty="0"/>
          </a:p>
        </p:txBody>
      </p:sp>
      <p:sp>
        <p:nvSpPr>
          <p:cNvPr id="3" name="Content Placeholder 2">
            <a:extLst>
              <a:ext uri="{FF2B5EF4-FFF2-40B4-BE49-F238E27FC236}">
                <a16:creationId xmlns:a16="http://schemas.microsoft.com/office/drawing/2014/main" id="{A72ABCE6-5F4C-A859-BB54-4961CD1C71EE}"/>
              </a:ext>
            </a:extLst>
          </p:cNvPr>
          <p:cNvSpPr>
            <a:spLocks noGrp="1"/>
          </p:cNvSpPr>
          <p:nvPr>
            <p:ph idx="1"/>
          </p:nvPr>
        </p:nvSpPr>
        <p:spPr>
          <a:xfrm>
            <a:off x="1676400" y="2780928"/>
            <a:ext cx="2259360" cy="3467472"/>
          </a:xfrm>
        </p:spPr>
        <p:txBody>
          <a:bodyPr/>
          <a:lstStyle/>
          <a:p>
            <a:r>
              <a:rPr lang="en-US" dirty="0"/>
              <a:t>When the </a:t>
            </a:r>
            <a:r>
              <a:rPr lang="en-US" dirty="0" err="1"/>
              <a:t>sel</a:t>
            </a:r>
            <a:r>
              <a:rPr lang="en-US" dirty="0"/>
              <a:t> bit is ‘0’ A is outputted.</a:t>
            </a:r>
          </a:p>
          <a:p>
            <a:pPr marL="0" indent="0">
              <a:buNone/>
            </a:pPr>
            <a:endParaRPr lang="en-US" dirty="0"/>
          </a:p>
          <a:p>
            <a:r>
              <a:rPr lang="en-US" dirty="0"/>
              <a:t>When the </a:t>
            </a:r>
            <a:r>
              <a:rPr lang="en-US" dirty="0" err="1"/>
              <a:t>sel</a:t>
            </a:r>
            <a:r>
              <a:rPr lang="en-US" dirty="0"/>
              <a:t> bit is ‘1’ B is outputted.</a:t>
            </a:r>
            <a:endParaRPr lang="en-PK" dirty="0"/>
          </a:p>
        </p:txBody>
      </p:sp>
      <p:pic>
        <p:nvPicPr>
          <p:cNvPr id="7" name="Picture 6">
            <a:extLst>
              <a:ext uri="{FF2B5EF4-FFF2-40B4-BE49-F238E27FC236}">
                <a16:creationId xmlns:a16="http://schemas.microsoft.com/office/drawing/2014/main" id="{1CD3BCF9-8BB2-2765-84C0-2D04F97A51C8}"/>
              </a:ext>
            </a:extLst>
          </p:cNvPr>
          <p:cNvPicPr>
            <a:picLocks noChangeAspect="1"/>
          </p:cNvPicPr>
          <p:nvPr/>
        </p:nvPicPr>
        <p:blipFill>
          <a:blip r:embed="rId2"/>
          <a:stretch>
            <a:fillRect/>
          </a:stretch>
        </p:blipFill>
        <p:spPr>
          <a:xfrm>
            <a:off x="4465137" y="2561840"/>
            <a:ext cx="5472608" cy="1543765"/>
          </a:xfrm>
          <a:prstGeom prst="rect">
            <a:avLst/>
          </a:prstGeom>
        </p:spPr>
      </p:pic>
      <p:pic>
        <p:nvPicPr>
          <p:cNvPr id="9" name="Picture 8">
            <a:extLst>
              <a:ext uri="{FF2B5EF4-FFF2-40B4-BE49-F238E27FC236}">
                <a16:creationId xmlns:a16="http://schemas.microsoft.com/office/drawing/2014/main" id="{3E0AA48C-F7F3-BD8B-68FA-8B771242D1B3}"/>
              </a:ext>
            </a:extLst>
          </p:cNvPr>
          <p:cNvPicPr>
            <a:picLocks noChangeAspect="1"/>
          </p:cNvPicPr>
          <p:nvPr/>
        </p:nvPicPr>
        <p:blipFill>
          <a:blip r:embed="rId3"/>
          <a:stretch>
            <a:fillRect/>
          </a:stretch>
        </p:blipFill>
        <p:spPr>
          <a:xfrm>
            <a:off x="4465137" y="4418263"/>
            <a:ext cx="5472608" cy="1517478"/>
          </a:xfrm>
          <a:prstGeom prst="rect">
            <a:avLst/>
          </a:prstGeom>
        </p:spPr>
      </p:pic>
      <p:sp>
        <p:nvSpPr>
          <p:cNvPr id="10" name="Content Placeholder 2">
            <a:extLst>
              <a:ext uri="{FF2B5EF4-FFF2-40B4-BE49-F238E27FC236}">
                <a16:creationId xmlns:a16="http://schemas.microsoft.com/office/drawing/2014/main" id="{CA826F90-ED30-CAF6-3A23-1F2C346C4A59}"/>
              </a:ext>
            </a:extLst>
          </p:cNvPr>
          <p:cNvSpPr txBox="1">
            <a:spLocks/>
          </p:cNvSpPr>
          <p:nvPr/>
        </p:nvSpPr>
        <p:spPr>
          <a:xfrm>
            <a:off x="1676400" y="1981200"/>
            <a:ext cx="9144000"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a:t>This right here is called a MUX or a multiplexer, it selects what bit or byte to output.</a:t>
            </a:r>
            <a:endParaRPr lang="en-PK" dirty="0"/>
          </a:p>
        </p:txBody>
      </p:sp>
    </p:spTree>
    <p:extLst>
      <p:ext uri="{BB962C8B-B14F-4D97-AF65-F5344CB8AC3E}">
        <p14:creationId xmlns:p14="http://schemas.microsoft.com/office/powerpoint/2010/main" val="1816904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6A33-B40F-3C14-321C-2C5EAE062C5E}"/>
              </a:ext>
            </a:extLst>
          </p:cNvPr>
          <p:cNvSpPr>
            <a:spLocks noGrp="1"/>
          </p:cNvSpPr>
          <p:nvPr>
            <p:ph type="title"/>
          </p:nvPr>
        </p:nvSpPr>
        <p:spPr/>
        <p:txBody>
          <a:bodyPr/>
          <a:lstStyle/>
          <a:p>
            <a:r>
              <a:rPr lang="en-US" dirty="0"/>
              <a:t>8 8 8 8 what is with all the 8’s??</a:t>
            </a:r>
            <a:endParaRPr lang="en-PK" dirty="0"/>
          </a:p>
        </p:txBody>
      </p:sp>
      <p:sp>
        <p:nvSpPr>
          <p:cNvPr id="3" name="Content Placeholder 2">
            <a:extLst>
              <a:ext uri="{FF2B5EF4-FFF2-40B4-BE49-F238E27FC236}">
                <a16:creationId xmlns:a16="http://schemas.microsoft.com/office/drawing/2014/main" id="{4EA382F2-488F-578A-C4EB-CCB3431874EE}"/>
              </a:ext>
            </a:extLst>
          </p:cNvPr>
          <p:cNvSpPr>
            <a:spLocks noGrp="1"/>
          </p:cNvSpPr>
          <p:nvPr>
            <p:ph idx="1"/>
          </p:nvPr>
        </p:nvSpPr>
        <p:spPr>
          <a:xfrm>
            <a:off x="1524000" y="1828800"/>
            <a:ext cx="3284347" cy="4267200"/>
          </a:xfrm>
        </p:spPr>
        <p:txBody>
          <a:bodyPr/>
          <a:lstStyle/>
          <a:p>
            <a:r>
              <a:rPr lang="en-US" dirty="0" err="1"/>
              <a:t>Muahaha</a:t>
            </a:r>
            <a:r>
              <a:rPr lang="en-US" dirty="0"/>
              <a:t> have more!</a:t>
            </a:r>
          </a:p>
          <a:p>
            <a:r>
              <a:rPr lang="en-US" dirty="0"/>
              <a:t>This boy is an 8 by 1 mux</a:t>
            </a:r>
          </a:p>
          <a:p>
            <a:r>
              <a:rPr lang="en-US" dirty="0"/>
              <a:t>This has 8 input values, but It can choose between them.</a:t>
            </a:r>
            <a:endParaRPr lang="en-PK" dirty="0"/>
          </a:p>
        </p:txBody>
      </p:sp>
      <p:pic>
        <p:nvPicPr>
          <p:cNvPr id="5" name="Picture 4">
            <a:extLst>
              <a:ext uri="{FF2B5EF4-FFF2-40B4-BE49-F238E27FC236}">
                <a16:creationId xmlns:a16="http://schemas.microsoft.com/office/drawing/2014/main" id="{8C98A39F-E0A2-7429-7C36-7F5328B12C5B}"/>
              </a:ext>
            </a:extLst>
          </p:cNvPr>
          <p:cNvPicPr>
            <a:picLocks noChangeAspect="1"/>
          </p:cNvPicPr>
          <p:nvPr/>
        </p:nvPicPr>
        <p:blipFill>
          <a:blip r:embed="rId2"/>
          <a:stretch>
            <a:fillRect/>
          </a:stretch>
        </p:blipFill>
        <p:spPr>
          <a:xfrm>
            <a:off x="4808347" y="2482437"/>
            <a:ext cx="5859653" cy="3613563"/>
          </a:xfrm>
          <a:prstGeom prst="rect">
            <a:avLst/>
          </a:prstGeom>
        </p:spPr>
      </p:pic>
    </p:spTree>
    <p:extLst>
      <p:ext uri="{BB962C8B-B14F-4D97-AF65-F5344CB8AC3E}">
        <p14:creationId xmlns:p14="http://schemas.microsoft.com/office/powerpoint/2010/main" val="261973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2E4D-D9BC-7B9C-34C6-49511B86D9B6}"/>
              </a:ext>
            </a:extLst>
          </p:cNvPr>
          <p:cNvSpPr>
            <a:spLocks noGrp="1"/>
          </p:cNvSpPr>
          <p:nvPr>
            <p:ph type="title"/>
          </p:nvPr>
        </p:nvSpPr>
        <p:spPr/>
        <p:txBody>
          <a:bodyPr/>
          <a:lstStyle/>
          <a:p>
            <a:r>
              <a:rPr lang="en-US" dirty="0"/>
              <a:t>ADDITION!!</a:t>
            </a:r>
            <a:endParaRPr lang="en-PK" dirty="0"/>
          </a:p>
        </p:txBody>
      </p:sp>
      <p:sp>
        <p:nvSpPr>
          <p:cNvPr id="3" name="Content Placeholder 2">
            <a:extLst>
              <a:ext uri="{FF2B5EF4-FFF2-40B4-BE49-F238E27FC236}">
                <a16:creationId xmlns:a16="http://schemas.microsoft.com/office/drawing/2014/main" id="{61C5E1D8-1EA9-9C0C-4936-06F7EAC7AA77}"/>
              </a:ext>
            </a:extLst>
          </p:cNvPr>
          <p:cNvSpPr>
            <a:spLocks noGrp="1"/>
          </p:cNvSpPr>
          <p:nvPr>
            <p:ph idx="1"/>
          </p:nvPr>
        </p:nvSpPr>
        <p:spPr/>
        <p:txBody>
          <a:bodyPr/>
          <a:lstStyle/>
          <a:p>
            <a:r>
              <a:rPr lang="en-US" dirty="0"/>
              <a:t>This child is called a full adder, he adds the two input bits while having a carry in and a carry out.</a:t>
            </a:r>
          </a:p>
          <a:p>
            <a:r>
              <a:rPr lang="en-US" dirty="0"/>
              <a:t>Huh? I didn’t tell you what that is? Sigh okay fine let's rewind a little, come on along.</a:t>
            </a:r>
            <a:endParaRPr lang="en-PK" dirty="0"/>
          </a:p>
        </p:txBody>
      </p:sp>
      <p:pic>
        <p:nvPicPr>
          <p:cNvPr id="5" name="Picture 4">
            <a:extLst>
              <a:ext uri="{FF2B5EF4-FFF2-40B4-BE49-F238E27FC236}">
                <a16:creationId xmlns:a16="http://schemas.microsoft.com/office/drawing/2014/main" id="{D7F8741B-7944-1565-C1DE-721FACA783B8}"/>
              </a:ext>
            </a:extLst>
          </p:cNvPr>
          <p:cNvPicPr>
            <a:picLocks noChangeAspect="1"/>
          </p:cNvPicPr>
          <p:nvPr/>
        </p:nvPicPr>
        <p:blipFill>
          <a:blip r:embed="rId2"/>
          <a:stretch>
            <a:fillRect/>
          </a:stretch>
        </p:blipFill>
        <p:spPr>
          <a:xfrm>
            <a:off x="2135560" y="3356429"/>
            <a:ext cx="5906324" cy="1552792"/>
          </a:xfrm>
          <a:prstGeom prst="rect">
            <a:avLst/>
          </a:prstGeom>
        </p:spPr>
      </p:pic>
    </p:spTree>
    <p:extLst>
      <p:ext uri="{BB962C8B-B14F-4D97-AF65-F5344CB8AC3E}">
        <p14:creationId xmlns:p14="http://schemas.microsoft.com/office/powerpoint/2010/main" val="363297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CF91-2043-72CC-872C-DF31C96178E9}"/>
              </a:ext>
            </a:extLst>
          </p:cNvPr>
          <p:cNvSpPr>
            <a:spLocks noGrp="1"/>
          </p:cNvSpPr>
          <p:nvPr>
            <p:ph type="title"/>
          </p:nvPr>
        </p:nvSpPr>
        <p:spPr/>
        <p:txBody>
          <a:bodyPr/>
          <a:lstStyle/>
          <a:p>
            <a:r>
              <a:rPr lang="en-US" dirty="0"/>
              <a:t>Marty get back in the car</a:t>
            </a:r>
            <a:endParaRPr lang="en-PK" dirty="0"/>
          </a:p>
        </p:txBody>
      </p:sp>
      <p:sp>
        <p:nvSpPr>
          <p:cNvPr id="3" name="Content Placeholder 2">
            <a:extLst>
              <a:ext uri="{FF2B5EF4-FFF2-40B4-BE49-F238E27FC236}">
                <a16:creationId xmlns:a16="http://schemas.microsoft.com/office/drawing/2014/main" id="{EAB02879-E7CA-4338-322D-9C3B242F3591}"/>
              </a:ext>
            </a:extLst>
          </p:cNvPr>
          <p:cNvSpPr>
            <a:spLocks noGrp="1"/>
          </p:cNvSpPr>
          <p:nvPr>
            <p:ph idx="1"/>
          </p:nvPr>
        </p:nvSpPr>
        <p:spPr/>
        <p:txBody>
          <a:bodyPr>
            <a:normAutofit lnSpcReduction="10000"/>
          </a:bodyPr>
          <a:lstStyle/>
          <a:p>
            <a:r>
              <a:rPr lang="en-US" dirty="0"/>
              <a:t>So you know to carry a 1 when adding two numbers in math class? Good, same goes on here even if its binary. Reds the carry btw.</a:t>
            </a:r>
          </a:p>
          <a:p>
            <a:endParaRPr lang="en-US" dirty="0"/>
          </a:p>
          <a:p>
            <a:endParaRPr lang="en-US" dirty="0"/>
          </a:p>
          <a:p>
            <a:endParaRPr lang="en-US" dirty="0"/>
          </a:p>
          <a:p>
            <a:endParaRPr lang="en-US" dirty="0"/>
          </a:p>
          <a:p>
            <a:endParaRPr lang="en-US" dirty="0"/>
          </a:p>
          <a:p>
            <a:endParaRPr lang="en-US" dirty="0"/>
          </a:p>
          <a:p>
            <a:r>
              <a:rPr lang="en-US" dirty="0"/>
              <a:t>The 1 carries oven and adds, this is why we have a carry in and carry out in the full adder, but that’s only 1 bit, we need more.</a:t>
            </a:r>
          </a:p>
        </p:txBody>
      </p:sp>
      <p:pic>
        <p:nvPicPr>
          <p:cNvPr id="5" name="Picture 4">
            <a:extLst>
              <a:ext uri="{FF2B5EF4-FFF2-40B4-BE49-F238E27FC236}">
                <a16:creationId xmlns:a16="http://schemas.microsoft.com/office/drawing/2014/main" id="{67602680-EA18-4A33-C85D-C8FDDDB1B1DA}"/>
              </a:ext>
            </a:extLst>
          </p:cNvPr>
          <p:cNvPicPr>
            <a:picLocks noChangeAspect="1"/>
          </p:cNvPicPr>
          <p:nvPr/>
        </p:nvPicPr>
        <p:blipFill>
          <a:blip r:embed="rId2"/>
          <a:stretch>
            <a:fillRect/>
          </a:stretch>
        </p:blipFill>
        <p:spPr>
          <a:xfrm>
            <a:off x="3431703" y="3212976"/>
            <a:ext cx="3634215" cy="2088232"/>
          </a:xfrm>
          <a:prstGeom prst="rect">
            <a:avLst/>
          </a:prstGeom>
        </p:spPr>
      </p:pic>
      <p:grpSp>
        <p:nvGrpSpPr>
          <p:cNvPr id="50" name="Group 49">
            <a:extLst>
              <a:ext uri="{FF2B5EF4-FFF2-40B4-BE49-F238E27FC236}">
                <a16:creationId xmlns:a16="http://schemas.microsoft.com/office/drawing/2014/main" id="{2DACAD9A-E348-8C72-7B62-B8B14806942B}"/>
              </a:ext>
            </a:extLst>
          </p:cNvPr>
          <p:cNvGrpSpPr/>
          <p:nvPr/>
        </p:nvGrpSpPr>
        <p:grpSpPr>
          <a:xfrm>
            <a:off x="4511086" y="3188943"/>
            <a:ext cx="1731600" cy="1647000"/>
            <a:chOff x="4511086" y="3188943"/>
            <a:chExt cx="1731600" cy="1647000"/>
          </a:xfrm>
        </p:grpSpPr>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2C12B447-05CA-9E9F-14D4-4667D17E1CF4}"/>
                    </a:ext>
                  </a:extLst>
                </p14:cNvPr>
                <p14:cNvContentPartPr/>
                <p14:nvPr/>
              </p14:nvContentPartPr>
              <p14:xfrm>
                <a:off x="6096166" y="3532023"/>
                <a:ext cx="146520" cy="226800"/>
              </p14:xfrm>
            </p:contentPart>
          </mc:Choice>
          <mc:Fallback xmlns="">
            <p:pic>
              <p:nvPicPr>
                <p:cNvPr id="21" name="Ink 20">
                  <a:extLst>
                    <a:ext uri="{FF2B5EF4-FFF2-40B4-BE49-F238E27FC236}">
                      <a16:creationId xmlns:a16="http://schemas.microsoft.com/office/drawing/2014/main" id="{2C12B447-05CA-9E9F-14D4-4667D17E1CF4}"/>
                    </a:ext>
                  </a:extLst>
                </p:cNvPr>
                <p:cNvPicPr/>
                <p:nvPr/>
              </p:nvPicPr>
              <p:blipFill>
                <a:blip r:embed="rId4"/>
                <a:stretch>
                  <a:fillRect/>
                </a:stretch>
              </p:blipFill>
              <p:spPr>
                <a:xfrm>
                  <a:off x="6090046" y="3525903"/>
                  <a:ext cx="1587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326D0208-4116-9C02-87B1-8593889C4DB8}"/>
                    </a:ext>
                  </a:extLst>
                </p14:cNvPr>
                <p14:cNvContentPartPr/>
                <p14:nvPr/>
              </p14:nvContentPartPr>
              <p14:xfrm>
                <a:off x="6051886" y="3497463"/>
                <a:ext cx="15840" cy="83880"/>
              </p14:xfrm>
            </p:contentPart>
          </mc:Choice>
          <mc:Fallback xmlns="">
            <p:pic>
              <p:nvPicPr>
                <p:cNvPr id="22" name="Ink 21">
                  <a:extLst>
                    <a:ext uri="{FF2B5EF4-FFF2-40B4-BE49-F238E27FC236}">
                      <a16:creationId xmlns:a16="http://schemas.microsoft.com/office/drawing/2014/main" id="{326D0208-4116-9C02-87B1-8593889C4DB8}"/>
                    </a:ext>
                  </a:extLst>
                </p:cNvPr>
                <p:cNvPicPr/>
                <p:nvPr/>
              </p:nvPicPr>
              <p:blipFill>
                <a:blip r:embed="rId6"/>
                <a:stretch>
                  <a:fillRect/>
                </a:stretch>
              </p:blipFill>
              <p:spPr>
                <a:xfrm>
                  <a:off x="6045766" y="3491343"/>
                  <a:ext cx="2808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2F31A895-D692-2F9C-8526-70BE5E07B083}"/>
                    </a:ext>
                  </a:extLst>
                </p14:cNvPr>
                <p14:cNvContentPartPr/>
                <p14:nvPr/>
              </p14:nvContentPartPr>
              <p14:xfrm>
                <a:off x="6080686" y="3499983"/>
                <a:ext cx="125640" cy="26640"/>
              </p14:xfrm>
            </p:contentPart>
          </mc:Choice>
          <mc:Fallback xmlns="">
            <p:pic>
              <p:nvPicPr>
                <p:cNvPr id="23" name="Ink 22">
                  <a:extLst>
                    <a:ext uri="{FF2B5EF4-FFF2-40B4-BE49-F238E27FC236}">
                      <a16:creationId xmlns:a16="http://schemas.microsoft.com/office/drawing/2014/main" id="{2F31A895-D692-2F9C-8526-70BE5E07B083}"/>
                    </a:ext>
                  </a:extLst>
                </p:cNvPr>
                <p:cNvPicPr/>
                <p:nvPr/>
              </p:nvPicPr>
              <p:blipFill>
                <a:blip r:embed="rId8"/>
                <a:stretch>
                  <a:fillRect/>
                </a:stretch>
              </p:blipFill>
              <p:spPr>
                <a:xfrm>
                  <a:off x="6074566" y="3493863"/>
                  <a:ext cx="1378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0BE8C3DE-A9A1-1CFF-9373-85FAAE3CB89D}"/>
                    </a:ext>
                  </a:extLst>
                </p14:cNvPr>
                <p14:cNvContentPartPr/>
                <p14:nvPr/>
              </p14:nvContentPartPr>
              <p14:xfrm>
                <a:off x="5875126" y="3394503"/>
                <a:ext cx="266760" cy="193320"/>
              </p14:xfrm>
            </p:contentPart>
          </mc:Choice>
          <mc:Fallback xmlns="">
            <p:pic>
              <p:nvPicPr>
                <p:cNvPr id="24" name="Ink 23">
                  <a:extLst>
                    <a:ext uri="{FF2B5EF4-FFF2-40B4-BE49-F238E27FC236}">
                      <a16:creationId xmlns:a16="http://schemas.microsoft.com/office/drawing/2014/main" id="{0BE8C3DE-A9A1-1CFF-9373-85FAAE3CB89D}"/>
                    </a:ext>
                  </a:extLst>
                </p:cNvPr>
                <p:cNvPicPr/>
                <p:nvPr/>
              </p:nvPicPr>
              <p:blipFill>
                <a:blip r:embed="rId10"/>
                <a:stretch>
                  <a:fillRect/>
                </a:stretch>
              </p:blipFill>
              <p:spPr>
                <a:xfrm>
                  <a:off x="5869006" y="3388383"/>
                  <a:ext cx="279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C210D76E-3B2C-CD34-1BA6-C54E885F7C93}"/>
                    </a:ext>
                  </a:extLst>
                </p14:cNvPr>
                <p14:cNvContentPartPr/>
                <p14:nvPr/>
              </p14:nvContentPartPr>
              <p14:xfrm>
                <a:off x="5691886" y="3508983"/>
                <a:ext cx="172440" cy="264600"/>
              </p14:xfrm>
            </p:contentPart>
          </mc:Choice>
          <mc:Fallback xmlns="">
            <p:pic>
              <p:nvPicPr>
                <p:cNvPr id="28" name="Ink 27">
                  <a:extLst>
                    <a:ext uri="{FF2B5EF4-FFF2-40B4-BE49-F238E27FC236}">
                      <a16:creationId xmlns:a16="http://schemas.microsoft.com/office/drawing/2014/main" id="{C210D76E-3B2C-CD34-1BA6-C54E885F7C93}"/>
                    </a:ext>
                  </a:extLst>
                </p:cNvPr>
                <p:cNvPicPr/>
                <p:nvPr/>
              </p:nvPicPr>
              <p:blipFill>
                <a:blip r:embed="rId12"/>
                <a:stretch>
                  <a:fillRect/>
                </a:stretch>
              </p:blipFill>
              <p:spPr>
                <a:xfrm>
                  <a:off x="5685766" y="3502863"/>
                  <a:ext cx="18468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D5A0D895-6B05-A827-AE63-EE67E402FC21}"/>
                    </a:ext>
                  </a:extLst>
                </p14:cNvPr>
                <p14:cNvContentPartPr/>
                <p14:nvPr/>
              </p14:nvContentPartPr>
              <p14:xfrm>
                <a:off x="5628526" y="3439143"/>
                <a:ext cx="90000" cy="113400"/>
              </p14:xfrm>
            </p:contentPart>
          </mc:Choice>
          <mc:Fallback xmlns="">
            <p:pic>
              <p:nvPicPr>
                <p:cNvPr id="29" name="Ink 28">
                  <a:extLst>
                    <a:ext uri="{FF2B5EF4-FFF2-40B4-BE49-F238E27FC236}">
                      <a16:creationId xmlns:a16="http://schemas.microsoft.com/office/drawing/2014/main" id="{D5A0D895-6B05-A827-AE63-EE67E402FC21}"/>
                    </a:ext>
                  </a:extLst>
                </p:cNvPr>
                <p:cNvPicPr/>
                <p:nvPr/>
              </p:nvPicPr>
              <p:blipFill>
                <a:blip r:embed="rId14"/>
                <a:stretch>
                  <a:fillRect/>
                </a:stretch>
              </p:blipFill>
              <p:spPr>
                <a:xfrm>
                  <a:off x="5622406" y="3433023"/>
                  <a:ext cx="1022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1" name="Ink 30">
                  <a:extLst>
                    <a:ext uri="{FF2B5EF4-FFF2-40B4-BE49-F238E27FC236}">
                      <a16:creationId xmlns:a16="http://schemas.microsoft.com/office/drawing/2014/main" id="{E96BE2B0-C9FB-7188-0EA0-D554C74CB7A8}"/>
                    </a:ext>
                  </a:extLst>
                </p14:cNvPr>
                <p14:cNvContentPartPr/>
                <p14:nvPr/>
              </p14:nvContentPartPr>
              <p14:xfrm>
                <a:off x="5469406" y="3423663"/>
                <a:ext cx="179640" cy="187560"/>
              </p14:xfrm>
            </p:contentPart>
          </mc:Choice>
          <mc:Fallback xmlns="">
            <p:pic>
              <p:nvPicPr>
                <p:cNvPr id="31" name="Ink 30">
                  <a:extLst>
                    <a:ext uri="{FF2B5EF4-FFF2-40B4-BE49-F238E27FC236}">
                      <a16:creationId xmlns:a16="http://schemas.microsoft.com/office/drawing/2014/main" id="{E96BE2B0-C9FB-7188-0EA0-D554C74CB7A8}"/>
                    </a:ext>
                  </a:extLst>
                </p:cNvPr>
                <p:cNvPicPr/>
                <p:nvPr/>
              </p:nvPicPr>
              <p:blipFill>
                <a:blip r:embed="rId16"/>
                <a:stretch>
                  <a:fillRect/>
                </a:stretch>
              </p:blipFill>
              <p:spPr>
                <a:xfrm>
                  <a:off x="5463286" y="3417543"/>
                  <a:ext cx="19188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 name="Ink 32">
                  <a:extLst>
                    <a:ext uri="{FF2B5EF4-FFF2-40B4-BE49-F238E27FC236}">
                      <a16:creationId xmlns:a16="http://schemas.microsoft.com/office/drawing/2014/main" id="{D7484557-A2F1-4EF7-9EC8-4C5580E06911}"/>
                    </a:ext>
                  </a:extLst>
                </p14:cNvPr>
                <p14:cNvContentPartPr/>
                <p14:nvPr/>
              </p14:nvContentPartPr>
              <p14:xfrm>
                <a:off x="5319286" y="3610863"/>
                <a:ext cx="152640" cy="147960"/>
              </p14:xfrm>
            </p:contentPart>
          </mc:Choice>
          <mc:Fallback xmlns="">
            <p:pic>
              <p:nvPicPr>
                <p:cNvPr id="33" name="Ink 32">
                  <a:extLst>
                    <a:ext uri="{FF2B5EF4-FFF2-40B4-BE49-F238E27FC236}">
                      <a16:creationId xmlns:a16="http://schemas.microsoft.com/office/drawing/2014/main" id="{D7484557-A2F1-4EF7-9EC8-4C5580E06911}"/>
                    </a:ext>
                  </a:extLst>
                </p:cNvPr>
                <p:cNvPicPr/>
                <p:nvPr/>
              </p:nvPicPr>
              <p:blipFill>
                <a:blip r:embed="rId18"/>
                <a:stretch>
                  <a:fillRect/>
                </a:stretch>
              </p:blipFill>
              <p:spPr>
                <a:xfrm>
                  <a:off x="5313166" y="3604743"/>
                  <a:ext cx="16488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C4A9ACD2-9084-CEBA-8D6D-4BBBAAB88011}"/>
                    </a:ext>
                  </a:extLst>
                </p14:cNvPr>
                <p14:cNvContentPartPr/>
                <p14:nvPr/>
              </p14:nvContentPartPr>
              <p14:xfrm>
                <a:off x="5268526" y="3569823"/>
                <a:ext cx="26640" cy="72720"/>
              </p14:xfrm>
            </p:contentPart>
          </mc:Choice>
          <mc:Fallback xmlns="">
            <p:pic>
              <p:nvPicPr>
                <p:cNvPr id="34" name="Ink 33">
                  <a:extLst>
                    <a:ext uri="{FF2B5EF4-FFF2-40B4-BE49-F238E27FC236}">
                      <a16:creationId xmlns:a16="http://schemas.microsoft.com/office/drawing/2014/main" id="{C4A9ACD2-9084-CEBA-8D6D-4BBBAAB88011}"/>
                    </a:ext>
                  </a:extLst>
                </p:cNvPr>
                <p:cNvPicPr/>
                <p:nvPr/>
              </p:nvPicPr>
              <p:blipFill>
                <a:blip r:embed="rId20"/>
                <a:stretch>
                  <a:fillRect/>
                </a:stretch>
              </p:blipFill>
              <p:spPr>
                <a:xfrm>
                  <a:off x="5262406" y="3563703"/>
                  <a:ext cx="3888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F55DA698-8757-E949-F8BC-254B32C128DF}"/>
                    </a:ext>
                  </a:extLst>
                </p14:cNvPr>
                <p14:cNvContentPartPr/>
                <p14:nvPr/>
              </p14:nvContentPartPr>
              <p14:xfrm>
                <a:off x="5297326" y="3526623"/>
                <a:ext cx="163800" cy="360"/>
              </p14:xfrm>
            </p:contentPart>
          </mc:Choice>
          <mc:Fallback xmlns="">
            <p:pic>
              <p:nvPicPr>
                <p:cNvPr id="35" name="Ink 34">
                  <a:extLst>
                    <a:ext uri="{FF2B5EF4-FFF2-40B4-BE49-F238E27FC236}">
                      <a16:creationId xmlns:a16="http://schemas.microsoft.com/office/drawing/2014/main" id="{F55DA698-8757-E949-F8BC-254B32C128DF}"/>
                    </a:ext>
                  </a:extLst>
                </p:cNvPr>
                <p:cNvPicPr/>
                <p:nvPr/>
              </p:nvPicPr>
              <p:blipFill>
                <a:blip r:embed="rId22"/>
                <a:stretch>
                  <a:fillRect/>
                </a:stretch>
              </p:blipFill>
              <p:spPr>
                <a:xfrm>
                  <a:off x="5291206" y="3520503"/>
                  <a:ext cx="1760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 name="Ink 35">
                  <a:extLst>
                    <a:ext uri="{FF2B5EF4-FFF2-40B4-BE49-F238E27FC236}">
                      <a16:creationId xmlns:a16="http://schemas.microsoft.com/office/drawing/2014/main" id="{BFB305EB-43B1-2213-62E5-5B4CE6761AFB}"/>
                    </a:ext>
                  </a:extLst>
                </p14:cNvPr>
                <p14:cNvContentPartPr/>
                <p14:nvPr/>
              </p14:nvContentPartPr>
              <p14:xfrm>
                <a:off x="5136406" y="3512223"/>
                <a:ext cx="149760" cy="119520"/>
              </p14:xfrm>
            </p:contentPart>
          </mc:Choice>
          <mc:Fallback xmlns="">
            <p:pic>
              <p:nvPicPr>
                <p:cNvPr id="36" name="Ink 35">
                  <a:extLst>
                    <a:ext uri="{FF2B5EF4-FFF2-40B4-BE49-F238E27FC236}">
                      <a16:creationId xmlns:a16="http://schemas.microsoft.com/office/drawing/2014/main" id="{BFB305EB-43B1-2213-62E5-5B4CE6761AFB}"/>
                    </a:ext>
                  </a:extLst>
                </p:cNvPr>
                <p:cNvPicPr/>
                <p:nvPr/>
              </p:nvPicPr>
              <p:blipFill>
                <a:blip r:embed="rId24"/>
                <a:stretch>
                  <a:fillRect/>
                </a:stretch>
              </p:blipFill>
              <p:spPr>
                <a:xfrm>
                  <a:off x="5130286" y="3506103"/>
                  <a:ext cx="16200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 name="Ink 37">
                  <a:extLst>
                    <a:ext uri="{FF2B5EF4-FFF2-40B4-BE49-F238E27FC236}">
                      <a16:creationId xmlns:a16="http://schemas.microsoft.com/office/drawing/2014/main" id="{BFD749FC-5859-71A4-13DA-BC2ECC24C03B}"/>
                    </a:ext>
                  </a:extLst>
                </p14:cNvPr>
                <p14:cNvContentPartPr/>
                <p14:nvPr/>
              </p14:nvContentPartPr>
              <p14:xfrm>
                <a:off x="5127406" y="3439863"/>
                <a:ext cx="157680" cy="130320"/>
              </p14:xfrm>
            </p:contentPart>
          </mc:Choice>
          <mc:Fallback xmlns="">
            <p:pic>
              <p:nvPicPr>
                <p:cNvPr id="38" name="Ink 37">
                  <a:extLst>
                    <a:ext uri="{FF2B5EF4-FFF2-40B4-BE49-F238E27FC236}">
                      <a16:creationId xmlns:a16="http://schemas.microsoft.com/office/drawing/2014/main" id="{BFD749FC-5859-71A4-13DA-BC2ECC24C03B}"/>
                    </a:ext>
                  </a:extLst>
                </p:cNvPr>
                <p:cNvPicPr/>
                <p:nvPr/>
              </p:nvPicPr>
              <p:blipFill>
                <a:blip r:embed="rId26"/>
                <a:stretch>
                  <a:fillRect/>
                </a:stretch>
              </p:blipFill>
              <p:spPr>
                <a:xfrm>
                  <a:off x="5121286" y="3433743"/>
                  <a:ext cx="1699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8DA4FA6A-E101-2EF6-251F-0B34047FB583}"/>
                    </a:ext>
                  </a:extLst>
                </p14:cNvPr>
                <p14:cNvContentPartPr/>
                <p14:nvPr/>
              </p14:nvContentPartPr>
              <p14:xfrm>
                <a:off x="4962886" y="3543183"/>
                <a:ext cx="189360" cy="230400"/>
              </p14:xfrm>
            </p:contentPart>
          </mc:Choice>
          <mc:Fallback xmlns="">
            <p:pic>
              <p:nvPicPr>
                <p:cNvPr id="39" name="Ink 38">
                  <a:extLst>
                    <a:ext uri="{FF2B5EF4-FFF2-40B4-BE49-F238E27FC236}">
                      <a16:creationId xmlns:a16="http://schemas.microsoft.com/office/drawing/2014/main" id="{8DA4FA6A-E101-2EF6-251F-0B34047FB583}"/>
                    </a:ext>
                  </a:extLst>
                </p:cNvPr>
                <p:cNvPicPr/>
                <p:nvPr/>
              </p:nvPicPr>
              <p:blipFill>
                <a:blip r:embed="rId28"/>
                <a:stretch>
                  <a:fillRect/>
                </a:stretch>
              </p:blipFill>
              <p:spPr>
                <a:xfrm>
                  <a:off x="4956766" y="3537063"/>
                  <a:ext cx="2016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CD17DB0A-4B4C-B61A-E746-0A8B8896FA1E}"/>
                    </a:ext>
                  </a:extLst>
                </p14:cNvPr>
                <p14:cNvContentPartPr/>
                <p14:nvPr/>
              </p14:nvContentPartPr>
              <p14:xfrm>
                <a:off x="4920046" y="3540663"/>
                <a:ext cx="54000" cy="128880"/>
              </p14:xfrm>
            </p:contentPart>
          </mc:Choice>
          <mc:Fallback xmlns="">
            <p:pic>
              <p:nvPicPr>
                <p:cNvPr id="40" name="Ink 39">
                  <a:extLst>
                    <a:ext uri="{FF2B5EF4-FFF2-40B4-BE49-F238E27FC236}">
                      <a16:creationId xmlns:a16="http://schemas.microsoft.com/office/drawing/2014/main" id="{CD17DB0A-4B4C-B61A-E746-0A8B8896FA1E}"/>
                    </a:ext>
                  </a:extLst>
                </p:cNvPr>
                <p:cNvPicPr/>
                <p:nvPr/>
              </p:nvPicPr>
              <p:blipFill>
                <a:blip r:embed="rId30"/>
                <a:stretch>
                  <a:fillRect/>
                </a:stretch>
              </p:blipFill>
              <p:spPr>
                <a:xfrm>
                  <a:off x="4913926" y="3534543"/>
                  <a:ext cx="662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 name="Ink 40">
                  <a:extLst>
                    <a:ext uri="{FF2B5EF4-FFF2-40B4-BE49-F238E27FC236}">
                      <a16:creationId xmlns:a16="http://schemas.microsoft.com/office/drawing/2014/main" id="{034E356F-800C-3835-C6B1-96D7A579B57F}"/>
                    </a:ext>
                  </a:extLst>
                </p14:cNvPr>
                <p14:cNvContentPartPr/>
                <p14:nvPr/>
              </p14:nvContentPartPr>
              <p14:xfrm>
                <a:off x="4934446" y="3488103"/>
                <a:ext cx="114120" cy="24480"/>
              </p14:xfrm>
            </p:contentPart>
          </mc:Choice>
          <mc:Fallback xmlns="">
            <p:pic>
              <p:nvPicPr>
                <p:cNvPr id="41" name="Ink 40">
                  <a:extLst>
                    <a:ext uri="{FF2B5EF4-FFF2-40B4-BE49-F238E27FC236}">
                      <a16:creationId xmlns:a16="http://schemas.microsoft.com/office/drawing/2014/main" id="{034E356F-800C-3835-C6B1-96D7A579B57F}"/>
                    </a:ext>
                  </a:extLst>
                </p:cNvPr>
                <p:cNvPicPr/>
                <p:nvPr/>
              </p:nvPicPr>
              <p:blipFill>
                <a:blip r:embed="rId32"/>
                <a:stretch>
                  <a:fillRect/>
                </a:stretch>
              </p:blipFill>
              <p:spPr>
                <a:xfrm>
                  <a:off x="4928326" y="3481983"/>
                  <a:ext cx="1263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1C2F0AF7-DECE-8F83-BFB0-A0761E4D1DA8}"/>
                    </a:ext>
                  </a:extLst>
                </p14:cNvPr>
                <p14:cNvContentPartPr/>
                <p14:nvPr/>
              </p14:nvContentPartPr>
              <p14:xfrm>
                <a:off x="5030566" y="3564423"/>
                <a:ext cx="428040" cy="979920"/>
              </p14:xfrm>
            </p:contentPart>
          </mc:Choice>
          <mc:Fallback xmlns="">
            <p:pic>
              <p:nvPicPr>
                <p:cNvPr id="42" name="Ink 41">
                  <a:extLst>
                    <a:ext uri="{FF2B5EF4-FFF2-40B4-BE49-F238E27FC236}">
                      <a16:creationId xmlns:a16="http://schemas.microsoft.com/office/drawing/2014/main" id="{1C2F0AF7-DECE-8F83-BFB0-A0761E4D1DA8}"/>
                    </a:ext>
                  </a:extLst>
                </p:cNvPr>
                <p:cNvPicPr/>
                <p:nvPr/>
              </p:nvPicPr>
              <p:blipFill>
                <a:blip r:embed="rId34"/>
                <a:stretch>
                  <a:fillRect/>
                </a:stretch>
              </p:blipFill>
              <p:spPr>
                <a:xfrm>
                  <a:off x="5024446" y="3558303"/>
                  <a:ext cx="440280" cy="992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3" name="Ink 42">
                  <a:extLst>
                    <a:ext uri="{FF2B5EF4-FFF2-40B4-BE49-F238E27FC236}">
                      <a16:creationId xmlns:a16="http://schemas.microsoft.com/office/drawing/2014/main" id="{3E4EAB8E-2B9D-479D-4BBF-3DD7E79BD10A}"/>
                    </a:ext>
                  </a:extLst>
                </p14:cNvPr>
                <p14:cNvContentPartPr/>
                <p14:nvPr/>
              </p14:nvContentPartPr>
              <p14:xfrm>
                <a:off x="5121646" y="4470183"/>
                <a:ext cx="30600" cy="178200"/>
              </p14:xfrm>
            </p:contentPart>
          </mc:Choice>
          <mc:Fallback xmlns="">
            <p:pic>
              <p:nvPicPr>
                <p:cNvPr id="43" name="Ink 42">
                  <a:extLst>
                    <a:ext uri="{FF2B5EF4-FFF2-40B4-BE49-F238E27FC236}">
                      <a16:creationId xmlns:a16="http://schemas.microsoft.com/office/drawing/2014/main" id="{3E4EAB8E-2B9D-479D-4BBF-3DD7E79BD10A}"/>
                    </a:ext>
                  </a:extLst>
                </p:cNvPr>
                <p:cNvPicPr/>
                <p:nvPr/>
              </p:nvPicPr>
              <p:blipFill>
                <a:blip r:embed="rId36"/>
                <a:stretch>
                  <a:fillRect/>
                </a:stretch>
              </p:blipFill>
              <p:spPr>
                <a:xfrm>
                  <a:off x="5115526" y="4464063"/>
                  <a:ext cx="428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4" name="Ink 43">
                  <a:extLst>
                    <a:ext uri="{FF2B5EF4-FFF2-40B4-BE49-F238E27FC236}">
                      <a16:creationId xmlns:a16="http://schemas.microsoft.com/office/drawing/2014/main" id="{7DB7C7F1-88B6-1EC4-8ABF-0F45FE60CC2F}"/>
                    </a:ext>
                  </a:extLst>
                </p14:cNvPr>
                <p14:cNvContentPartPr/>
                <p14:nvPr/>
              </p14:nvContentPartPr>
              <p14:xfrm>
                <a:off x="4998166" y="4611303"/>
                <a:ext cx="197640" cy="123840"/>
              </p14:xfrm>
            </p:contentPart>
          </mc:Choice>
          <mc:Fallback xmlns="">
            <p:pic>
              <p:nvPicPr>
                <p:cNvPr id="44" name="Ink 43">
                  <a:extLst>
                    <a:ext uri="{FF2B5EF4-FFF2-40B4-BE49-F238E27FC236}">
                      <a16:creationId xmlns:a16="http://schemas.microsoft.com/office/drawing/2014/main" id="{7DB7C7F1-88B6-1EC4-8ABF-0F45FE60CC2F}"/>
                    </a:ext>
                  </a:extLst>
                </p:cNvPr>
                <p:cNvPicPr/>
                <p:nvPr/>
              </p:nvPicPr>
              <p:blipFill>
                <a:blip r:embed="rId38"/>
                <a:stretch>
                  <a:fillRect/>
                </a:stretch>
              </p:blipFill>
              <p:spPr>
                <a:xfrm>
                  <a:off x="4992046" y="4605183"/>
                  <a:ext cx="2098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6" name="Ink 45">
                  <a:extLst>
                    <a:ext uri="{FF2B5EF4-FFF2-40B4-BE49-F238E27FC236}">
                      <a16:creationId xmlns:a16="http://schemas.microsoft.com/office/drawing/2014/main" id="{AC6C9D63-4894-C936-7E57-D54BE5B93F3B}"/>
                    </a:ext>
                  </a:extLst>
                </p14:cNvPr>
                <p14:cNvContentPartPr/>
                <p14:nvPr/>
              </p14:nvContentPartPr>
              <p14:xfrm>
                <a:off x="4511086" y="3188943"/>
                <a:ext cx="496800" cy="1443600"/>
              </p14:xfrm>
            </p:contentPart>
          </mc:Choice>
          <mc:Fallback xmlns="">
            <p:pic>
              <p:nvPicPr>
                <p:cNvPr id="46" name="Ink 45">
                  <a:extLst>
                    <a:ext uri="{FF2B5EF4-FFF2-40B4-BE49-F238E27FC236}">
                      <a16:creationId xmlns:a16="http://schemas.microsoft.com/office/drawing/2014/main" id="{AC6C9D63-4894-C936-7E57-D54BE5B93F3B}"/>
                    </a:ext>
                  </a:extLst>
                </p:cNvPr>
                <p:cNvPicPr/>
                <p:nvPr/>
              </p:nvPicPr>
              <p:blipFill>
                <a:blip r:embed="rId40"/>
                <a:stretch>
                  <a:fillRect/>
                </a:stretch>
              </p:blipFill>
              <p:spPr>
                <a:xfrm>
                  <a:off x="4504966" y="3182823"/>
                  <a:ext cx="509040" cy="1455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8" name="Ink 47">
                  <a:extLst>
                    <a:ext uri="{FF2B5EF4-FFF2-40B4-BE49-F238E27FC236}">
                      <a16:creationId xmlns:a16="http://schemas.microsoft.com/office/drawing/2014/main" id="{8CEB617A-116E-D7E3-C223-318FF79A2F01}"/>
                    </a:ext>
                  </a:extLst>
                </p14:cNvPr>
                <p14:cNvContentPartPr/>
                <p14:nvPr/>
              </p14:nvContentPartPr>
              <p14:xfrm>
                <a:off x="4628806" y="4542543"/>
                <a:ext cx="73800" cy="239760"/>
              </p14:xfrm>
            </p:contentPart>
          </mc:Choice>
          <mc:Fallback xmlns="">
            <p:pic>
              <p:nvPicPr>
                <p:cNvPr id="48" name="Ink 47">
                  <a:extLst>
                    <a:ext uri="{FF2B5EF4-FFF2-40B4-BE49-F238E27FC236}">
                      <a16:creationId xmlns:a16="http://schemas.microsoft.com/office/drawing/2014/main" id="{8CEB617A-116E-D7E3-C223-318FF79A2F01}"/>
                    </a:ext>
                  </a:extLst>
                </p:cNvPr>
                <p:cNvPicPr/>
                <p:nvPr/>
              </p:nvPicPr>
              <p:blipFill>
                <a:blip r:embed="rId42"/>
                <a:stretch>
                  <a:fillRect/>
                </a:stretch>
              </p:blipFill>
              <p:spPr>
                <a:xfrm>
                  <a:off x="4622686" y="4536423"/>
                  <a:ext cx="860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9" name="Ink 48">
                  <a:extLst>
                    <a:ext uri="{FF2B5EF4-FFF2-40B4-BE49-F238E27FC236}">
                      <a16:creationId xmlns:a16="http://schemas.microsoft.com/office/drawing/2014/main" id="{9A49604E-CAED-5022-4B06-B4CA37B31BE1}"/>
                    </a:ext>
                  </a:extLst>
                </p14:cNvPr>
                <p14:cNvContentPartPr/>
                <p14:nvPr/>
              </p14:nvContentPartPr>
              <p14:xfrm>
                <a:off x="4594606" y="4731183"/>
                <a:ext cx="93600" cy="104760"/>
              </p14:xfrm>
            </p:contentPart>
          </mc:Choice>
          <mc:Fallback xmlns="">
            <p:pic>
              <p:nvPicPr>
                <p:cNvPr id="49" name="Ink 48">
                  <a:extLst>
                    <a:ext uri="{FF2B5EF4-FFF2-40B4-BE49-F238E27FC236}">
                      <a16:creationId xmlns:a16="http://schemas.microsoft.com/office/drawing/2014/main" id="{9A49604E-CAED-5022-4B06-B4CA37B31BE1}"/>
                    </a:ext>
                  </a:extLst>
                </p:cNvPr>
                <p:cNvPicPr/>
                <p:nvPr/>
              </p:nvPicPr>
              <p:blipFill>
                <a:blip r:embed="rId44"/>
                <a:stretch>
                  <a:fillRect/>
                </a:stretch>
              </p:blipFill>
              <p:spPr>
                <a:xfrm>
                  <a:off x="4588486" y="4725063"/>
                  <a:ext cx="105840" cy="117000"/>
                </a:xfrm>
                <a:prstGeom prst="rect">
                  <a:avLst/>
                </a:prstGeom>
              </p:spPr>
            </p:pic>
          </mc:Fallback>
        </mc:AlternateContent>
      </p:grpSp>
      <p:grpSp>
        <p:nvGrpSpPr>
          <p:cNvPr id="54" name="Group 53">
            <a:extLst>
              <a:ext uri="{FF2B5EF4-FFF2-40B4-BE49-F238E27FC236}">
                <a16:creationId xmlns:a16="http://schemas.microsoft.com/office/drawing/2014/main" id="{B78811DD-5E18-E657-B324-0AEAF366C157}"/>
              </a:ext>
            </a:extLst>
          </p:cNvPr>
          <p:cNvGrpSpPr/>
          <p:nvPr/>
        </p:nvGrpSpPr>
        <p:grpSpPr>
          <a:xfrm>
            <a:off x="4513606" y="3585303"/>
            <a:ext cx="159840" cy="217440"/>
            <a:chOff x="4513606" y="3585303"/>
            <a:chExt cx="159840" cy="217440"/>
          </a:xfrm>
        </p:grpSpPr>
        <mc:AlternateContent xmlns:mc="http://schemas.openxmlformats.org/markup-compatibility/2006" xmlns:p14="http://schemas.microsoft.com/office/powerpoint/2010/main">
          <mc:Choice Requires="p14">
            <p:contentPart p14:bwMode="auto" r:id="rId45">
              <p14:nvContentPartPr>
                <p14:cNvPr id="51" name="Ink 50">
                  <a:extLst>
                    <a:ext uri="{FF2B5EF4-FFF2-40B4-BE49-F238E27FC236}">
                      <a16:creationId xmlns:a16="http://schemas.microsoft.com/office/drawing/2014/main" id="{83A95342-52D1-E4D6-9AC0-E8A156D1DA9E}"/>
                    </a:ext>
                  </a:extLst>
                </p14:cNvPr>
                <p14:cNvContentPartPr/>
                <p14:nvPr/>
              </p14:nvContentPartPr>
              <p14:xfrm>
                <a:off x="4544926" y="3586023"/>
                <a:ext cx="128520" cy="216720"/>
              </p14:xfrm>
            </p:contentPart>
          </mc:Choice>
          <mc:Fallback xmlns="">
            <p:pic>
              <p:nvPicPr>
                <p:cNvPr id="51" name="Ink 50">
                  <a:extLst>
                    <a:ext uri="{FF2B5EF4-FFF2-40B4-BE49-F238E27FC236}">
                      <a16:creationId xmlns:a16="http://schemas.microsoft.com/office/drawing/2014/main" id="{83A95342-52D1-E4D6-9AC0-E8A156D1DA9E}"/>
                    </a:ext>
                  </a:extLst>
                </p:cNvPr>
                <p:cNvPicPr/>
                <p:nvPr/>
              </p:nvPicPr>
              <p:blipFill>
                <a:blip r:embed="rId46"/>
                <a:stretch>
                  <a:fillRect/>
                </a:stretch>
              </p:blipFill>
              <p:spPr>
                <a:xfrm>
                  <a:off x="4538806" y="3579903"/>
                  <a:ext cx="1407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2" name="Ink 51">
                  <a:extLst>
                    <a:ext uri="{FF2B5EF4-FFF2-40B4-BE49-F238E27FC236}">
                      <a16:creationId xmlns:a16="http://schemas.microsoft.com/office/drawing/2014/main" id="{C27EB36C-DCEB-083F-42FF-363D6B728CD0}"/>
                    </a:ext>
                  </a:extLst>
                </p14:cNvPr>
                <p14:cNvContentPartPr/>
                <p14:nvPr/>
              </p14:nvContentPartPr>
              <p14:xfrm>
                <a:off x="4513606" y="3598983"/>
                <a:ext cx="29880" cy="99000"/>
              </p14:xfrm>
            </p:contentPart>
          </mc:Choice>
          <mc:Fallback xmlns="">
            <p:pic>
              <p:nvPicPr>
                <p:cNvPr id="52" name="Ink 51">
                  <a:extLst>
                    <a:ext uri="{FF2B5EF4-FFF2-40B4-BE49-F238E27FC236}">
                      <a16:creationId xmlns:a16="http://schemas.microsoft.com/office/drawing/2014/main" id="{C27EB36C-DCEB-083F-42FF-363D6B728CD0}"/>
                    </a:ext>
                  </a:extLst>
                </p:cNvPr>
                <p:cNvPicPr/>
                <p:nvPr/>
              </p:nvPicPr>
              <p:blipFill>
                <a:blip r:embed="rId48"/>
                <a:stretch>
                  <a:fillRect/>
                </a:stretch>
              </p:blipFill>
              <p:spPr>
                <a:xfrm>
                  <a:off x="4507486" y="3592863"/>
                  <a:ext cx="421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3" name="Ink 52">
                  <a:extLst>
                    <a:ext uri="{FF2B5EF4-FFF2-40B4-BE49-F238E27FC236}">
                      <a16:creationId xmlns:a16="http://schemas.microsoft.com/office/drawing/2014/main" id="{786731C3-E603-F129-2855-B025994BB9B4}"/>
                    </a:ext>
                  </a:extLst>
                </p14:cNvPr>
                <p14:cNvContentPartPr/>
                <p14:nvPr/>
              </p14:nvContentPartPr>
              <p14:xfrm>
                <a:off x="4542766" y="3585303"/>
                <a:ext cx="129960" cy="43200"/>
              </p14:xfrm>
            </p:contentPart>
          </mc:Choice>
          <mc:Fallback xmlns="">
            <p:pic>
              <p:nvPicPr>
                <p:cNvPr id="53" name="Ink 52">
                  <a:extLst>
                    <a:ext uri="{FF2B5EF4-FFF2-40B4-BE49-F238E27FC236}">
                      <a16:creationId xmlns:a16="http://schemas.microsoft.com/office/drawing/2014/main" id="{786731C3-E603-F129-2855-B025994BB9B4}"/>
                    </a:ext>
                  </a:extLst>
                </p:cNvPr>
                <p:cNvPicPr/>
                <p:nvPr/>
              </p:nvPicPr>
              <p:blipFill>
                <a:blip r:embed="rId50"/>
                <a:stretch>
                  <a:fillRect/>
                </a:stretch>
              </p:blipFill>
              <p:spPr>
                <a:xfrm>
                  <a:off x="4536646" y="3579183"/>
                  <a:ext cx="142200" cy="55440"/>
                </a:xfrm>
                <a:prstGeom prst="rect">
                  <a:avLst/>
                </a:prstGeom>
              </p:spPr>
            </p:pic>
          </mc:Fallback>
        </mc:AlternateContent>
      </p:grpSp>
    </p:spTree>
    <p:extLst>
      <p:ext uri="{BB962C8B-B14F-4D97-AF65-F5344CB8AC3E}">
        <p14:creationId xmlns:p14="http://schemas.microsoft.com/office/powerpoint/2010/main" val="3704670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FA4D-44AC-AD34-9EB7-CBA16B9B9FBB}"/>
              </a:ext>
            </a:extLst>
          </p:cNvPr>
          <p:cNvSpPr>
            <a:spLocks noGrp="1"/>
          </p:cNvSpPr>
          <p:nvPr>
            <p:ph type="title"/>
          </p:nvPr>
        </p:nvSpPr>
        <p:spPr/>
        <p:txBody>
          <a:bodyPr/>
          <a:lstStyle/>
          <a:p>
            <a:r>
              <a:rPr lang="en-US" dirty="0"/>
              <a:t>Yum it’s a sum</a:t>
            </a:r>
            <a:endParaRPr lang="en-PK" dirty="0"/>
          </a:p>
        </p:txBody>
      </p:sp>
      <p:sp>
        <p:nvSpPr>
          <p:cNvPr id="3" name="Content Placeholder 2">
            <a:extLst>
              <a:ext uri="{FF2B5EF4-FFF2-40B4-BE49-F238E27FC236}">
                <a16:creationId xmlns:a16="http://schemas.microsoft.com/office/drawing/2014/main" id="{73AFD338-E736-C55D-65FE-4B85220E405D}"/>
              </a:ext>
            </a:extLst>
          </p:cNvPr>
          <p:cNvSpPr>
            <a:spLocks noGrp="1"/>
          </p:cNvSpPr>
          <p:nvPr>
            <p:ph idx="1"/>
          </p:nvPr>
        </p:nvSpPr>
        <p:spPr/>
        <p:txBody>
          <a:bodyPr/>
          <a:lstStyle/>
          <a:p>
            <a:r>
              <a:rPr lang="en-US" dirty="0"/>
              <a:t>This is a 4 bit adder, see how there are 4 full adders? this way we can scale it up to how many we want, yes, even to 256 bits.</a:t>
            </a:r>
            <a:endParaRPr lang="en-PK" dirty="0"/>
          </a:p>
        </p:txBody>
      </p:sp>
      <p:pic>
        <p:nvPicPr>
          <p:cNvPr id="5" name="Picture 4">
            <a:extLst>
              <a:ext uri="{FF2B5EF4-FFF2-40B4-BE49-F238E27FC236}">
                <a16:creationId xmlns:a16="http://schemas.microsoft.com/office/drawing/2014/main" id="{ABB1A820-301E-3B93-DC4F-D33F1FF5F453}"/>
              </a:ext>
            </a:extLst>
          </p:cNvPr>
          <p:cNvPicPr>
            <a:picLocks noChangeAspect="1"/>
          </p:cNvPicPr>
          <p:nvPr/>
        </p:nvPicPr>
        <p:blipFill>
          <a:blip r:embed="rId2"/>
          <a:stretch>
            <a:fillRect/>
          </a:stretch>
        </p:blipFill>
        <p:spPr>
          <a:xfrm>
            <a:off x="3251684" y="2589488"/>
            <a:ext cx="5688632" cy="3811312"/>
          </a:xfrm>
          <a:prstGeom prst="rect">
            <a:avLst/>
          </a:prstGeom>
        </p:spPr>
      </p:pic>
    </p:spTree>
    <p:extLst>
      <p:ext uri="{BB962C8B-B14F-4D97-AF65-F5344CB8AC3E}">
        <p14:creationId xmlns:p14="http://schemas.microsoft.com/office/powerpoint/2010/main" val="1030947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9B47-4885-EF5C-B0C1-1F582EEB5E96}"/>
              </a:ext>
            </a:extLst>
          </p:cNvPr>
          <p:cNvSpPr>
            <a:spLocks noGrp="1"/>
          </p:cNvSpPr>
          <p:nvPr>
            <p:ph type="title"/>
          </p:nvPr>
        </p:nvSpPr>
        <p:spPr/>
        <p:txBody>
          <a:bodyPr/>
          <a:lstStyle/>
          <a:p>
            <a:r>
              <a:rPr lang="en-US" dirty="0"/>
              <a:t>Oh wow! Would you look at then time?</a:t>
            </a:r>
            <a:endParaRPr lang="en-PK" dirty="0"/>
          </a:p>
        </p:txBody>
      </p:sp>
      <p:sp>
        <p:nvSpPr>
          <p:cNvPr id="3" name="Content Placeholder 2">
            <a:extLst>
              <a:ext uri="{FF2B5EF4-FFF2-40B4-BE49-F238E27FC236}">
                <a16:creationId xmlns:a16="http://schemas.microsoft.com/office/drawing/2014/main" id="{58B71FCF-FF82-D801-BB9A-AD352F19DD0D}"/>
              </a:ext>
            </a:extLst>
          </p:cNvPr>
          <p:cNvSpPr>
            <a:spLocks noGrp="1"/>
          </p:cNvSpPr>
          <p:nvPr>
            <p:ph idx="1"/>
          </p:nvPr>
        </p:nvSpPr>
        <p:spPr/>
        <p:txBody>
          <a:bodyPr/>
          <a:lstStyle/>
          <a:p>
            <a:r>
              <a:rPr lang="en-US" dirty="0"/>
              <a:t>It’s getting late, </a:t>
            </a:r>
            <a:r>
              <a:rPr lang="en-US" b="1" dirty="0"/>
              <a:t>“It's </a:t>
            </a:r>
            <a:r>
              <a:rPr lang="en-US" b="1" dirty="0" err="1"/>
              <a:t>Morphin</a:t>
            </a:r>
            <a:r>
              <a:rPr lang="en-US" b="1" dirty="0"/>
              <a:t>' Time!”.</a:t>
            </a:r>
          </a:p>
          <a:p>
            <a:r>
              <a:rPr lang="en-US" dirty="0"/>
              <a:t>so, you recognize that this as an 8 bit adder, good. Ooh! you’re getting good, yes its as you see the adder is actually subtracting right now and gave a negative number!</a:t>
            </a:r>
            <a:endParaRPr lang="en-PK" dirty="0"/>
          </a:p>
        </p:txBody>
      </p:sp>
      <p:pic>
        <p:nvPicPr>
          <p:cNvPr id="5" name="Picture 4">
            <a:extLst>
              <a:ext uri="{FF2B5EF4-FFF2-40B4-BE49-F238E27FC236}">
                <a16:creationId xmlns:a16="http://schemas.microsoft.com/office/drawing/2014/main" id="{DE165D8C-2555-FBBC-E0A4-79EA4142A8BA}"/>
              </a:ext>
            </a:extLst>
          </p:cNvPr>
          <p:cNvPicPr>
            <a:picLocks noChangeAspect="1"/>
          </p:cNvPicPr>
          <p:nvPr/>
        </p:nvPicPr>
        <p:blipFill>
          <a:blip r:embed="rId2"/>
          <a:stretch>
            <a:fillRect/>
          </a:stretch>
        </p:blipFill>
        <p:spPr>
          <a:xfrm>
            <a:off x="3574728" y="3037805"/>
            <a:ext cx="7128792" cy="3286795"/>
          </a:xfrm>
          <a:prstGeom prst="rect">
            <a:avLst/>
          </a:prstGeom>
        </p:spPr>
      </p:pic>
    </p:spTree>
    <p:extLst>
      <p:ext uri="{BB962C8B-B14F-4D97-AF65-F5344CB8AC3E}">
        <p14:creationId xmlns:p14="http://schemas.microsoft.com/office/powerpoint/2010/main" val="3607076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MACROSOFT KHIRKI: Opening the </a:t>
            </a:r>
            <a:br>
              <a:rPr lang="en-US" dirty="0"/>
            </a:br>
            <a:r>
              <a:rPr lang="en-US" dirty="0"/>
              <a:t>pardah to the 8-Bit World! </a:t>
            </a:r>
          </a:p>
        </p:txBody>
      </p:sp>
      <p:pic>
        <p:nvPicPr>
          <p:cNvPr id="3" name="Picture 2">
            <a:extLst>
              <a:ext uri="{FF2B5EF4-FFF2-40B4-BE49-F238E27FC236}">
                <a16:creationId xmlns:a16="http://schemas.microsoft.com/office/drawing/2014/main" id="{C449260A-D9E2-5837-8F69-F3FE7B90A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2306594"/>
            <a:ext cx="5256584" cy="4002726"/>
          </a:xfrm>
          <a:prstGeom prst="rect">
            <a:avLst/>
          </a:prstGeom>
        </p:spPr>
      </p:pic>
      <p:pic>
        <p:nvPicPr>
          <p:cNvPr id="5" name="Graphic 4" descr="Processor with solid fill">
            <a:extLst>
              <a:ext uri="{FF2B5EF4-FFF2-40B4-BE49-F238E27FC236}">
                <a16:creationId xmlns:a16="http://schemas.microsoft.com/office/drawing/2014/main" id="{A6A82196-4523-767A-C719-BC25D84AB8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9776" y="4077072"/>
            <a:ext cx="1728193" cy="1728193"/>
          </a:xfrm>
          <a:prstGeom prst="rect">
            <a:avLst/>
          </a:prstGeom>
        </p:spPr>
      </p:pic>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813D-D3E2-7943-6F97-8B8851E49F65}"/>
              </a:ext>
            </a:extLst>
          </p:cNvPr>
          <p:cNvSpPr>
            <a:spLocks noGrp="1"/>
          </p:cNvSpPr>
          <p:nvPr>
            <p:ph type="title"/>
          </p:nvPr>
        </p:nvSpPr>
        <p:spPr/>
        <p:txBody>
          <a:bodyPr/>
          <a:lstStyle/>
          <a:p>
            <a:r>
              <a:rPr lang="en-US" dirty="0"/>
              <a:t>You look nice!, you too</a:t>
            </a:r>
            <a:endParaRPr lang="en-PK" dirty="0"/>
          </a:p>
        </p:txBody>
      </p:sp>
      <p:sp>
        <p:nvSpPr>
          <p:cNvPr id="3" name="Content Placeholder 2">
            <a:extLst>
              <a:ext uri="{FF2B5EF4-FFF2-40B4-BE49-F238E27FC236}">
                <a16:creationId xmlns:a16="http://schemas.microsoft.com/office/drawing/2014/main" id="{9740E44B-E26C-979A-A723-2F885877F120}"/>
              </a:ext>
            </a:extLst>
          </p:cNvPr>
          <p:cNvSpPr>
            <a:spLocks noGrp="1"/>
          </p:cNvSpPr>
          <p:nvPr>
            <p:ph idx="1"/>
          </p:nvPr>
        </p:nvSpPr>
        <p:spPr/>
        <p:txBody>
          <a:bodyPr/>
          <a:lstStyle/>
          <a:p>
            <a:r>
              <a:rPr lang="en-US" dirty="0"/>
              <a:t>How we do that is with two’s </a:t>
            </a:r>
            <a:r>
              <a:rPr lang="en-US" dirty="0" err="1"/>
              <a:t>complment</a:t>
            </a:r>
            <a:r>
              <a:rPr lang="en-US" dirty="0"/>
              <a:t>, its </a:t>
            </a:r>
            <a:r>
              <a:rPr lang="en-US" dirty="0" err="1"/>
              <a:t>justa</a:t>
            </a:r>
            <a:r>
              <a:rPr lang="en-US" dirty="0"/>
              <a:t> way to write negative numbers in binary.</a:t>
            </a:r>
          </a:p>
          <a:p>
            <a:r>
              <a:rPr lang="en-US" dirty="0"/>
              <a:t>Its done by first inverting all the bits and then add one bit only to the first bit </a:t>
            </a:r>
            <a:endParaRPr lang="en-PK" dirty="0"/>
          </a:p>
        </p:txBody>
      </p:sp>
      <p:graphicFrame>
        <p:nvGraphicFramePr>
          <p:cNvPr id="4" name="Table 3">
            <a:extLst>
              <a:ext uri="{FF2B5EF4-FFF2-40B4-BE49-F238E27FC236}">
                <a16:creationId xmlns:a16="http://schemas.microsoft.com/office/drawing/2014/main" id="{CAB345B2-DCEC-52B9-7109-C536DECF166D}"/>
              </a:ext>
            </a:extLst>
          </p:cNvPr>
          <p:cNvGraphicFramePr>
            <a:graphicFrameLocks noGrp="1"/>
          </p:cNvGraphicFramePr>
          <p:nvPr>
            <p:extLst>
              <p:ext uri="{D42A27DB-BD31-4B8C-83A1-F6EECF244321}">
                <p14:modId xmlns:p14="http://schemas.microsoft.com/office/powerpoint/2010/main" val="1982395963"/>
              </p:ext>
            </p:extLst>
          </p:nvPr>
        </p:nvGraphicFramePr>
        <p:xfrm>
          <a:off x="5749347" y="3429000"/>
          <a:ext cx="4928096" cy="1845237"/>
        </p:xfrm>
        <a:graphic>
          <a:graphicData uri="http://schemas.openxmlformats.org/drawingml/2006/table">
            <a:tbl>
              <a:tblPr bandRow="1">
                <a:tableStyleId>{073A0DAA-6AF3-43AB-8588-CEC1D06C72B9}</a:tableStyleId>
              </a:tblPr>
              <a:tblGrid>
                <a:gridCol w="1232024">
                  <a:extLst>
                    <a:ext uri="{9D8B030D-6E8A-4147-A177-3AD203B41FA5}">
                      <a16:colId xmlns:a16="http://schemas.microsoft.com/office/drawing/2014/main" val="2063127057"/>
                    </a:ext>
                  </a:extLst>
                </a:gridCol>
                <a:gridCol w="1232024">
                  <a:extLst>
                    <a:ext uri="{9D8B030D-6E8A-4147-A177-3AD203B41FA5}">
                      <a16:colId xmlns:a16="http://schemas.microsoft.com/office/drawing/2014/main" val="3795621644"/>
                    </a:ext>
                  </a:extLst>
                </a:gridCol>
                <a:gridCol w="1232024">
                  <a:extLst>
                    <a:ext uri="{9D8B030D-6E8A-4147-A177-3AD203B41FA5}">
                      <a16:colId xmlns:a16="http://schemas.microsoft.com/office/drawing/2014/main" val="4194350061"/>
                    </a:ext>
                  </a:extLst>
                </a:gridCol>
                <a:gridCol w="1232024">
                  <a:extLst>
                    <a:ext uri="{9D8B030D-6E8A-4147-A177-3AD203B41FA5}">
                      <a16:colId xmlns:a16="http://schemas.microsoft.com/office/drawing/2014/main" val="792985797"/>
                    </a:ext>
                  </a:extLst>
                </a:gridCol>
              </a:tblGrid>
              <a:tr h="615079">
                <a:tc>
                  <a:txBody>
                    <a:bodyPr/>
                    <a:lstStyle/>
                    <a:p>
                      <a:pPr algn="ctr"/>
                      <a:r>
                        <a:rPr lang="en-US" sz="2400" dirty="0"/>
                        <a:t>1</a:t>
                      </a:r>
                      <a:endParaRPr lang="en-PK" sz="2400" dirty="0">
                        <a:latin typeface="+mn-lt"/>
                      </a:endParaRPr>
                    </a:p>
                  </a:txBody>
                  <a:tcPr/>
                </a:tc>
                <a:tc>
                  <a:txBody>
                    <a:bodyPr/>
                    <a:lstStyle/>
                    <a:p>
                      <a:pPr algn="ctr"/>
                      <a:r>
                        <a:rPr lang="en-US" sz="2400" dirty="0"/>
                        <a:t>0</a:t>
                      </a:r>
                      <a:endParaRPr lang="en-PK" sz="2400" dirty="0">
                        <a:latin typeface="+mn-lt"/>
                      </a:endParaRPr>
                    </a:p>
                  </a:txBody>
                  <a:tcPr/>
                </a:tc>
                <a:tc>
                  <a:txBody>
                    <a:bodyPr/>
                    <a:lstStyle/>
                    <a:p>
                      <a:pPr algn="ctr"/>
                      <a:r>
                        <a:rPr lang="en-US" sz="2400" dirty="0"/>
                        <a:t>0</a:t>
                      </a:r>
                      <a:endParaRPr lang="en-PK" sz="2400" dirty="0">
                        <a:latin typeface="+mn-lt"/>
                      </a:endParaRPr>
                    </a:p>
                  </a:txBody>
                  <a:tcPr/>
                </a:tc>
                <a:tc>
                  <a:txBody>
                    <a:bodyPr/>
                    <a:lstStyle/>
                    <a:p>
                      <a:pPr algn="ctr"/>
                      <a:r>
                        <a:rPr lang="en-US" sz="2400" dirty="0"/>
                        <a:t>1</a:t>
                      </a:r>
                      <a:endParaRPr lang="en-PK" sz="2400" dirty="0">
                        <a:latin typeface="+mn-lt"/>
                      </a:endParaRPr>
                    </a:p>
                  </a:txBody>
                  <a:tcPr/>
                </a:tc>
                <a:extLst>
                  <a:ext uri="{0D108BD9-81ED-4DB2-BD59-A6C34878D82A}">
                    <a16:rowId xmlns:a16="http://schemas.microsoft.com/office/drawing/2014/main" val="2383714018"/>
                  </a:ext>
                </a:extLst>
              </a:tr>
              <a:tr h="615079">
                <a:tc>
                  <a:txBody>
                    <a:bodyPr/>
                    <a:lstStyle/>
                    <a:p>
                      <a:pPr algn="ctr"/>
                      <a:r>
                        <a:rPr lang="en-US" sz="2400" dirty="0"/>
                        <a:t>0</a:t>
                      </a:r>
                      <a:endParaRPr lang="en-PK" sz="2400" dirty="0">
                        <a:latin typeface="+mn-lt"/>
                      </a:endParaRPr>
                    </a:p>
                  </a:txBody>
                  <a:tcPr/>
                </a:tc>
                <a:tc>
                  <a:txBody>
                    <a:bodyPr/>
                    <a:lstStyle/>
                    <a:p>
                      <a:pPr algn="ctr"/>
                      <a:r>
                        <a:rPr lang="en-US" sz="2400" dirty="0"/>
                        <a:t>1</a:t>
                      </a:r>
                      <a:endParaRPr lang="en-PK" sz="2400" dirty="0">
                        <a:latin typeface="+mn-lt"/>
                      </a:endParaRPr>
                    </a:p>
                  </a:txBody>
                  <a:tcPr/>
                </a:tc>
                <a:tc>
                  <a:txBody>
                    <a:bodyPr/>
                    <a:lstStyle/>
                    <a:p>
                      <a:pPr algn="ctr"/>
                      <a:r>
                        <a:rPr lang="en-US" sz="2400" dirty="0"/>
                        <a:t>1</a:t>
                      </a:r>
                      <a:endParaRPr lang="en-PK" sz="2400" dirty="0">
                        <a:latin typeface="+mn-lt"/>
                      </a:endParaRPr>
                    </a:p>
                  </a:txBody>
                  <a:tcPr/>
                </a:tc>
                <a:tc>
                  <a:txBody>
                    <a:bodyPr/>
                    <a:lstStyle/>
                    <a:p>
                      <a:pPr algn="ctr"/>
                      <a:r>
                        <a:rPr lang="en-US" sz="2400" dirty="0"/>
                        <a:t>0</a:t>
                      </a:r>
                      <a:endParaRPr lang="en-PK" sz="2400" dirty="0">
                        <a:latin typeface="+mn-lt"/>
                      </a:endParaRPr>
                    </a:p>
                  </a:txBody>
                  <a:tcPr/>
                </a:tc>
                <a:extLst>
                  <a:ext uri="{0D108BD9-81ED-4DB2-BD59-A6C34878D82A}">
                    <a16:rowId xmlns:a16="http://schemas.microsoft.com/office/drawing/2014/main" val="3791356338"/>
                  </a:ext>
                </a:extLst>
              </a:tr>
              <a:tr h="615079">
                <a:tc>
                  <a:txBody>
                    <a:bodyPr/>
                    <a:lstStyle/>
                    <a:p>
                      <a:pPr algn="ctr"/>
                      <a:r>
                        <a:rPr lang="en-US" sz="2400" dirty="0"/>
                        <a:t>0</a:t>
                      </a:r>
                      <a:endParaRPr lang="en-PK" sz="2400" dirty="0">
                        <a:latin typeface="+mn-lt"/>
                      </a:endParaRPr>
                    </a:p>
                  </a:txBody>
                  <a:tcPr/>
                </a:tc>
                <a:tc>
                  <a:txBody>
                    <a:bodyPr/>
                    <a:lstStyle/>
                    <a:p>
                      <a:pPr algn="ctr"/>
                      <a:r>
                        <a:rPr lang="en-US" sz="2400" dirty="0"/>
                        <a:t>1</a:t>
                      </a:r>
                      <a:endParaRPr lang="en-PK" sz="2400" dirty="0">
                        <a:latin typeface="+mn-lt"/>
                      </a:endParaRPr>
                    </a:p>
                  </a:txBody>
                  <a:tcPr/>
                </a:tc>
                <a:tc>
                  <a:txBody>
                    <a:bodyPr/>
                    <a:lstStyle/>
                    <a:p>
                      <a:pPr algn="ctr"/>
                      <a:r>
                        <a:rPr lang="en-US" sz="2400" dirty="0"/>
                        <a:t>1</a:t>
                      </a:r>
                      <a:endParaRPr lang="en-PK" sz="2400" dirty="0">
                        <a:latin typeface="+mn-lt"/>
                      </a:endParaRPr>
                    </a:p>
                  </a:txBody>
                  <a:tcPr/>
                </a:tc>
                <a:tc>
                  <a:txBody>
                    <a:bodyPr/>
                    <a:lstStyle/>
                    <a:p>
                      <a:pPr algn="ctr"/>
                      <a:r>
                        <a:rPr lang="en-US" sz="2400" dirty="0"/>
                        <a:t>1</a:t>
                      </a:r>
                      <a:endParaRPr lang="en-PK" sz="2400" dirty="0">
                        <a:latin typeface="+mn-lt"/>
                      </a:endParaRPr>
                    </a:p>
                  </a:txBody>
                  <a:tcPr/>
                </a:tc>
                <a:extLst>
                  <a:ext uri="{0D108BD9-81ED-4DB2-BD59-A6C34878D82A}">
                    <a16:rowId xmlns:a16="http://schemas.microsoft.com/office/drawing/2014/main" val="475729084"/>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AD5ED763-132A-1BCB-47CE-CD7C70575FF0}"/>
                  </a:ext>
                </a:extLst>
              </p14:cNvPr>
              <p14:cNvContentPartPr/>
              <p14:nvPr/>
            </p14:nvContentPartPr>
            <p14:xfrm>
              <a:off x="3207526" y="-174537"/>
              <a:ext cx="360" cy="360"/>
            </p14:xfrm>
          </p:contentPart>
        </mc:Choice>
        <mc:Fallback xmlns="">
          <p:pic>
            <p:nvPicPr>
              <p:cNvPr id="20" name="Ink 19">
                <a:extLst>
                  <a:ext uri="{FF2B5EF4-FFF2-40B4-BE49-F238E27FC236}">
                    <a16:creationId xmlns:a16="http://schemas.microsoft.com/office/drawing/2014/main" id="{AD5ED763-132A-1BCB-47CE-CD7C70575FF0}"/>
                  </a:ext>
                </a:extLst>
              </p:cNvPr>
              <p:cNvPicPr/>
              <p:nvPr/>
            </p:nvPicPr>
            <p:blipFill>
              <a:blip r:embed="rId3"/>
              <a:stretch>
                <a:fillRect/>
              </a:stretch>
            </p:blipFill>
            <p:spPr>
              <a:xfrm>
                <a:off x="3189526" y="-192537"/>
                <a:ext cx="36000" cy="36000"/>
              </a:xfrm>
              <a:prstGeom prst="rect">
                <a:avLst/>
              </a:prstGeom>
            </p:spPr>
          </p:pic>
        </mc:Fallback>
      </mc:AlternateContent>
      <p:grpSp>
        <p:nvGrpSpPr>
          <p:cNvPr id="52" name="Group 51">
            <a:extLst>
              <a:ext uri="{FF2B5EF4-FFF2-40B4-BE49-F238E27FC236}">
                <a16:creationId xmlns:a16="http://schemas.microsoft.com/office/drawing/2014/main" id="{1E6A96EF-69BA-F70B-0D0E-0AC36123E6D8}"/>
              </a:ext>
            </a:extLst>
          </p:cNvPr>
          <p:cNvGrpSpPr/>
          <p:nvPr/>
        </p:nvGrpSpPr>
        <p:grpSpPr>
          <a:xfrm>
            <a:off x="2401126" y="3470823"/>
            <a:ext cx="2080800" cy="873720"/>
            <a:chOff x="2401126" y="3470823"/>
            <a:chExt cx="2080800" cy="873720"/>
          </a:xfrm>
        </p:grpSpPr>
        <mc:AlternateContent xmlns:mc="http://schemas.openxmlformats.org/markup-compatibility/2006" xmlns:p14="http://schemas.microsoft.com/office/powerpoint/2010/main">
          <mc:Choice Requires="p14">
            <p:contentPart p14:bwMode="auto" r:id="rId4">
              <p14:nvContentPartPr>
                <p14:cNvPr id="44" name="Ink 43">
                  <a:extLst>
                    <a:ext uri="{FF2B5EF4-FFF2-40B4-BE49-F238E27FC236}">
                      <a16:creationId xmlns:a16="http://schemas.microsoft.com/office/drawing/2014/main" id="{34F65508-8C32-A934-EE99-C5DA752CE179}"/>
                    </a:ext>
                  </a:extLst>
                </p14:cNvPr>
                <p14:cNvContentPartPr/>
                <p14:nvPr/>
              </p14:nvContentPartPr>
              <p14:xfrm>
                <a:off x="2600206" y="3818583"/>
                <a:ext cx="51120" cy="464040"/>
              </p14:xfrm>
            </p:contentPart>
          </mc:Choice>
          <mc:Fallback xmlns="">
            <p:pic>
              <p:nvPicPr>
                <p:cNvPr id="44" name="Ink 43">
                  <a:extLst>
                    <a:ext uri="{FF2B5EF4-FFF2-40B4-BE49-F238E27FC236}">
                      <a16:creationId xmlns:a16="http://schemas.microsoft.com/office/drawing/2014/main" id="{34F65508-8C32-A934-EE99-C5DA752CE179}"/>
                    </a:ext>
                  </a:extLst>
                </p:cNvPr>
                <p:cNvPicPr/>
                <p:nvPr/>
              </p:nvPicPr>
              <p:blipFill>
                <a:blip r:embed="rId5"/>
                <a:stretch>
                  <a:fillRect/>
                </a:stretch>
              </p:blipFill>
              <p:spPr>
                <a:xfrm>
                  <a:off x="2582566" y="3800943"/>
                  <a:ext cx="8676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5" name="Ink 44">
                  <a:extLst>
                    <a:ext uri="{FF2B5EF4-FFF2-40B4-BE49-F238E27FC236}">
                      <a16:creationId xmlns:a16="http://schemas.microsoft.com/office/drawing/2014/main" id="{35B196D4-0C7B-A1CB-5E93-311BCA1899D4}"/>
                    </a:ext>
                  </a:extLst>
                </p14:cNvPr>
                <p14:cNvContentPartPr/>
                <p14:nvPr/>
              </p14:nvContentPartPr>
              <p14:xfrm>
                <a:off x="2401126" y="3820023"/>
                <a:ext cx="304920" cy="46800"/>
              </p14:xfrm>
            </p:contentPart>
          </mc:Choice>
          <mc:Fallback xmlns="">
            <p:pic>
              <p:nvPicPr>
                <p:cNvPr id="45" name="Ink 44">
                  <a:extLst>
                    <a:ext uri="{FF2B5EF4-FFF2-40B4-BE49-F238E27FC236}">
                      <a16:creationId xmlns:a16="http://schemas.microsoft.com/office/drawing/2014/main" id="{35B196D4-0C7B-A1CB-5E93-311BCA1899D4}"/>
                    </a:ext>
                  </a:extLst>
                </p:cNvPr>
                <p:cNvPicPr/>
                <p:nvPr/>
              </p:nvPicPr>
              <p:blipFill>
                <a:blip r:embed="rId7"/>
                <a:stretch>
                  <a:fillRect/>
                </a:stretch>
              </p:blipFill>
              <p:spPr>
                <a:xfrm>
                  <a:off x="2383486" y="3802383"/>
                  <a:ext cx="3405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6" name="Ink 45">
                  <a:extLst>
                    <a:ext uri="{FF2B5EF4-FFF2-40B4-BE49-F238E27FC236}">
                      <a16:creationId xmlns:a16="http://schemas.microsoft.com/office/drawing/2014/main" id="{F3790AA8-B3C6-525F-6130-58B291D399F5}"/>
                    </a:ext>
                  </a:extLst>
                </p14:cNvPr>
                <p14:cNvContentPartPr/>
                <p14:nvPr/>
              </p14:nvContentPartPr>
              <p14:xfrm>
                <a:off x="2422726" y="4304583"/>
                <a:ext cx="342720" cy="39960"/>
              </p14:xfrm>
            </p:contentPart>
          </mc:Choice>
          <mc:Fallback xmlns="">
            <p:pic>
              <p:nvPicPr>
                <p:cNvPr id="46" name="Ink 45">
                  <a:extLst>
                    <a:ext uri="{FF2B5EF4-FFF2-40B4-BE49-F238E27FC236}">
                      <a16:creationId xmlns:a16="http://schemas.microsoft.com/office/drawing/2014/main" id="{F3790AA8-B3C6-525F-6130-58B291D399F5}"/>
                    </a:ext>
                  </a:extLst>
                </p:cNvPr>
                <p:cNvPicPr/>
                <p:nvPr/>
              </p:nvPicPr>
              <p:blipFill>
                <a:blip r:embed="rId9"/>
                <a:stretch>
                  <a:fillRect/>
                </a:stretch>
              </p:blipFill>
              <p:spPr>
                <a:xfrm>
                  <a:off x="2404726" y="4286943"/>
                  <a:ext cx="3783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7" name="Ink 46">
                  <a:extLst>
                    <a:ext uri="{FF2B5EF4-FFF2-40B4-BE49-F238E27FC236}">
                      <a16:creationId xmlns:a16="http://schemas.microsoft.com/office/drawing/2014/main" id="{0982D798-B109-6A93-E397-7A143CD01769}"/>
                    </a:ext>
                  </a:extLst>
                </p14:cNvPr>
                <p14:cNvContentPartPr/>
                <p14:nvPr/>
              </p14:nvContentPartPr>
              <p14:xfrm>
                <a:off x="2805406" y="4011543"/>
                <a:ext cx="265680" cy="312840"/>
              </p14:xfrm>
            </p:contentPart>
          </mc:Choice>
          <mc:Fallback xmlns="">
            <p:pic>
              <p:nvPicPr>
                <p:cNvPr id="47" name="Ink 46">
                  <a:extLst>
                    <a:ext uri="{FF2B5EF4-FFF2-40B4-BE49-F238E27FC236}">
                      <a16:creationId xmlns:a16="http://schemas.microsoft.com/office/drawing/2014/main" id="{0982D798-B109-6A93-E397-7A143CD01769}"/>
                    </a:ext>
                  </a:extLst>
                </p:cNvPr>
                <p:cNvPicPr/>
                <p:nvPr/>
              </p:nvPicPr>
              <p:blipFill>
                <a:blip r:embed="rId11"/>
                <a:stretch>
                  <a:fillRect/>
                </a:stretch>
              </p:blipFill>
              <p:spPr>
                <a:xfrm>
                  <a:off x="2787406" y="3993543"/>
                  <a:ext cx="30132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8" name="Ink 47">
                  <a:extLst>
                    <a:ext uri="{FF2B5EF4-FFF2-40B4-BE49-F238E27FC236}">
                      <a16:creationId xmlns:a16="http://schemas.microsoft.com/office/drawing/2014/main" id="{F5FE8390-B4F6-D0DA-A086-B472B828526B}"/>
                    </a:ext>
                  </a:extLst>
                </p14:cNvPr>
                <p14:cNvContentPartPr/>
                <p14:nvPr/>
              </p14:nvContentPartPr>
              <p14:xfrm>
                <a:off x="3180886" y="3945663"/>
                <a:ext cx="280440" cy="357480"/>
              </p14:xfrm>
            </p:contentPart>
          </mc:Choice>
          <mc:Fallback xmlns="">
            <p:pic>
              <p:nvPicPr>
                <p:cNvPr id="48" name="Ink 47">
                  <a:extLst>
                    <a:ext uri="{FF2B5EF4-FFF2-40B4-BE49-F238E27FC236}">
                      <a16:creationId xmlns:a16="http://schemas.microsoft.com/office/drawing/2014/main" id="{F5FE8390-B4F6-D0DA-A086-B472B828526B}"/>
                    </a:ext>
                  </a:extLst>
                </p:cNvPr>
                <p:cNvPicPr/>
                <p:nvPr/>
              </p:nvPicPr>
              <p:blipFill>
                <a:blip r:embed="rId13"/>
                <a:stretch>
                  <a:fillRect/>
                </a:stretch>
              </p:blipFill>
              <p:spPr>
                <a:xfrm>
                  <a:off x="3162886" y="3927663"/>
                  <a:ext cx="31608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9" name="Ink 48">
                  <a:extLst>
                    <a:ext uri="{FF2B5EF4-FFF2-40B4-BE49-F238E27FC236}">
                      <a16:creationId xmlns:a16="http://schemas.microsoft.com/office/drawing/2014/main" id="{E65F4D88-EF6B-E0E3-9F1C-7D15964CB5F2}"/>
                    </a:ext>
                  </a:extLst>
                </p14:cNvPr>
                <p14:cNvContentPartPr/>
                <p14:nvPr/>
              </p14:nvContentPartPr>
              <p14:xfrm>
                <a:off x="3532966" y="3892383"/>
                <a:ext cx="174240" cy="299520"/>
              </p14:xfrm>
            </p:contentPart>
          </mc:Choice>
          <mc:Fallback xmlns="">
            <p:pic>
              <p:nvPicPr>
                <p:cNvPr id="49" name="Ink 48">
                  <a:extLst>
                    <a:ext uri="{FF2B5EF4-FFF2-40B4-BE49-F238E27FC236}">
                      <a16:creationId xmlns:a16="http://schemas.microsoft.com/office/drawing/2014/main" id="{E65F4D88-EF6B-E0E3-9F1C-7D15964CB5F2}"/>
                    </a:ext>
                  </a:extLst>
                </p:cNvPr>
                <p:cNvPicPr/>
                <p:nvPr/>
              </p:nvPicPr>
              <p:blipFill>
                <a:blip r:embed="rId15"/>
                <a:stretch>
                  <a:fillRect/>
                </a:stretch>
              </p:blipFill>
              <p:spPr>
                <a:xfrm>
                  <a:off x="3514966" y="3874743"/>
                  <a:ext cx="20988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0" name="Ink 49">
                  <a:extLst>
                    <a:ext uri="{FF2B5EF4-FFF2-40B4-BE49-F238E27FC236}">
                      <a16:creationId xmlns:a16="http://schemas.microsoft.com/office/drawing/2014/main" id="{0F4F7B73-8C06-9DD1-744F-71794FBB69C6}"/>
                    </a:ext>
                  </a:extLst>
                </p14:cNvPr>
                <p14:cNvContentPartPr/>
                <p14:nvPr/>
              </p14:nvContentPartPr>
              <p14:xfrm>
                <a:off x="3819886" y="3863223"/>
                <a:ext cx="216000" cy="290520"/>
              </p14:xfrm>
            </p:contentPart>
          </mc:Choice>
          <mc:Fallback xmlns="">
            <p:pic>
              <p:nvPicPr>
                <p:cNvPr id="50" name="Ink 49">
                  <a:extLst>
                    <a:ext uri="{FF2B5EF4-FFF2-40B4-BE49-F238E27FC236}">
                      <a16:creationId xmlns:a16="http://schemas.microsoft.com/office/drawing/2014/main" id="{0F4F7B73-8C06-9DD1-744F-71794FBB69C6}"/>
                    </a:ext>
                  </a:extLst>
                </p:cNvPr>
                <p:cNvPicPr/>
                <p:nvPr/>
              </p:nvPicPr>
              <p:blipFill>
                <a:blip r:embed="rId17"/>
                <a:stretch>
                  <a:fillRect/>
                </a:stretch>
              </p:blipFill>
              <p:spPr>
                <a:xfrm>
                  <a:off x="3801886" y="3845223"/>
                  <a:ext cx="2516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1" name="Ink 50">
                  <a:extLst>
                    <a:ext uri="{FF2B5EF4-FFF2-40B4-BE49-F238E27FC236}">
                      <a16:creationId xmlns:a16="http://schemas.microsoft.com/office/drawing/2014/main" id="{5FE2D270-F3FE-D9B0-1ACD-587D50563026}"/>
                    </a:ext>
                  </a:extLst>
                </p14:cNvPr>
                <p14:cNvContentPartPr/>
                <p14:nvPr/>
              </p14:nvContentPartPr>
              <p14:xfrm>
                <a:off x="4123366" y="3470823"/>
                <a:ext cx="358560" cy="689400"/>
              </p14:xfrm>
            </p:contentPart>
          </mc:Choice>
          <mc:Fallback xmlns="">
            <p:pic>
              <p:nvPicPr>
                <p:cNvPr id="51" name="Ink 50">
                  <a:extLst>
                    <a:ext uri="{FF2B5EF4-FFF2-40B4-BE49-F238E27FC236}">
                      <a16:creationId xmlns:a16="http://schemas.microsoft.com/office/drawing/2014/main" id="{5FE2D270-F3FE-D9B0-1ACD-587D50563026}"/>
                    </a:ext>
                  </a:extLst>
                </p:cNvPr>
                <p:cNvPicPr/>
                <p:nvPr/>
              </p:nvPicPr>
              <p:blipFill>
                <a:blip r:embed="rId19"/>
                <a:stretch>
                  <a:fillRect/>
                </a:stretch>
              </p:blipFill>
              <p:spPr>
                <a:xfrm>
                  <a:off x="4105366" y="3453183"/>
                  <a:ext cx="394200" cy="725040"/>
                </a:xfrm>
                <a:prstGeom prst="rect">
                  <a:avLst/>
                </a:prstGeom>
              </p:spPr>
            </p:pic>
          </mc:Fallback>
        </mc:AlternateContent>
      </p:grpSp>
      <p:grpSp>
        <p:nvGrpSpPr>
          <p:cNvPr id="56" name="Group 55">
            <a:extLst>
              <a:ext uri="{FF2B5EF4-FFF2-40B4-BE49-F238E27FC236}">
                <a16:creationId xmlns:a16="http://schemas.microsoft.com/office/drawing/2014/main" id="{70FEAFDC-8068-7DE7-A7FA-0B3EBA855EF4}"/>
              </a:ext>
            </a:extLst>
          </p:cNvPr>
          <p:cNvGrpSpPr/>
          <p:nvPr/>
        </p:nvGrpSpPr>
        <p:grpSpPr>
          <a:xfrm>
            <a:off x="5042086" y="3702663"/>
            <a:ext cx="456120" cy="879840"/>
            <a:chOff x="5042086" y="3702663"/>
            <a:chExt cx="456120" cy="879840"/>
          </a:xfrm>
        </p:grpSpPr>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F24A55BE-1E9A-42A9-4E68-DB66D2616C44}"/>
                    </a:ext>
                  </a:extLst>
                </p14:cNvPr>
                <p14:cNvContentPartPr/>
                <p14:nvPr/>
              </p14:nvContentPartPr>
              <p14:xfrm>
                <a:off x="5042086" y="3702663"/>
                <a:ext cx="435600" cy="550800"/>
              </p14:xfrm>
            </p:contentPart>
          </mc:Choice>
          <mc:Fallback xmlns="">
            <p:pic>
              <p:nvPicPr>
                <p:cNvPr id="21" name="Ink 20">
                  <a:extLst>
                    <a:ext uri="{FF2B5EF4-FFF2-40B4-BE49-F238E27FC236}">
                      <a16:creationId xmlns:a16="http://schemas.microsoft.com/office/drawing/2014/main" id="{F24A55BE-1E9A-42A9-4E68-DB66D2616C44}"/>
                    </a:ext>
                  </a:extLst>
                </p:cNvPr>
                <p:cNvPicPr/>
                <p:nvPr/>
              </p:nvPicPr>
              <p:blipFill>
                <a:blip r:embed="rId21"/>
                <a:stretch>
                  <a:fillRect/>
                </a:stretch>
              </p:blipFill>
              <p:spPr>
                <a:xfrm>
                  <a:off x="5024086" y="3684663"/>
                  <a:ext cx="47124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40647A6D-9417-F849-150C-5D086D7CAB0E}"/>
                    </a:ext>
                  </a:extLst>
                </p14:cNvPr>
                <p14:cNvContentPartPr/>
                <p14:nvPr/>
              </p14:nvContentPartPr>
              <p14:xfrm>
                <a:off x="5083126" y="4071303"/>
                <a:ext cx="369720" cy="511200"/>
              </p14:xfrm>
            </p:contentPart>
          </mc:Choice>
          <mc:Fallback xmlns="">
            <p:pic>
              <p:nvPicPr>
                <p:cNvPr id="22" name="Ink 21">
                  <a:extLst>
                    <a:ext uri="{FF2B5EF4-FFF2-40B4-BE49-F238E27FC236}">
                      <a16:creationId xmlns:a16="http://schemas.microsoft.com/office/drawing/2014/main" id="{40647A6D-9417-F849-150C-5D086D7CAB0E}"/>
                    </a:ext>
                  </a:extLst>
                </p:cNvPr>
                <p:cNvPicPr/>
                <p:nvPr/>
              </p:nvPicPr>
              <p:blipFill>
                <a:blip r:embed="rId23"/>
                <a:stretch>
                  <a:fillRect/>
                </a:stretch>
              </p:blipFill>
              <p:spPr>
                <a:xfrm>
                  <a:off x="5065486" y="4053303"/>
                  <a:ext cx="405360" cy="546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3" name="Ink 52">
                  <a:extLst>
                    <a:ext uri="{FF2B5EF4-FFF2-40B4-BE49-F238E27FC236}">
                      <a16:creationId xmlns:a16="http://schemas.microsoft.com/office/drawing/2014/main" id="{2D7037AE-C046-62C8-A822-6EF7F0644D66}"/>
                    </a:ext>
                  </a:extLst>
                </p14:cNvPr>
                <p14:cNvContentPartPr/>
                <p14:nvPr/>
              </p14:nvContentPartPr>
              <p14:xfrm>
                <a:off x="5438446" y="3870063"/>
                <a:ext cx="17640" cy="161280"/>
              </p14:xfrm>
            </p:contentPart>
          </mc:Choice>
          <mc:Fallback xmlns="">
            <p:pic>
              <p:nvPicPr>
                <p:cNvPr id="53" name="Ink 52">
                  <a:extLst>
                    <a:ext uri="{FF2B5EF4-FFF2-40B4-BE49-F238E27FC236}">
                      <a16:creationId xmlns:a16="http://schemas.microsoft.com/office/drawing/2014/main" id="{2D7037AE-C046-62C8-A822-6EF7F0644D66}"/>
                    </a:ext>
                  </a:extLst>
                </p:cNvPr>
                <p:cNvPicPr/>
                <p:nvPr/>
              </p:nvPicPr>
              <p:blipFill>
                <a:blip r:embed="rId25"/>
                <a:stretch>
                  <a:fillRect/>
                </a:stretch>
              </p:blipFill>
              <p:spPr>
                <a:xfrm>
                  <a:off x="5420806" y="3852063"/>
                  <a:ext cx="532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4" name="Ink 53">
                  <a:extLst>
                    <a:ext uri="{FF2B5EF4-FFF2-40B4-BE49-F238E27FC236}">
                      <a16:creationId xmlns:a16="http://schemas.microsoft.com/office/drawing/2014/main" id="{2ED2793C-8F26-E3E3-8F14-27D376C30F6E}"/>
                    </a:ext>
                  </a:extLst>
                </p14:cNvPr>
                <p14:cNvContentPartPr/>
                <p14:nvPr/>
              </p14:nvContentPartPr>
              <p14:xfrm>
                <a:off x="5380846" y="3859623"/>
                <a:ext cx="48240" cy="74160"/>
              </p14:xfrm>
            </p:contentPart>
          </mc:Choice>
          <mc:Fallback xmlns="">
            <p:pic>
              <p:nvPicPr>
                <p:cNvPr id="54" name="Ink 53">
                  <a:extLst>
                    <a:ext uri="{FF2B5EF4-FFF2-40B4-BE49-F238E27FC236}">
                      <a16:creationId xmlns:a16="http://schemas.microsoft.com/office/drawing/2014/main" id="{2ED2793C-8F26-E3E3-8F14-27D376C30F6E}"/>
                    </a:ext>
                  </a:extLst>
                </p:cNvPr>
                <p:cNvPicPr/>
                <p:nvPr/>
              </p:nvPicPr>
              <p:blipFill>
                <a:blip r:embed="rId27"/>
                <a:stretch>
                  <a:fillRect/>
                </a:stretch>
              </p:blipFill>
              <p:spPr>
                <a:xfrm>
                  <a:off x="5363206" y="3841623"/>
                  <a:ext cx="838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5" name="Ink 54">
                  <a:extLst>
                    <a:ext uri="{FF2B5EF4-FFF2-40B4-BE49-F238E27FC236}">
                      <a16:creationId xmlns:a16="http://schemas.microsoft.com/office/drawing/2014/main" id="{C4ACB79C-1615-02BC-464F-851DA415D630}"/>
                    </a:ext>
                  </a:extLst>
                </p14:cNvPr>
                <p14:cNvContentPartPr/>
                <p14:nvPr/>
              </p14:nvContentPartPr>
              <p14:xfrm>
                <a:off x="5389486" y="4057263"/>
                <a:ext cx="108720" cy="19800"/>
              </p14:xfrm>
            </p:contentPart>
          </mc:Choice>
          <mc:Fallback xmlns="">
            <p:pic>
              <p:nvPicPr>
                <p:cNvPr id="55" name="Ink 54">
                  <a:extLst>
                    <a:ext uri="{FF2B5EF4-FFF2-40B4-BE49-F238E27FC236}">
                      <a16:creationId xmlns:a16="http://schemas.microsoft.com/office/drawing/2014/main" id="{C4ACB79C-1615-02BC-464F-851DA415D630}"/>
                    </a:ext>
                  </a:extLst>
                </p:cNvPr>
                <p:cNvPicPr/>
                <p:nvPr/>
              </p:nvPicPr>
              <p:blipFill>
                <a:blip r:embed="rId29"/>
                <a:stretch>
                  <a:fillRect/>
                </a:stretch>
              </p:blipFill>
              <p:spPr>
                <a:xfrm>
                  <a:off x="5371846" y="4039263"/>
                  <a:ext cx="144360" cy="55440"/>
                </a:xfrm>
                <a:prstGeom prst="rect">
                  <a:avLst/>
                </a:prstGeom>
              </p:spPr>
            </p:pic>
          </mc:Fallback>
        </mc:AlternateContent>
      </p:grpSp>
      <p:grpSp>
        <p:nvGrpSpPr>
          <p:cNvPr id="58" name="Group 57">
            <a:extLst>
              <a:ext uri="{FF2B5EF4-FFF2-40B4-BE49-F238E27FC236}">
                <a16:creationId xmlns:a16="http://schemas.microsoft.com/office/drawing/2014/main" id="{32962159-B4C2-F646-7203-50ED8D667263}"/>
              </a:ext>
            </a:extLst>
          </p:cNvPr>
          <p:cNvGrpSpPr/>
          <p:nvPr/>
        </p:nvGrpSpPr>
        <p:grpSpPr>
          <a:xfrm>
            <a:off x="10676806" y="4303863"/>
            <a:ext cx="1114560" cy="991800"/>
            <a:chOff x="10676806" y="4303863"/>
            <a:chExt cx="1114560" cy="991800"/>
          </a:xfrm>
        </p:grpSpPr>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1F71B7F2-3754-51BB-D07F-781447934BE9}"/>
                    </a:ext>
                  </a:extLst>
                </p14:cNvPr>
                <p14:cNvContentPartPr/>
                <p14:nvPr/>
              </p14:nvContentPartPr>
              <p14:xfrm>
                <a:off x="10728646" y="4303863"/>
                <a:ext cx="302760" cy="720000"/>
              </p14:xfrm>
            </p:contentPart>
          </mc:Choice>
          <mc:Fallback xmlns="">
            <p:pic>
              <p:nvPicPr>
                <p:cNvPr id="24" name="Ink 23">
                  <a:extLst>
                    <a:ext uri="{FF2B5EF4-FFF2-40B4-BE49-F238E27FC236}">
                      <a16:creationId xmlns:a16="http://schemas.microsoft.com/office/drawing/2014/main" id="{1F71B7F2-3754-51BB-D07F-781447934BE9}"/>
                    </a:ext>
                  </a:extLst>
                </p:cNvPr>
                <p:cNvPicPr/>
                <p:nvPr/>
              </p:nvPicPr>
              <p:blipFill>
                <a:blip r:embed="rId31"/>
                <a:stretch>
                  <a:fillRect/>
                </a:stretch>
              </p:blipFill>
              <p:spPr>
                <a:xfrm>
                  <a:off x="10710646" y="4285863"/>
                  <a:ext cx="338400" cy="755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73C585CB-03E5-9C81-3E6D-2D185895261D}"/>
                    </a:ext>
                  </a:extLst>
                </p14:cNvPr>
                <p14:cNvContentPartPr/>
                <p14:nvPr/>
              </p14:nvContentPartPr>
              <p14:xfrm>
                <a:off x="10676806" y="4861863"/>
                <a:ext cx="347040" cy="433800"/>
              </p14:xfrm>
            </p:contentPart>
          </mc:Choice>
          <mc:Fallback xmlns="">
            <p:pic>
              <p:nvPicPr>
                <p:cNvPr id="25" name="Ink 24">
                  <a:extLst>
                    <a:ext uri="{FF2B5EF4-FFF2-40B4-BE49-F238E27FC236}">
                      <a16:creationId xmlns:a16="http://schemas.microsoft.com/office/drawing/2014/main" id="{73C585CB-03E5-9C81-3E6D-2D185895261D}"/>
                    </a:ext>
                  </a:extLst>
                </p:cNvPr>
                <p:cNvPicPr/>
                <p:nvPr/>
              </p:nvPicPr>
              <p:blipFill>
                <a:blip r:embed="rId33"/>
                <a:stretch>
                  <a:fillRect/>
                </a:stretch>
              </p:blipFill>
              <p:spPr>
                <a:xfrm>
                  <a:off x="10658806" y="4844223"/>
                  <a:ext cx="38268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4C9CD94F-D7E0-2575-E4A4-6E18AB50EDF5}"/>
                    </a:ext>
                  </a:extLst>
                </p14:cNvPr>
                <p14:cNvContentPartPr/>
                <p14:nvPr/>
              </p14:nvContentPartPr>
              <p14:xfrm>
                <a:off x="11161726" y="4569543"/>
                <a:ext cx="15120" cy="258480"/>
              </p14:xfrm>
            </p:contentPart>
          </mc:Choice>
          <mc:Fallback xmlns="">
            <p:pic>
              <p:nvPicPr>
                <p:cNvPr id="26" name="Ink 25">
                  <a:extLst>
                    <a:ext uri="{FF2B5EF4-FFF2-40B4-BE49-F238E27FC236}">
                      <a16:creationId xmlns:a16="http://schemas.microsoft.com/office/drawing/2014/main" id="{4C9CD94F-D7E0-2575-E4A4-6E18AB50EDF5}"/>
                    </a:ext>
                  </a:extLst>
                </p:cNvPr>
                <p:cNvPicPr/>
                <p:nvPr/>
              </p:nvPicPr>
              <p:blipFill>
                <a:blip r:embed="rId35"/>
                <a:stretch>
                  <a:fillRect/>
                </a:stretch>
              </p:blipFill>
              <p:spPr>
                <a:xfrm>
                  <a:off x="11143726" y="4551903"/>
                  <a:ext cx="507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FEDD9277-88D6-D0E2-AE21-0D9FCFF24789}"/>
                    </a:ext>
                  </a:extLst>
                </p14:cNvPr>
                <p14:cNvContentPartPr/>
                <p14:nvPr/>
              </p14:nvContentPartPr>
              <p14:xfrm>
                <a:off x="11059126" y="4656663"/>
                <a:ext cx="298800" cy="29160"/>
              </p14:xfrm>
            </p:contentPart>
          </mc:Choice>
          <mc:Fallback xmlns="">
            <p:pic>
              <p:nvPicPr>
                <p:cNvPr id="27" name="Ink 26">
                  <a:extLst>
                    <a:ext uri="{FF2B5EF4-FFF2-40B4-BE49-F238E27FC236}">
                      <a16:creationId xmlns:a16="http://schemas.microsoft.com/office/drawing/2014/main" id="{FEDD9277-88D6-D0E2-AE21-0D9FCFF24789}"/>
                    </a:ext>
                  </a:extLst>
                </p:cNvPr>
                <p:cNvPicPr/>
                <p:nvPr/>
              </p:nvPicPr>
              <p:blipFill>
                <a:blip r:embed="rId37"/>
                <a:stretch>
                  <a:fillRect/>
                </a:stretch>
              </p:blipFill>
              <p:spPr>
                <a:xfrm>
                  <a:off x="11041486" y="4638663"/>
                  <a:ext cx="33444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3BB9D0C-2FFC-B8A8-05F1-997905F74522}"/>
                    </a:ext>
                  </a:extLst>
                </p14:cNvPr>
                <p14:cNvContentPartPr/>
                <p14:nvPr/>
              </p14:nvContentPartPr>
              <p14:xfrm>
                <a:off x="11612446" y="4483503"/>
                <a:ext cx="42840" cy="344880"/>
              </p14:xfrm>
            </p:contentPart>
          </mc:Choice>
          <mc:Fallback xmlns="">
            <p:pic>
              <p:nvPicPr>
                <p:cNvPr id="28" name="Ink 27">
                  <a:extLst>
                    <a:ext uri="{FF2B5EF4-FFF2-40B4-BE49-F238E27FC236}">
                      <a16:creationId xmlns:a16="http://schemas.microsoft.com/office/drawing/2014/main" id="{23BB9D0C-2FFC-B8A8-05F1-997905F74522}"/>
                    </a:ext>
                  </a:extLst>
                </p:cNvPr>
                <p:cNvPicPr/>
                <p:nvPr/>
              </p:nvPicPr>
              <p:blipFill>
                <a:blip r:embed="rId39"/>
                <a:stretch>
                  <a:fillRect/>
                </a:stretch>
              </p:blipFill>
              <p:spPr>
                <a:xfrm>
                  <a:off x="11594446" y="4465863"/>
                  <a:ext cx="784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B976B50E-1DAC-BA60-C84E-8591C1748970}"/>
                    </a:ext>
                  </a:extLst>
                </p14:cNvPr>
                <p14:cNvContentPartPr/>
                <p14:nvPr/>
              </p14:nvContentPartPr>
              <p14:xfrm>
                <a:off x="11493286" y="4404663"/>
                <a:ext cx="161280" cy="260280"/>
              </p14:xfrm>
            </p:contentPart>
          </mc:Choice>
          <mc:Fallback xmlns="">
            <p:pic>
              <p:nvPicPr>
                <p:cNvPr id="29" name="Ink 28">
                  <a:extLst>
                    <a:ext uri="{FF2B5EF4-FFF2-40B4-BE49-F238E27FC236}">
                      <a16:creationId xmlns:a16="http://schemas.microsoft.com/office/drawing/2014/main" id="{B976B50E-1DAC-BA60-C84E-8591C1748970}"/>
                    </a:ext>
                  </a:extLst>
                </p:cNvPr>
                <p:cNvPicPr/>
                <p:nvPr/>
              </p:nvPicPr>
              <p:blipFill>
                <a:blip r:embed="rId41"/>
                <a:stretch>
                  <a:fillRect/>
                </a:stretch>
              </p:blipFill>
              <p:spPr>
                <a:xfrm>
                  <a:off x="11475646" y="4386663"/>
                  <a:ext cx="1969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16FBD80E-FE9A-2841-E3A8-04C8949BF3C4}"/>
                    </a:ext>
                  </a:extLst>
                </p14:cNvPr>
                <p14:cNvContentPartPr/>
                <p14:nvPr/>
              </p14:nvContentPartPr>
              <p14:xfrm>
                <a:off x="11411566" y="4989303"/>
                <a:ext cx="379800" cy="39600"/>
              </p14:xfrm>
            </p:contentPart>
          </mc:Choice>
          <mc:Fallback xmlns="">
            <p:pic>
              <p:nvPicPr>
                <p:cNvPr id="30" name="Ink 29">
                  <a:extLst>
                    <a:ext uri="{FF2B5EF4-FFF2-40B4-BE49-F238E27FC236}">
                      <a16:creationId xmlns:a16="http://schemas.microsoft.com/office/drawing/2014/main" id="{16FBD80E-FE9A-2841-E3A8-04C8949BF3C4}"/>
                    </a:ext>
                  </a:extLst>
                </p:cNvPr>
                <p:cNvPicPr/>
                <p:nvPr/>
              </p:nvPicPr>
              <p:blipFill>
                <a:blip r:embed="rId43"/>
                <a:stretch>
                  <a:fillRect/>
                </a:stretch>
              </p:blipFill>
              <p:spPr>
                <a:xfrm>
                  <a:off x="11393566" y="4971303"/>
                  <a:ext cx="4154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7" name="Ink 56">
                  <a:extLst>
                    <a:ext uri="{FF2B5EF4-FFF2-40B4-BE49-F238E27FC236}">
                      <a16:creationId xmlns:a16="http://schemas.microsoft.com/office/drawing/2014/main" id="{A80D24CB-56CE-FA80-1376-788F9C60D3FB}"/>
                    </a:ext>
                  </a:extLst>
                </p14:cNvPr>
                <p14:cNvContentPartPr/>
                <p14:nvPr/>
              </p14:nvContentPartPr>
              <p14:xfrm>
                <a:off x="10770046" y="4540023"/>
                <a:ext cx="116640" cy="227880"/>
              </p14:xfrm>
            </p:contentPart>
          </mc:Choice>
          <mc:Fallback xmlns="">
            <p:pic>
              <p:nvPicPr>
                <p:cNvPr id="57" name="Ink 56">
                  <a:extLst>
                    <a:ext uri="{FF2B5EF4-FFF2-40B4-BE49-F238E27FC236}">
                      <a16:creationId xmlns:a16="http://schemas.microsoft.com/office/drawing/2014/main" id="{A80D24CB-56CE-FA80-1376-788F9C60D3FB}"/>
                    </a:ext>
                  </a:extLst>
                </p:cNvPr>
                <p:cNvPicPr/>
                <p:nvPr/>
              </p:nvPicPr>
              <p:blipFill>
                <a:blip r:embed="rId45"/>
                <a:stretch>
                  <a:fillRect/>
                </a:stretch>
              </p:blipFill>
              <p:spPr>
                <a:xfrm>
                  <a:off x="10752406" y="4522023"/>
                  <a:ext cx="152280" cy="263520"/>
                </a:xfrm>
                <a:prstGeom prst="rect">
                  <a:avLst/>
                </a:prstGeom>
              </p:spPr>
            </p:pic>
          </mc:Fallback>
        </mc:AlternateContent>
      </p:grpSp>
    </p:spTree>
    <p:extLst>
      <p:ext uri="{BB962C8B-B14F-4D97-AF65-F5344CB8AC3E}">
        <p14:creationId xmlns:p14="http://schemas.microsoft.com/office/powerpoint/2010/main" val="13408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283A-857E-895C-0E42-495390AE00C7}"/>
              </a:ext>
            </a:extLst>
          </p:cNvPr>
          <p:cNvSpPr>
            <a:spLocks noGrp="1"/>
          </p:cNvSpPr>
          <p:nvPr>
            <p:ph type="title"/>
          </p:nvPr>
        </p:nvSpPr>
        <p:spPr/>
        <p:txBody>
          <a:bodyPr/>
          <a:lstStyle/>
          <a:p>
            <a:r>
              <a:rPr lang="en-US" dirty="0"/>
              <a:t>Copy much?</a:t>
            </a:r>
            <a:endParaRPr lang="en-PK" dirty="0"/>
          </a:p>
        </p:txBody>
      </p:sp>
      <p:sp>
        <p:nvSpPr>
          <p:cNvPr id="3" name="Content Placeholder 2">
            <a:extLst>
              <a:ext uri="{FF2B5EF4-FFF2-40B4-BE49-F238E27FC236}">
                <a16:creationId xmlns:a16="http://schemas.microsoft.com/office/drawing/2014/main" id="{1EA1AA95-D2CC-B1B4-17FB-A2242967CA2F}"/>
              </a:ext>
            </a:extLst>
          </p:cNvPr>
          <p:cNvSpPr>
            <a:spLocks noGrp="1"/>
          </p:cNvSpPr>
          <p:nvPr>
            <p:ph idx="1"/>
          </p:nvPr>
        </p:nvSpPr>
        <p:spPr/>
        <p:txBody>
          <a:bodyPr/>
          <a:lstStyle/>
          <a:p>
            <a:r>
              <a:rPr lang="en-US" dirty="0"/>
              <a:t>The basics now aside we can look at the architecture of the </a:t>
            </a:r>
            <a:r>
              <a:rPr lang="en-US" dirty="0" err="1"/>
              <a:t>cpu</a:t>
            </a:r>
            <a:r>
              <a:rPr lang="en-US" dirty="0"/>
              <a:t>.</a:t>
            </a:r>
            <a:endParaRPr lang="en-PK" dirty="0"/>
          </a:p>
        </p:txBody>
      </p:sp>
      <p:pic>
        <p:nvPicPr>
          <p:cNvPr id="6" name="Picture 5">
            <a:extLst>
              <a:ext uri="{FF2B5EF4-FFF2-40B4-BE49-F238E27FC236}">
                <a16:creationId xmlns:a16="http://schemas.microsoft.com/office/drawing/2014/main" id="{62605B43-973C-2138-A850-CCBFB01D34E8}"/>
              </a:ext>
            </a:extLst>
          </p:cNvPr>
          <p:cNvPicPr>
            <a:picLocks noChangeAspect="1"/>
          </p:cNvPicPr>
          <p:nvPr/>
        </p:nvPicPr>
        <p:blipFill>
          <a:blip r:embed="rId2"/>
          <a:stretch>
            <a:fillRect/>
          </a:stretch>
        </p:blipFill>
        <p:spPr>
          <a:xfrm>
            <a:off x="2090682" y="2389619"/>
            <a:ext cx="8010636" cy="4468381"/>
          </a:xfrm>
          <a:prstGeom prst="rect">
            <a:avLst/>
          </a:prstGeom>
        </p:spPr>
      </p:pic>
    </p:spTree>
    <p:extLst>
      <p:ext uri="{BB962C8B-B14F-4D97-AF65-F5344CB8AC3E}">
        <p14:creationId xmlns:p14="http://schemas.microsoft.com/office/powerpoint/2010/main" val="388545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C1EF-D505-0B74-770B-70482C85115B}"/>
              </a:ext>
            </a:extLst>
          </p:cNvPr>
          <p:cNvSpPr>
            <a:spLocks noGrp="1"/>
          </p:cNvSpPr>
          <p:nvPr>
            <p:ph type="title"/>
          </p:nvPr>
        </p:nvSpPr>
        <p:spPr/>
        <p:txBody>
          <a:bodyPr/>
          <a:lstStyle/>
          <a:p>
            <a:r>
              <a:rPr lang="en-US" dirty="0" err="1"/>
              <a:t>Lisht</a:t>
            </a:r>
            <a:endParaRPr lang="en-PK" dirty="0"/>
          </a:p>
        </p:txBody>
      </p:sp>
      <p:sp>
        <p:nvSpPr>
          <p:cNvPr id="3" name="Content Placeholder 2">
            <a:extLst>
              <a:ext uri="{FF2B5EF4-FFF2-40B4-BE49-F238E27FC236}">
                <a16:creationId xmlns:a16="http://schemas.microsoft.com/office/drawing/2014/main" id="{320F7387-D247-5933-2FF0-AAB76E1928D3}"/>
              </a:ext>
            </a:extLst>
          </p:cNvPr>
          <p:cNvSpPr>
            <a:spLocks noGrp="1"/>
          </p:cNvSpPr>
          <p:nvPr>
            <p:ph idx="1"/>
          </p:nvPr>
        </p:nvSpPr>
        <p:spPr/>
        <p:txBody>
          <a:bodyPr/>
          <a:lstStyle/>
          <a:p>
            <a:r>
              <a:rPr lang="en-US" dirty="0"/>
              <a:t>There only a few general components for the </a:t>
            </a:r>
            <a:r>
              <a:rPr lang="en-US" dirty="0" err="1"/>
              <a:t>cpu</a:t>
            </a:r>
            <a:endParaRPr lang="en-US" dirty="0"/>
          </a:p>
          <a:p>
            <a:pPr lvl="1"/>
            <a:r>
              <a:rPr lang="en-US" dirty="0"/>
              <a:t>RAM</a:t>
            </a:r>
          </a:p>
          <a:p>
            <a:pPr lvl="1"/>
            <a:r>
              <a:rPr lang="en-US" dirty="0"/>
              <a:t>ALU</a:t>
            </a:r>
          </a:p>
          <a:p>
            <a:pPr lvl="1"/>
            <a:r>
              <a:rPr lang="en-US" dirty="0"/>
              <a:t>IAR</a:t>
            </a:r>
          </a:p>
          <a:p>
            <a:pPr lvl="1"/>
            <a:r>
              <a:rPr lang="en-US" dirty="0"/>
              <a:t>IR</a:t>
            </a:r>
          </a:p>
          <a:p>
            <a:pPr lvl="1"/>
            <a:r>
              <a:rPr lang="en-US" dirty="0"/>
              <a:t>General registers</a:t>
            </a:r>
          </a:p>
          <a:p>
            <a:pPr lvl="1"/>
            <a:r>
              <a:rPr lang="en-US" dirty="0"/>
              <a:t>PC</a:t>
            </a:r>
          </a:p>
          <a:p>
            <a:pPr lvl="1"/>
            <a:r>
              <a:rPr lang="en-US" dirty="0"/>
              <a:t>MAR</a:t>
            </a:r>
          </a:p>
          <a:p>
            <a:pPr lvl="1"/>
            <a:r>
              <a:rPr lang="en-US" dirty="0"/>
              <a:t>CU</a:t>
            </a:r>
          </a:p>
          <a:p>
            <a:pPr lvl="1"/>
            <a:r>
              <a:rPr lang="en-US" dirty="0"/>
              <a:t>BUS</a:t>
            </a:r>
            <a:endParaRPr lang="en-PK" dirty="0"/>
          </a:p>
        </p:txBody>
      </p:sp>
    </p:spTree>
    <p:extLst>
      <p:ext uri="{BB962C8B-B14F-4D97-AF65-F5344CB8AC3E}">
        <p14:creationId xmlns:p14="http://schemas.microsoft.com/office/powerpoint/2010/main" val="255301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6237-FE45-735F-91AB-F617E29F18CC}"/>
              </a:ext>
            </a:extLst>
          </p:cNvPr>
          <p:cNvSpPr>
            <a:spLocks noGrp="1"/>
          </p:cNvSpPr>
          <p:nvPr>
            <p:ph type="title"/>
          </p:nvPr>
        </p:nvSpPr>
        <p:spPr/>
        <p:txBody>
          <a:bodyPr/>
          <a:lstStyle/>
          <a:p>
            <a:r>
              <a:rPr lang="en-US" dirty="0"/>
              <a:t>RAM</a:t>
            </a:r>
            <a:endParaRPr lang="en-PK" dirty="0"/>
          </a:p>
        </p:txBody>
      </p:sp>
      <p:pic>
        <p:nvPicPr>
          <p:cNvPr id="5" name="Content Placeholder 4" descr="Ram with solid fill">
            <a:extLst>
              <a:ext uri="{FF2B5EF4-FFF2-40B4-BE49-F238E27FC236}">
                <a16:creationId xmlns:a16="http://schemas.microsoft.com/office/drawing/2014/main" id="{C36123BF-3656-76D7-E67B-C55F476582C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332656"/>
            <a:ext cx="914400" cy="914400"/>
          </a:xfrm>
        </p:spPr>
      </p:pic>
      <p:pic>
        <p:nvPicPr>
          <p:cNvPr id="7" name="Picture 6">
            <a:extLst>
              <a:ext uri="{FF2B5EF4-FFF2-40B4-BE49-F238E27FC236}">
                <a16:creationId xmlns:a16="http://schemas.microsoft.com/office/drawing/2014/main" id="{E72F9037-0775-C3B4-E96E-CE271913CFEA}"/>
              </a:ext>
            </a:extLst>
          </p:cNvPr>
          <p:cNvPicPr>
            <a:picLocks noChangeAspect="1"/>
          </p:cNvPicPr>
          <p:nvPr/>
        </p:nvPicPr>
        <p:blipFill>
          <a:blip r:embed="rId4"/>
          <a:stretch>
            <a:fillRect/>
          </a:stretch>
        </p:blipFill>
        <p:spPr>
          <a:xfrm>
            <a:off x="1343472" y="4607408"/>
            <a:ext cx="3346796" cy="2016224"/>
          </a:xfrm>
          <a:prstGeom prst="rect">
            <a:avLst/>
          </a:prstGeom>
        </p:spPr>
      </p:pic>
      <p:pic>
        <p:nvPicPr>
          <p:cNvPr id="9" name="Picture 8">
            <a:extLst>
              <a:ext uri="{FF2B5EF4-FFF2-40B4-BE49-F238E27FC236}">
                <a16:creationId xmlns:a16="http://schemas.microsoft.com/office/drawing/2014/main" id="{CE53D1DC-4D11-990D-C9C2-A290849403A6}"/>
              </a:ext>
            </a:extLst>
          </p:cNvPr>
          <p:cNvPicPr>
            <a:picLocks noChangeAspect="1"/>
          </p:cNvPicPr>
          <p:nvPr/>
        </p:nvPicPr>
        <p:blipFill>
          <a:blip r:embed="rId5"/>
          <a:stretch>
            <a:fillRect/>
          </a:stretch>
        </p:blipFill>
        <p:spPr>
          <a:xfrm>
            <a:off x="4943872" y="2148384"/>
            <a:ext cx="7024609" cy="4459442"/>
          </a:xfrm>
          <a:prstGeom prst="rect">
            <a:avLst/>
          </a:prstGeom>
        </p:spPr>
      </p:pic>
      <p:sp>
        <p:nvSpPr>
          <p:cNvPr id="11" name="Content Placeholder 2">
            <a:extLst>
              <a:ext uri="{FF2B5EF4-FFF2-40B4-BE49-F238E27FC236}">
                <a16:creationId xmlns:a16="http://schemas.microsoft.com/office/drawing/2014/main" id="{AFFBBFB2-FFD2-8D59-9A50-0C86C657FCBB}"/>
              </a:ext>
            </a:extLst>
          </p:cNvPr>
          <p:cNvSpPr txBox="1">
            <a:spLocks/>
          </p:cNvSpPr>
          <p:nvPr/>
        </p:nvSpPr>
        <p:spPr>
          <a:xfrm>
            <a:off x="1216670" y="1844824"/>
            <a:ext cx="3600400" cy="3581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285750" indent="-285750"/>
            <a:r>
              <a:rPr lang="en-US" dirty="0"/>
              <a:t>Ram is basically a grid of registers that you can select, this selection </a:t>
            </a:r>
            <a:r>
              <a:rPr lang="en-US" dirty="0" err="1"/>
              <a:t>resemples</a:t>
            </a:r>
            <a:r>
              <a:rPr lang="en-US" dirty="0"/>
              <a:t> a coordinate system.</a:t>
            </a:r>
          </a:p>
          <a:p>
            <a:pPr marL="285750" indent="-285750"/>
            <a:r>
              <a:rPr lang="en-US" dirty="0"/>
              <a:t>There is a 4 bit address, </a:t>
            </a:r>
            <a:r>
              <a:rPr lang="en-US" dirty="0" err="1"/>
              <a:t>whick</a:t>
            </a:r>
            <a:r>
              <a:rPr lang="en-US" dirty="0"/>
              <a:t> equates to 16(2</a:t>
            </a:r>
            <a:r>
              <a:rPr lang="en-US" baseline="30000" dirty="0"/>
              <a:t>4</a:t>
            </a:r>
            <a:r>
              <a:rPr lang="en-US" dirty="0"/>
              <a:t>) storage bytes</a:t>
            </a:r>
          </a:p>
          <a:p>
            <a:pPr marL="285750" indent="-285750"/>
            <a:r>
              <a:rPr lang="en-US" dirty="0"/>
              <a:t>the values are stored as HEX</a:t>
            </a:r>
          </a:p>
          <a:p>
            <a:pPr marL="0" indent="0">
              <a:buNone/>
            </a:pPr>
            <a:endParaRPr lang="en-US" dirty="0"/>
          </a:p>
          <a:p>
            <a:endParaRPr lang="en-PK" dirty="0"/>
          </a:p>
        </p:txBody>
      </p:sp>
    </p:spTree>
    <p:extLst>
      <p:ext uri="{BB962C8B-B14F-4D97-AF65-F5344CB8AC3E}">
        <p14:creationId xmlns:p14="http://schemas.microsoft.com/office/powerpoint/2010/main" val="1546979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37CA-D4DD-2AF2-E5FC-04849111C89E}"/>
              </a:ext>
            </a:extLst>
          </p:cNvPr>
          <p:cNvSpPr>
            <a:spLocks noGrp="1"/>
          </p:cNvSpPr>
          <p:nvPr>
            <p:ph type="title"/>
          </p:nvPr>
        </p:nvSpPr>
        <p:spPr/>
        <p:txBody>
          <a:bodyPr/>
          <a:lstStyle/>
          <a:p>
            <a:r>
              <a:rPr lang="en-US" dirty="0"/>
              <a:t>Mr. Potato</a:t>
            </a:r>
            <a:endParaRPr lang="en-PK" dirty="0"/>
          </a:p>
        </p:txBody>
      </p:sp>
      <p:sp>
        <p:nvSpPr>
          <p:cNvPr id="3" name="Content Placeholder 2">
            <a:extLst>
              <a:ext uri="{FF2B5EF4-FFF2-40B4-BE49-F238E27FC236}">
                <a16:creationId xmlns:a16="http://schemas.microsoft.com/office/drawing/2014/main" id="{C31C20FC-56DB-7B99-B00C-93776A08E40A}"/>
              </a:ext>
            </a:extLst>
          </p:cNvPr>
          <p:cNvSpPr>
            <a:spLocks noGrp="1"/>
          </p:cNvSpPr>
          <p:nvPr>
            <p:ph idx="1"/>
          </p:nvPr>
        </p:nvSpPr>
        <p:spPr/>
        <p:txBody>
          <a:bodyPr/>
          <a:lstStyle/>
          <a:p>
            <a:r>
              <a:rPr lang="en-US" dirty="0"/>
              <a:t>Mr. Potato here is the ALU - Arithmetic Logic Unit</a:t>
            </a:r>
          </a:p>
          <a:p>
            <a:r>
              <a:rPr lang="en-US" dirty="0"/>
              <a:t>He handles all the calculations, it’s told what to output using a mux and opcode. What’s opcode?, ill tell you in a while.</a:t>
            </a:r>
          </a:p>
        </p:txBody>
      </p:sp>
      <p:pic>
        <p:nvPicPr>
          <p:cNvPr id="5" name="Picture 4">
            <a:extLst>
              <a:ext uri="{FF2B5EF4-FFF2-40B4-BE49-F238E27FC236}">
                <a16:creationId xmlns:a16="http://schemas.microsoft.com/office/drawing/2014/main" id="{FDF21A31-E18E-7A5D-3A2D-BBDD9D594FEB}"/>
              </a:ext>
            </a:extLst>
          </p:cNvPr>
          <p:cNvPicPr>
            <a:picLocks noChangeAspect="1"/>
          </p:cNvPicPr>
          <p:nvPr/>
        </p:nvPicPr>
        <p:blipFill>
          <a:blip r:embed="rId2"/>
          <a:stretch>
            <a:fillRect/>
          </a:stretch>
        </p:blipFill>
        <p:spPr>
          <a:xfrm>
            <a:off x="6096000" y="3068960"/>
            <a:ext cx="5823390" cy="3411785"/>
          </a:xfrm>
          <a:prstGeom prst="rect">
            <a:avLst/>
          </a:prstGeom>
        </p:spPr>
      </p:pic>
      <p:pic>
        <p:nvPicPr>
          <p:cNvPr id="7" name="Picture 6">
            <a:extLst>
              <a:ext uri="{FF2B5EF4-FFF2-40B4-BE49-F238E27FC236}">
                <a16:creationId xmlns:a16="http://schemas.microsoft.com/office/drawing/2014/main" id="{3A115B96-342D-3CEC-4C8D-C72A96D18B27}"/>
              </a:ext>
            </a:extLst>
          </p:cNvPr>
          <p:cNvPicPr>
            <a:picLocks noChangeAspect="1"/>
          </p:cNvPicPr>
          <p:nvPr/>
        </p:nvPicPr>
        <p:blipFill>
          <a:blip r:embed="rId3"/>
          <a:stretch>
            <a:fillRect/>
          </a:stretch>
        </p:blipFill>
        <p:spPr>
          <a:xfrm>
            <a:off x="964915" y="3429000"/>
            <a:ext cx="3861506" cy="2216494"/>
          </a:xfrm>
          <a:prstGeom prst="rect">
            <a:avLst/>
          </a:prstGeom>
        </p:spPr>
      </p:pic>
    </p:spTree>
    <p:extLst>
      <p:ext uri="{BB962C8B-B14F-4D97-AF65-F5344CB8AC3E}">
        <p14:creationId xmlns:p14="http://schemas.microsoft.com/office/powerpoint/2010/main" val="129512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9FB9-76AA-03FC-1B22-CEFD81A903BD}"/>
              </a:ext>
            </a:extLst>
          </p:cNvPr>
          <p:cNvSpPr>
            <a:spLocks noGrp="1"/>
          </p:cNvSpPr>
          <p:nvPr>
            <p:ph type="title"/>
          </p:nvPr>
        </p:nvSpPr>
        <p:spPr/>
        <p:txBody>
          <a:bodyPr/>
          <a:lstStyle/>
          <a:p>
            <a:r>
              <a:rPr lang="en-US" dirty="0"/>
              <a:t>IAR</a:t>
            </a:r>
            <a:endParaRPr lang="en-PK" dirty="0"/>
          </a:p>
        </p:txBody>
      </p:sp>
      <p:sp>
        <p:nvSpPr>
          <p:cNvPr id="3" name="Content Placeholder 2">
            <a:extLst>
              <a:ext uri="{FF2B5EF4-FFF2-40B4-BE49-F238E27FC236}">
                <a16:creationId xmlns:a16="http://schemas.microsoft.com/office/drawing/2014/main" id="{E89E0928-0BFD-611D-FEA7-052A2E8D1E9A}"/>
              </a:ext>
            </a:extLst>
          </p:cNvPr>
          <p:cNvSpPr>
            <a:spLocks noGrp="1"/>
          </p:cNvSpPr>
          <p:nvPr>
            <p:ph idx="1"/>
          </p:nvPr>
        </p:nvSpPr>
        <p:spPr/>
        <p:txBody>
          <a:bodyPr/>
          <a:lstStyle/>
          <a:p>
            <a:pPr marL="285750" indent="-285750">
              <a:buClr>
                <a:schemeClr val="accent1"/>
              </a:buClr>
              <a:buFont typeface="Arial" panose="020B0604020202020204" pitchFamily="34" charset="0"/>
              <a:buChar char="•"/>
            </a:pPr>
            <a:r>
              <a:rPr lang="en-US" dirty="0"/>
              <a:t>The IAR (Instruction Address Register) is a register with a specific purpose. It stores the value of the PC(program counter) and essentially acts as a storage for the address of said program in the ram</a:t>
            </a:r>
          </a:p>
          <a:p>
            <a:pPr marL="285750" indent="-285750">
              <a:buClr>
                <a:schemeClr val="accent1"/>
              </a:buClr>
              <a:buFont typeface="Arial" panose="020B0604020202020204" pitchFamily="34" charset="0"/>
              <a:buChar char="•"/>
            </a:pPr>
            <a:r>
              <a:rPr lang="en-US" dirty="0"/>
              <a:t>Although it is an 8 bit register it stores only 4bits of useful memory.</a:t>
            </a:r>
          </a:p>
          <a:p>
            <a:pPr marL="285750" indent="-285750">
              <a:buClr>
                <a:schemeClr val="accent1"/>
              </a:buClr>
              <a:buFont typeface="Arial" panose="020B0604020202020204" pitchFamily="34" charset="0"/>
              <a:buChar char="•"/>
            </a:pPr>
            <a:endParaRPr lang="en-US" dirty="0"/>
          </a:p>
          <a:p>
            <a:endParaRPr lang="en-PK" dirty="0"/>
          </a:p>
        </p:txBody>
      </p:sp>
      <p:pic>
        <p:nvPicPr>
          <p:cNvPr id="6" name="Picture 5">
            <a:extLst>
              <a:ext uri="{FF2B5EF4-FFF2-40B4-BE49-F238E27FC236}">
                <a16:creationId xmlns:a16="http://schemas.microsoft.com/office/drawing/2014/main" id="{76D8E612-6C6F-1627-A789-3418B1A5C88A}"/>
              </a:ext>
            </a:extLst>
          </p:cNvPr>
          <p:cNvPicPr>
            <a:picLocks noChangeAspect="1"/>
          </p:cNvPicPr>
          <p:nvPr/>
        </p:nvPicPr>
        <p:blipFill>
          <a:blip r:embed="rId2"/>
          <a:stretch>
            <a:fillRect/>
          </a:stretch>
        </p:blipFill>
        <p:spPr>
          <a:xfrm>
            <a:off x="2207568" y="3717032"/>
            <a:ext cx="2353003" cy="1971950"/>
          </a:xfrm>
          <a:prstGeom prst="rect">
            <a:avLst/>
          </a:prstGeom>
        </p:spPr>
      </p:pic>
    </p:spTree>
    <p:extLst>
      <p:ext uri="{BB962C8B-B14F-4D97-AF65-F5344CB8AC3E}">
        <p14:creationId xmlns:p14="http://schemas.microsoft.com/office/powerpoint/2010/main" val="1132001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5395-05C1-30CB-541C-9DBEEF1A8ABE}"/>
              </a:ext>
            </a:extLst>
          </p:cNvPr>
          <p:cNvSpPr>
            <a:spLocks noGrp="1"/>
          </p:cNvSpPr>
          <p:nvPr>
            <p:ph type="title"/>
          </p:nvPr>
        </p:nvSpPr>
        <p:spPr/>
        <p:txBody>
          <a:bodyPr/>
          <a:lstStyle/>
          <a:p>
            <a:r>
              <a:rPr lang="en-US" dirty="0"/>
              <a:t>IR</a:t>
            </a:r>
            <a:endParaRPr lang="en-PK" dirty="0"/>
          </a:p>
        </p:txBody>
      </p:sp>
      <p:sp>
        <p:nvSpPr>
          <p:cNvPr id="3" name="Content Placeholder 2">
            <a:extLst>
              <a:ext uri="{FF2B5EF4-FFF2-40B4-BE49-F238E27FC236}">
                <a16:creationId xmlns:a16="http://schemas.microsoft.com/office/drawing/2014/main" id="{B402D464-4CD0-0C53-FA24-473934EBEB7B}"/>
              </a:ext>
            </a:extLst>
          </p:cNvPr>
          <p:cNvSpPr>
            <a:spLocks noGrp="1"/>
          </p:cNvSpPr>
          <p:nvPr>
            <p:ph idx="1"/>
          </p:nvPr>
        </p:nvSpPr>
        <p:spPr/>
        <p:txBody>
          <a:bodyPr/>
          <a:lstStyle/>
          <a:p>
            <a:r>
              <a:rPr lang="en-US" dirty="0"/>
              <a:t>The IR (Instruction Register) stores the value of the current instruction to run, this register is the primary memory for the CU so that it knows what sequence of instructions to execute.</a:t>
            </a:r>
          </a:p>
          <a:p>
            <a:r>
              <a:rPr lang="en-US" dirty="0"/>
              <a:t>All 8 bits are useful</a:t>
            </a:r>
          </a:p>
          <a:p>
            <a:endParaRPr lang="en-PK" dirty="0"/>
          </a:p>
        </p:txBody>
      </p:sp>
      <p:pic>
        <p:nvPicPr>
          <p:cNvPr id="5" name="Picture 4">
            <a:extLst>
              <a:ext uri="{FF2B5EF4-FFF2-40B4-BE49-F238E27FC236}">
                <a16:creationId xmlns:a16="http://schemas.microsoft.com/office/drawing/2014/main" id="{7A0B5073-FD62-8A26-2700-33772E647930}"/>
              </a:ext>
            </a:extLst>
          </p:cNvPr>
          <p:cNvPicPr>
            <a:picLocks noChangeAspect="1"/>
          </p:cNvPicPr>
          <p:nvPr/>
        </p:nvPicPr>
        <p:blipFill>
          <a:blip r:embed="rId2"/>
          <a:stretch>
            <a:fillRect/>
          </a:stretch>
        </p:blipFill>
        <p:spPr>
          <a:xfrm>
            <a:off x="1991544" y="3926697"/>
            <a:ext cx="2019582" cy="1676634"/>
          </a:xfrm>
          <a:prstGeom prst="rect">
            <a:avLst/>
          </a:prstGeom>
        </p:spPr>
      </p:pic>
    </p:spTree>
    <p:extLst>
      <p:ext uri="{BB962C8B-B14F-4D97-AF65-F5344CB8AC3E}">
        <p14:creationId xmlns:p14="http://schemas.microsoft.com/office/powerpoint/2010/main" val="70339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E5F3-690C-B9BF-3407-80167526B068}"/>
              </a:ext>
            </a:extLst>
          </p:cNvPr>
          <p:cNvSpPr>
            <a:spLocks noGrp="1"/>
          </p:cNvSpPr>
          <p:nvPr>
            <p:ph type="title"/>
          </p:nvPr>
        </p:nvSpPr>
        <p:spPr/>
        <p:txBody>
          <a:bodyPr/>
          <a:lstStyle/>
          <a:p>
            <a:r>
              <a:rPr lang="en-US" dirty="0"/>
              <a:t>General registers</a:t>
            </a:r>
            <a:endParaRPr lang="en-PK" dirty="0"/>
          </a:p>
        </p:txBody>
      </p:sp>
      <p:sp>
        <p:nvSpPr>
          <p:cNvPr id="3" name="Content Placeholder 2">
            <a:extLst>
              <a:ext uri="{FF2B5EF4-FFF2-40B4-BE49-F238E27FC236}">
                <a16:creationId xmlns:a16="http://schemas.microsoft.com/office/drawing/2014/main" id="{2273EC04-85C6-27B8-052A-2C87D0BBAA48}"/>
              </a:ext>
            </a:extLst>
          </p:cNvPr>
          <p:cNvSpPr>
            <a:spLocks noGrp="1"/>
          </p:cNvSpPr>
          <p:nvPr>
            <p:ph idx="1"/>
          </p:nvPr>
        </p:nvSpPr>
        <p:spPr/>
        <p:txBody>
          <a:bodyPr/>
          <a:lstStyle/>
          <a:p>
            <a:r>
              <a:rPr lang="en-US" dirty="0"/>
              <a:t>These registers are the CPU's internal memory, if it were a real </a:t>
            </a:r>
            <a:r>
              <a:rPr lang="en-US" dirty="0" err="1"/>
              <a:t>cpu</a:t>
            </a:r>
            <a:r>
              <a:rPr lang="en-US" dirty="0"/>
              <a:t> these would be its l1 cache.</a:t>
            </a:r>
          </a:p>
          <a:p>
            <a:r>
              <a:rPr lang="en-US" dirty="0"/>
              <a:t>The ALU gets its data from and to these 4 registers.</a:t>
            </a:r>
          </a:p>
          <a:p>
            <a:r>
              <a:rPr lang="en-US" dirty="0"/>
              <a:t>The ALU doesn’t have a direct connection to the ram</a:t>
            </a:r>
          </a:p>
          <a:p>
            <a:r>
              <a:rPr lang="en-US" dirty="0"/>
              <a:t>All MOV SW and LW operations happen on these</a:t>
            </a:r>
            <a:endParaRPr lang="en-PK" dirty="0"/>
          </a:p>
        </p:txBody>
      </p:sp>
      <p:pic>
        <p:nvPicPr>
          <p:cNvPr id="5" name="Picture 4">
            <a:extLst>
              <a:ext uri="{FF2B5EF4-FFF2-40B4-BE49-F238E27FC236}">
                <a16:creationId xmlns:a16="http://schemas.microsoft.com/office/drawing/2014/main" id="{F22CE667-8C88-B447-2BE0-2A64332DE32B}"/>
              </a:ext>
            </a:extLst>
          </p:cNvPr>
          <p:cNvPicPr>
            <a:picLocks noChangeAspect="1"/>
          </p:cNvPicPr>
          <p:nvPr/>
        </p:nvPicPr>
        <p:blipFill>
          <a:blip r:embed="rId2"/>
          <a:stretch>
            <a:fillRect/>
          </a:stretch>
        </p:blipFill>
        <p:spPr>
          <a:xfrm>
            <a:off x="2385494" y="3981792"/>
            <a:ext cx="7421011" cy="2524477"/>
          </a:xfrm>
          <a:prstGeom prst="rect">
            <a:avLst/>
          </a:prstGeom>
        </p:spPr>
      </p:pic>
    </p:spTree>
    <p:extLst>
      <p:ext uri="{BB962C8B-B14F-4D97-AF65-F5344CB8AC3E}">
        <p14:creationId xmlns:p14="http://schemas.microsoft.com/office/powerpoint/2010/main" val="266699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C2B7-D281-BDD7-DFFF-83989B1A4C5F}"/>
              </a:ext>
            </a:extLst>
          </p:cNvPr>
          <p:cNvSpPr>
            <a:spLocks noGrp="1"/>
          </p:cNvSpPr>
          <p:nvPr>
            <p:ph type="title"/>
          </p:nvPr>
        </p:nvSpPr>
        <p:spPr/>
        <p:txBody>
          <a:bodyPr/>
          <a:lstStyle/>
          <a:p>
            <a:r>
              <a:rPr lang="en-US" dirty="0"/>
              <a:t>PC</a:t>
            </a:r>
            <a:endParaRPr lang="en-PK" dirty="0"/>
          </a:p>
        </p:txBody>
      </p:sp>
      <p:pic>
        <p:nvPicPr>
          <p:cNvPr id="5" name="Picture 4">
            <a:extLst>
              <a:ext uri="{FF2B5EF4-FFF2-40B4-BE49-F238E27FC236}">
                <a16:creationId xmlns:a16="http://schemas.microsoft.com/office/drawing/2014/main" id="{A205FD5B-FA2E-756A-8205-16D5645487F4}"/>
              </a:ext>
            </a:extLst>
          </p:cNvPr>
          <p:cNvPicPr>
            <a:picLocks noChangeAspect="1"/>
          </p:cNvPicPr>
          <p:nvPr/>
        </p:nvPicPr>
        <p:blipFill>
          <a:blip r:embed="rId2"/>
          <a:stretch>
            <a:fillRect/>
          </a:stretch>
        </p:blipFill>
        <p:spPr>
          <a:xfrm>
            <a:off x="1523681" y="3962400"/>
            <a:ext cx="3458058" cy="1895740"/>
          </a:xfrm>
          <a:prstGeom prst="rect">
            <a:avLst/>
          </a:prstGeom>
        </p:spPr>
      </p:pic>
      <p:sp>
        <p:nvSpPr>
          <p:cNvPr id="6" name="Content Placeholder 2">
            <a:extLst>
              <a:ext uri="{FF2B5EF4-FFF2-40B4-BE49-F238E27FC236}">
                <a16:creationId xmlns:a16="http://schemas.microsoft.com/office/drawing/2014/main" id="{A357E83A-5D46-8218-C53B-76D1F48A7322}"/>
              </a:ext>
            </a:extLst>
          </p:cNvPr>
          <p:cNvSpPr txBox="1">
            <a:spLocks/>
          </p:cNvSpPr>
          <p:nvPr/>
        </p:nvSpPr>
        <p:spPr>
          <a:xfrm>
            <a:off x="1509047" y="1828800"/>
            <a:ext cx="9144000" cy="426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The PC (Program Counter) is literally just a counter for how many micro programs have occurred </a:t>
            </a:r>
            <a:endParaRPr lang="en-PK" dirty="0"/>
          </a:p>
          <a:p>
            <a:r>
              <a:rPr lang="en-US" dirty="0"/>
              <a:t>This counter is used to proceed to the next program by incrementing the address of data in the ram</a:t>
            </a:r>
            <a:endParaRPr lang="en-PK" dirty="0"/>
          </a:p>
        </p:txBody>
      </p:sp>
    </p:spTree>
    <p:extLst>
      <p:ext uri="{BB962C8B-B14F-4D97-AF65-F5344CB8AC3E}">
        <p14:creationId xmlns:p14="http://schemas.microsoft.com/office/powerpoint/2010/main" val="2525491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C2B7-D281-BDD7-DFFF-83989B1A4C5F}"/>
              </a:ext>
            </a:extLst>
          </p:cNvPr>
          <p:cNvSpPr>
            <a:spLocks noGrp="1"/>
          </p:cNvSpPr>
          <p:nvPr>
            <p:ph type="title"/>
          </p:nvPr>
        </p:nvSpPr>
        <p:spPr/>
        <p:txBody>
          <a:bodyPr/>
          <a:lstStyle/>
          <a:p>
            <a:r>
              <a:rPr lang="en-US" dirty="0"/>
              <a:t>MAR</a:t>
            </a:r>
            <a:endParaRPr lang="en-PK" dirty="0"/>
          </a:p>
        </p:txBody>
      </p:sp>
      <p:sp>
        <p:nvSpPr>
          <p:cNvPr id="3" name="Content Placeholder 2">
            <a:extLst>
              <a:ext uri="{FF2B5EF4-FFF2-40B4-BE49-F238E27FC236}">
                <a16:creationId xmlns:a16="http://schemas.microsoft.com/office/drawing/2014/main" id="{0332A545-76AD-569D-FAA6-7B83194CECA0}"/>
              </a:ext>
            </a:extLst>
          </p:cNvPr>
          <p:cNvSpPr>
            <a:spLocks noGrp="1"/>
          </p:cNvSpPr>
          <p:nvPr>
            <p:ph idx="1"/>
          </p:nvPr>
        </p:nvSpPr>
        <p:spPr/>
        <p:txBody>
          <a:bodyPr/>
          <a:lstStyle/>
          <a:p>
            <a:r>
              <a:rPr lang="en-US" dirty="0"/>
              <a:t>The MAR (Memory Address Register) is another specialty purpose register.</a:t>
            </a:r>
          </a:p>
          <a:p>
            <a:r>
              <a:rPr lang="en-US" dirty="0"/>
              <a:t>It holds the memory address of the data the ram is ret to work on,</a:t>
            </a:r>
          </a:p>
          <a:p>
            <a:r>
              <a:rPr lang="en-US" dirty="0"/>
              <a:t>This is different from the IAR as this is actively what controls the address of the data, whatever is in the MAR is the address of the data being accessed</a:t>
            </a:r>
          </a:p>
          <a:p>
            <a:endParaRPr lang="en-PK" dirty="0"/>
          </a:p>
        </p:txBody>
      </p:sp>
      <p:pic>
        <p:nvPicPr>
          <p:cNvPr id="5" name="Picture 4">
            <a:extLst>
              <a:ext uri="{FF2B5EF4-FFF2-40B4-BE49-F238E27FC236}">
                <a16:creationId xmlns:a16="http://schemas.microsoft.com/office/drawing/2014/main" id="{485A52D2-D986-0BF1-B372-9D3C3D6AA318}"/>
              </a:ext>
            </a:extLst>
          </p:cNvPr>
          <p:cNvPicPr>
            <a:picLocks noChangeAspect="1"/>
          </p:cNvPicPr>
          <p:nvPr/>
        </p:nvPicPr>
        <p:blipFill>
          <a:blip r:embed="rId2"/>
          <a:stretch>
            <a:fillRect/>
          </a:stretch>
        </p:blipFill>
        <p:spPr>
          <a:xfrm>
            <a:off x="1775520" y="3941476"/>
            <a:ext cx="3458058" cy="1733792"/>
          </a:xfrm>
          <a:prstGeom prst="rect">
            <a:avLst/>
          </a:prstGeom>
        </p:spPr>
      </p:pic>
      <p:sp>
        <p:nvSpPr>
          <p:cNvPr id="6" name="Content Placeholder 2">
            <a:extLst>
              <a:ext uri="{FF2B5EF4-FFF2-40B4-BE49-F238E27FC236}">
                <a16:creationId xmlns:a16="http://schemas.microsoft.com/office/drawing/2014/main" id="{2144A0BD-E43E-2F14-AFC2-AC0ED27C6889}"/>
              </a:ext>
            </a:extLst>
          </p:cNvPr>
          <p:cNvSpPr txBox="1">
            <a:spLocks/>
          </p:cNvSpPr>
          <p:nvPr/>
        </p:nvSpPr>
        <p:spPr>
          <a:xfrm>
            <a:off x="5263804" y="3654185"/>
            <a:ext cx="5903640" cy="2755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The mux is used to select whether to take the address from then bus or from the CU</a:t>
            </a:r>
            <a:endParaRPr lang="en-PK" dirty="0"/>
          </a:p>
        </p:txBody>
      </p:sp>
    </p:spTree>
    <p:extLst>
      <p:ext uri="{BB962C8B-B14F-4D97-AF65-F5344CB8AC3E}">
        <p14:creationId xmlns:p14="http://schemas.microsoft.com/office/powerpoint/2010/main" val="289436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597294"/>
          </a:xfrm>
        </p:spPr>
        <p:txBody>
          <a:bodyPr/>
          <a:lstStyle/>
          <a:p>
            <a:r>
              <a:rPr lang="en-US" dirty="0"/>
              <a:t>What is a CPU</a:t>
            </a:r>
            <a:endParaRPr dirty="0"/>
          </a:p>
        </p:txBody>
      </p:sp>
      <p:sp>
        <p:nvSpPr>
          <p:cNvPr id="3" name="Content Placeholder 2"/>
          <p:cNvSpPr>
            <a:spLocks noGrp="1"/>
          </p:cNvSpPr>
          <p:nvPr>
            <p:ph sz="half" idx="1"/>
          </p:nvPr>
        </p:nvSpPr>
        <p:spPr>
          <a:xfrm>
            <a:off x="1524000" y="1825625"/>
            <a:ext cx="4932040" cy="4270375"/>
          </a:xfrm>
        </p:spPr>
        <p:txBody>
          <a:bodyPr>
            <a:normAutofit/>
          </a:bodyPr>
          <a:lstStyle/>
          <a:p>
            <a:r>
              <a:rPr lang="en-US" dirty="0"/>
              <a:t>C P U, the central processing unit</a:t>
            </a:r>
          </a:p>
          <a:p>
            <a:r>
              <a:rPr lang="en-US" dirty="0"/>
              <a:t>It does the all the required  processing </a:t>
            </a:r>
          </a:p>
          <a:p>
            <a:r>
              <a:rPr lang="en-US" dirty="0"/>
              <a:t>It takes in data, gets instructions and then executes the said instructions in a specific sequence</a:t>
            </a:r>
          </a:p>
          <a:p>
            <a:endParaRPr lang="en-US" dirty="0"/>
          </a:p>
          <a:p>
            <a:pPr>
              <a:lnSpc>
                <a:spcPct val="45000"/>
              </a:lnSpc>
              <a:spcBef>
                <a:spcPts val="1200"/>
              </a:spcBef>
            </a:pPr>
            <a:r>
              <a:rPr lang="ja-JP" altLang="en-US" dirty="0"/>
              <a:t>┻┳</a:t>
            </a:r>
            <a:r>
              <a:rPr lang="en-US" altLang="ja-JP" dirty="0"/>
              <a:t>|              ______________________</a:t>
            </a:r>
          </a:p>
          <a:p>
            <a:pPr>
              <a:lnSpc>
                <a:spcPct val="45000"/>
              </a:lnSpc>
              <a:spcBef>
                <a:spcPts val="1200"/>
              </a:spcBef>
            </a:pPr>
            <a:r>
              <a:rPr lang="en-US" altLang="ja-JP" dirty="0"/>
              <a:t>┳┻| _        ( i</a:t>
            </a:r>
            <a:r>
              <a:rPr lang="en-US" dirty="0"/>
              <a:t>ll show you how in a while)</a:t>
            </a:r>
            <a:endParaRPr lang="en-US" altLang="ja-JP" dirty="0"/>
          </a:p>
          <a:p>
            <a:pPr>
              <a:lnSpc>
                <a:spcPct val="45000"/>
              </a:lnSpc>
              <a:spcBef>
                <a:spcPts val="1200"/>
              </a:spcBef>
            </a:pPr>
            <a:r>
              <a:rPr lang="en-US" altLang="ja-JP" dirty="0"/>
              <a:t>┻┳| •.•) </a:t>
            </a:r>
            <a:r>
              <a:rPr lang="ja-JP" altLang="en-US" dirty="0"/>
              <a:t>ﾚ</a:t>
            </a:r>
            <a:r>
              <a:rPr lang="en-US" altLang="ja-JP" dirty="0"/>
              <a:t>¯¯¯¯¯¯¯¯¯¯¯¯¯¯¯¯¯¯¯¯¯¯¯¯¯¯¯¯¯¯¯¯¯¯¯¯¯¯¯¯¯¯¯¯¯</a:t>
            </a:r>
          </a:p>
          <a:p>
            <a:pPr>
              <a:lnSpc>
                <a:spcPct val="45000"/>
              </a:lnSpc>
              <a:spcBef>
                <a:spcPts val="1200"/>
              </a:spcBef>
            </a:pPr>
            <a:r>
              <a:rPr lang="en-US" altLang="ja-JP" dirty="0"/>
              <a:t>┳┻|⊂</a:t>
            </a:r>
            <a:r>
              <a:rPr lang="ja-JP" altLang="en-US" dirty="0"/>
              <a:t>ﾉ</a:t>
            </a:r>
          </a:p>
          <a:p>
            <a:pPr>
              <a:lnSpc>
                <a:spcPct val="45000"/>
              </a:lnSpc>
              <a:spcBef>
                <a:spcPts val="1200"/>
              </a:spcBef>
            </a:pPr>
            <a:r>
              <a:rPr lang="ja-JP" altLang="en-US" dirty="0"/>
              <a:t>┻┳</a:t>
            </a:r>
            <a:r>
              <a:rPr lang="en-US" altLang="ja-JP" dirty="0"/>
              <a:t>|</a:t>
            </a:r>
            <a:endParaRPr dirty="0"/>
          </a:p>
        </p:txBody>
      </p:sp>
      <p:sp>
        <p:nvSpPr>
          <p:cNvPr id="4" name="TextBox 3">
            <a:extLst>
              <a:ext uri="{FF2B5EF4-FFF2-40B4-BE49-F238E27FC236}">
                <a16:creationId xmlns:a16="http://schemas.microsoft.com/office/drawing/2014/main" id="{077ADB60-D54D-E5F3-66A9-B632000444A7}"/>
              </a:ext>
            </a:extLst>
          </p:cNvPr>
          <p:cNvSpPr txBox="1"/>
          <p:nvPr/>
        </p:nvSpPr>
        <p:spPr>
          <a:xfrm>
            <a:off x="2999656" y="908720"/>
            <a:ext cx="5220072" cy="646331"/>
          </a:xfrm>
          <a:prstGeom prst="rect">
            <a:avLst/>
          </a:prstGeom>
          <a:noFill/>
        </p:spPr>
        <p:txBody>
          <a:bodyPr wrap="square" rtlCol="0">
            <a:spAutoFit/>
          </a:bodyPr>
          <a:lstStyle/>
          <a:p>
            <a:r>
              <a:rPr lang="en-US" dirty="0"/>
              <a:t>Unlocking the Wonders of 8-Bit Computing with Macrosoft </a:t>
            </a:r>
            <a:r>
              <a:rPr lang="en-US" dirty="0" err="1"/>
              <a:t>Khirki</a:t>
            </a:r>
            <a:r>
              <a:rPr lang="en-US" dirty="0"/>
              <a:t>!</a:t>
            </a:r>
            <a:endParaRPr lang="en-PK" dirty="0"/>
          </a:p>
        </p:txBody>
      </p:sp>
      <p:sp>
        <p:nvSpPr>
          <p:cNvPr id="15" name="Freeform: Shape 14">
            <a:extLst>
              <a:ext uri="{FF2B5EF4-FFF2-40B4-BE49-F238E27FC236}">
                <a16:creationId xmlns:a16="http://schemas.microsoft.com/office/drawing/2014/main" id="{429F0A8A-B5D8-4623-A676-15C50C686DEF}"/>
              </a:ext>
            </a:extLst>
          </p:cNvPr>
          <p:cNvSpPr/>
          <p:nvPr/>
        </p:nvSpPr>
        <p:spPr>
          <a:xfrm rot="21140835">
            <a:off x="10689215" y="2473809"/>
            <a:ext cx="394389" cy="822629"/>
          </a:xfrm>
          <a:custGeom>
            <a:avLst/>
            <a:gdLst>
              <a:gd name="connsiteX0" fmla="*/ 394389 w 394389"/>
              <a:gd name="connsiteY0" fmla="*/ 518389 h 822629"/>
              <a:gd name="connsiteX1" fmla="*/ 353360 w 394389"/>
              <a:gd name="connsiteY1" fmla="*/ 421471 h 822629"/>
              <a:gd name="connsiteX2" fmla="*/ 309300 w 394389"/>
              <a:gd name="connsiteY2" fmla="*/ 244210 h 822629"/>
              <a:gd name="connsiteX3" fmla="*/ 299774 w 394389"/>
              <a:gd name="connsiteY3" fmla="*/ 239009 h 822629"/>
              <a:gd name="connsiteX4" fmla="*/ 227890 w 394389"/>
              <a:gd name="connsiteY4" fmla="*/ 106067 h 822629"/>
              <a:gd name="connsiteX5" fmla="*/ 224993 w 394389"/>
              <a:gd name="connsiteY5" fmla="*/ 105247 h 822629"/>
              <a:gd name="connsiteX6" fmla="*/ 105243 w 394389"/>
              <a:gd name="connsiteY6" fmla="*/ 246 h 822629"/>
              <a:gd name="connsiteX7" fmla="*/ 0 w 394389"/>
              <a:gd name="connsiteY7" fmla="*/ 112741 h 822629"/>
              <a:gd name="connsiteX8" fmla="*/ 0 w 394389"/>
              <a:gd name="connsiteY8" fmla="*/ 738127 h 822629"/>
              <a:gd name="connsiteX9" fmla="*/ 84551 w 394389"/>
              <a:gd name="connsiteY9" fmla="*/ 822630 h 822629"/>
              <a:gd name="connsiteX10" fmla="*/ 165173 w 394389"/>
              <a:gd name="connsiteY10" fmla="*/ 763419 h 822629"/>
              <a:gd name="connsiteX11" fmla="*/ 312636 w 394389"/>
              <a:gd name="connsiteY11" fmla="*/ 669008 h 822629"/>
              <a:gd name="connsiteX12" fmla="*/ 315511 w 394389"/>
              <a:gd name="connsiteY12" fmla="*/ 642342 h 822629"/>
              <a:gd name="connsiteX13" fmla="*/ 315511 w 394389"/>
              <a:gd name="connsiteY13" fmla="*/ 641222 h 822629"/>
              <a:gd name="connsiteX14" fmla="*/ 394389 w 394389"/>
              <a:gd name="connsiteY14" fmla="*/ 518389 h 822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4389" h="822629">
                <a:moveTo>
                  <a:pt x="394389" y="518389"/>
                </a:moveTo>
                <a:cubicBezTo>
                  <a:pt x="394415" y="481857"/>
                  <a:pt x="379607" y="446881"/>
                  <a:pt x="353360" y="421471"/>
                </a:cubicBezTo>
                <a:cubicBezTo>
                  <a:pt x="390142" y="360355"/>
                  <a:pt x="370417" y="280994"/>
                  <a:pt x="309300" y="244210"/>
                </a:cubicBezTo>
                <a:cubicBezTo>
                  <a:pt x="306200" y="242343"/>
                  <a:pt x="303021" y="240608"/>
                  <a:pt x="299774" y="239009"/>
                </a:cubicBezTo>
                <a:cubicBezTo>
                  <a:pt x="316635" y="182447"/>
                  <a:pt x="284451" y="122928"/>
                  <a:pt x="227890" y="106067"/>
                </a:cubicBezTo>
                <a:cubicBezTo>
                  <a:pt x="226928" y="105781"/>
                  <a:pt x="225962" y="105507"/>
                  <a:pt x="224993" y="105247"/>
                </a:cubicBezTo>
                <a:cubicBezTo>
                  <a:pt x="220920" y="43185"/>
                  <a:pt x="167306" y="-3827"/>
                  <a:pt x="105243" y="246"/>
                </a:cubicBezTo>
                <a:cubicBezTo>
                  <a:pt x="45991" y="4134"/>
                  <a:pt x="-64" y="53361"/>
                  <a:pt x="0" y="112741"/>
                </a:cubicBezTo>
                <a:lnTo>
                  <a:pt x="0" y="738127"/>
                </a:lnTo>
                <a:cubicBezTo>
                  <a:pt x="14" y="784810"/>
                  <a:pt x="37868" y="822643"/>
                  <a:pt x="84551" y="822630"/>
                </a:cubicBezTo>
                <a:cubicBezTo>
                  <a:pt x="121472" y="822618"/>
                  <a:pt x="154115" y="798646"/>
                  <a:pt x="165173" y="763419"/>
                </a:cubicBezTo>
                <a:cubicBezTo>
                  <a:pt x="231964" y="778069"/>
                  <a:pt x="297987" y="735799"/>
                  <a:pt x="312636" y="669008"/>
                </a:cubicBezTo>
                <a:cubicBezTo>
                  <a:pt x="314557" y="660250"/>
                  <a:pt x="315521" y="651309"/>
                  <a:pt x="315511" y="642342"/>
                </a:cubicBezTo>
                <a:cubicBezTo>
                  <a:pt x="315511" y="641973"/>
                  <a:pt x="315511" y="641604"/>
                  <a:pt x="315511" y="641222"/>
                </a:cubicBezTo>
                <a:cubicBezTo>
                  <a:pt x="363562" y="619226"/>
                  <a:pt x="394379" y="571235"/>
                  <a:pt x="394389" y="518389"/>
                </a:cubicBezTo>
                <a:close/>
              </a:path>
            </a:pathLst>
          </a:custGeom>
          <a:solidFill>
            <a:schemeClr val="accent1"/>
          </a:solidFill>
          <a:ln w="12700" cap="flat">
            <a:noFill/>
            <a:prstDash val="solid"/>
            <a:miter/>
          </a:ln>
        </p:spPr>
        <p:txBody>
          <a:bodyPr rtlCol="0" anchor="ctr"/>
          <a:lstStyle/>
          <a:p>
            <a:endParaRPr lang="en-PK"/>
          </a:p>
        </p:txBody>
      </p:sp>
      <p:sp>
        <p:nvSpPr>
          <p:cNvPr id="16" name="Freeform: Shape 15">
            <a:extLst>
              <a:ext uri="{FF2B5EF4-FFF2-40B4-BE49-F238E27FC236}">
                <a16:creationId xmlns:a16="http://schemas.microsoft.com/office/drawing/2014/main" id="{6093C9F5-0E62-B142-68F5-D96A9272001E}"/>
              </a:ext>
            </a:extLst>
          </p:cNvPr>
          <p:cNvSpPr/>
          <p:nvPr/>
        </p:nvSpPr>
        <p:spPr>
          <a:xfrm rot="21140835">
            <a:off x="10178595" y="2534290"/>
            <a:ext cx="105163" cy="105182"/>
          </a:xfrm>
          <a:custGeom>
            <a:avLst/>
            <a:gdLst>
              <a:gd name="connsiteX0" fmla="*/ 79725 w 105163"/>
              <a:gd name="connsiteY0" fmla="*/ 105182 h 105182"/>
              <a:gd name="connsiteX1" fmla="*/ 61736 w 105163"/>
              <a:gd name="connsiteY1" fmla="*/ 97727 h 105182"/>
              <a:gd name="connsiteX2" fmla="*/ 7768 w 105163"/>
              <a:gd name="connsiteY2" fmla="*/ 43746 h 105182"/>
              <a:gd name="connsiteX3" fmla="*/ 7142 w 105163"/>
              <a:gd name="connsiteY3" fmla="*/ 7768 h 105182"/>
              <a:gd name="connsiteX4" fmla="*/ 43120 w 105163"/>
              <a:gd name="connsiteY4" fmla="*/ 7142 h 105182"/>
              <a:gd name="connsiteX5" fmla="*/ 43746 w 105163"/>
              <a:gd name="connsiteY5" fmla="*/ 7768 h 105182"/>
              <a:gd name="connsiteX6" fmla="*/ 97714 w 105163"/>
              <a:gd name="connsiteY6" fmla="*/ 61748 h 105182"/>
              <a:gd name="connsiteX7" fmla="*/ 97709 w 105163"/>
              <a:gd name="connsiteY7" fmla="*/ 97732 h 105182"/>
              <a:gd name="connsiteX8" fmla="*/ 79725 w 105163"/>
              <a:gd name="connsiteY8" fmla="*/ 105182 h 10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63" h="105182">
                <a:moveTo>
                  <a:pt x="79725" y="105182"/>
                </a:moveTo>
                <a:cubicBezTo>
                  <a:pt x="72974" y="105192"/>
                  <a:pt x="66500" y="102508"/>
                  <a:pt x="61736" y="97727"/>
                </a:cubicBezTo>
                <a:lnTo>
                  <a:pt x="7768" y="43746"/>
                </a:lnTo>
                <a:cubicBezTo>
                  <a:pt x="-2340" y="33983"/>
                  <a:pt x="-2620" y="17876"/>
                  <a:pt x="7142" y="7768"/>
                </a:cubicBezTo>
                <a:cubicBezTo>
                  <a:pt x="16905" y="-2340"/>
                  <a:pt x="33013" y="-2620"/>
                  <a:pt x="43120" y="7142"/>
                </a:cubicBezTo>
                <a:cubicBezTo>
                  <a:pt x="43333" y="7347"/>
                  <a:pt x="43542" y="7555"/>
                  <a:pt x="43746" y="7768"/>
                </a:cubicBezTo>
                <a:lnTo>
                  <a:pt x="97714" y="61748"/>
                </a:lnTo>
                <a:cubicBezTo>
                  <a:pt x="107649" y="71687"/>
                  <a:pt x="107646" y="87797"/>
                  <a:pt x="97709" y="97732"/>
                </a:cubicBezTo>
                <a:cubicBezTo>
                  <a:pt x="92938" y="102501"/>
                  <a:pt x="86470" y="105181"/>
                  <a:pt x="79725" y="105182"/>
                </a:cubicBezTo>
                <a:close/>
              </a:path>
            </a:pathLst>
          </a:custGeom>
          <a:solidFill>
            <a:schemeClr val="accent1"/>
          </a:solidFill>
          <a:ln w="12700" cap="flat">
            <a:noFill/>
            <a:prstDash val="solid"/>
            <a:miter/>
          </a:ln>
        </p:spPr>
        <p:txBody>
          <a:bodyPr rtlCol="0" anchor="ctr"/>
          <a:lstStyle/>
          <a:p>
            <a:endParaRPr lang="en-PK"/>
          </a:p>
        </p:txBody>
      </p:sp>
      <p:sp>
        <p:nvSpPr>
          <p:cNvPr id="17" name="Freeform: Shape 16">
            <a:extLst>
              <a:ext uri="{FF2B5EF4-FFF2-40B4-BE49-F238E27FC236}">
                <a16:creationId xmlns:a16="http://schemas.microsoft.com/office/drawing/2014/main" id="{745E2255-3373-F0EA-2BA8-ECB73BAA26E0}"/>
              </a:ext>
            </a:extLst>
          </p:cNvPr>
          <p:cNvSpPr/>
          <p:nvPr/>
        </p:nvSpPr>
        <p:spPr>
          <a:xfrm rot="21140835">
            <a:off x="10090452" y="2737456"/>
            <a:ext cx="130530" cy="84565"/>
          </a:xfrm>
          <a:custGeom>
            <a:avLst/>
            <a:gdLst>
              <a:gd name="connsiteX0" fmla="*/ 105068 w 130530"/>
              <a:gd name="connsiteY0" fmla="*/ 84566 h 84565"/>
              <a:gd name="connsiteX1" fmla="*/ 95158 w 130530"/>
              <a:gd name="connsiteY1" fmla="*/ 82555 h 84565"/>
              <a:gd name="connsiteX2" fmla="*/ 15377 w 130530"/>
              <a:gd name="connsiteY2" fmla="*/ 48816 h 84565"/>
              <a:gd name="connsiteX3" fmla="*/ 2086 w 130530"/>
              <a:gd name="connsiteY3" fmla="*/ 15377 h 84565"/>
              <a:gd name="connsiteX4" fmla="*/ 35198 w 130530"/>
              <a:gd name="connsiteY4" fmla="*/ 1947 h 84565"/>
              <a:gd name="connsiteX5" fmla="*/ 114992 w 130530"/>
              <a:gd name="connsiteY5" fmla="*/ 35687 h 84565"/>
              <a:gd name="connsiteX6" fmla="*/ 128514 w 130530"/>
              <a:gd name="connsiteY6" fmla="*/ 69033 h 84565"/>
              <a:gd name="connsiteX7" fmla="*/ 105068 w 130530"/>
              <a:gd name="connsiteY7" fmla="*/ 84566 h 84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530" h="84565">
                <a:moveTo>
                  <a:pt x="105068" y="84566"/>
                </a:moveTo>
                <a:cubicBezTo>
                  <a:pt x="101664" y="84568"/>
                  <a:pt x="98293" y="83885"/>
                  <a:pt x="95158" y="82555"/>
                </a:cubicBezTo>
                <a:lnTo>
                  <a:pt x="15377" y="48816"/>
                </a:lnTo>
                <a:cubicBezTo>
                  <a:pt x="2473" y="43253"/>
                  <a:pt x="-3478" y="28281"/>
                  <a:pt x="2086" y="15377"/>
                </a:cubicBezTo>
                <a:cubicBezTo>
                  <a:pt x="7595" y="2600"/>
                  <a:pt x="22345" y="-3383"/>
                  <a:pt x="35198" y="1947"/>
                </a:cubicBezTo>
                <a:lnTo>
                  <a:pt x="114992" y="35687"/>
                </a:lnTo>
                <a:cubicBezTo>
                  <a:pt x="127934" y="41161"/>
                  <a:pt x="133989" y="56091"/>
                  <a:pt x="128514" y="69033"/>
                </a:cubicBezTo>
                <a:cubicBezTo>
                  <a:pt x="124530" y="78451"/>
                  <a:pt x="115295" y="84571"/>
                  <a:pt x="105068" y="84566"/>
                </a:cubicBezTo>
                <a:close/>
              </a:path>
            </a:pathLst>
          </a:custGeom>
          <a:solidFill>
            <a:schemeClr val="accent1"/>
          </a:solidFill>
          <a:ln w="12700" cap="flat">
            <a:noFill/>
            <a:prstDash val="solid"/>
            <a:miter/>
          </a:ln>
        </p:spPr>
        <p:txBody>
          <a:bodyPr rtlCol="0" anchor="ctr"/>
          <a:lstStyle/>
          <a:p>
            <a:endParaRPr lang="en-PK"/>
          </a:p>
        </p:txBody>
      </p:sp>
      <p:sp>
        <p:nvSpPr>
          <p:cNvPr id="18" name="Freeform: Shape 17">
            <a:extLst>
              <a:ext uri="{FF2B5EF4-FFF2-40B4-BE49-F238E27FC236}">
                <a16:creationId xmlns:a16="http://schemas.microsoft.com/office/drawing/2014/main" id="{43EB7014-ED60-869C-47E1-5CFF353D18E7}"/>
              </a:ext>
            </a:extLst>
          </p:cNvPr>
          <p:cNvSpPr/>
          <p:nvPr/>
        </p:nvSpPr>
        <p:spPr>
          <a:xfrm rot="21140835">
            <a:off x="10085765" y="2963360"/>
            <a:ext cx="121344" cy="50888"/>
          </a:xfrm>
          <a:custGeom>
            <a:avLst/>
            <a:gdLst>
              <a:gd name="connsiteX0" fmla="*/ 95900 w 121344"/>
              <a:gd name="connsiteY0" fmla="*/ 50889 h 50888"/>
              <a:gd name="connsiteX1" fmla="*/ 25444 w 121344"/>
              <a:gd name="connsiteY1" fmla="*/ 50889 h 50888"/>
              <a:gd name="connsiteX2" fmla="*/ 0 w 121344"/>
              <a:gd name="connsiteY2" fmla="*/ 25444 h 50888"/>
              <a:gd name="connsiteX3" fmla="*/ 25444 w 121344"/>
              <a:gd name="connsiteY3" fmla="*/ 0 h 50888"/>
              <a:gd name="connsiteX4" fmla="*/ 95900 w 121344"/>
              <a:gd name="connsiteY4" fmla="*/ 0 h 50888"/>
              <a:gd name="connsiteX5" fmla="*/ 121345 w 121344"/>
              <a:gd name="connsiteY5" fmla="*/ 25444 h 50888"/>
              <a:gd name="connsiteX6" fmla="*/ 95900 w 121344"/>
              <a:gd name="connsiteY6" fmla="*/ 50889 h 50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344" h="50888">
                <a:moveTo>
                  <a:pt x="95900" y="50889"/>
                </a:moveTo>
                <a:lnTo>
                  <a:pt x="25444" y="50889"/>
                </a:lnTo>
                <a:cubicBezTo>
                  <a:pt x="11392" y="50889"/>
                  <a:pt x="0" y="39497"/>
                  <a:pt x="0" y="25444"/>
                </a:cubicBezTo>
                <a:cubicBezTo>
                  <a:pt x="0" y="11391"/>
                  <a:pt x="11392" y="0"/>
                  <a:pt x="25444" y="0"/>
                </a:cubicBezTo>
                <a:lnTo>
                  <a:pt x="95900" y="0"/>
                </a:lnTo>
                <a:cubicBezTo>
                  <a:pt x="109953" y="0"/>
                  <a:pt x="121345" y="11391"/>
                  <a:pt x="121345" y="25444"/>
                </a:cubicBezTo>
                <a:cubicBezTo>
                  <a:pt x="121345" y="39497"/>
                  <a:pt x="109953" y="50889"/>
                  <a:pt x="95900" y="50889"/>
                </a:cubicBezTo>
                <a:close/>
              </a:path>
            </a:pathLst>
          </a:custGeom>
          <a:solidFill>
            <a:schemeClr val="accent1"/>
          </a:solidFill>
          <a:ln w="12700" cap="flat">
            <a:noFill/>
            <a:prstDash val="solid"/>
            <a:miter/>
          </a:ln>
        </p:spPr>
        <p:txBody>
          <a:bodyPr rtlCol="0" anchor="ctr"/>
          <a:lstStyle/>
          <a:p>
            <a:endParaRPr lang="en-PK"/>
          </a:p>
        </p:txBody>
      </p:sp>
      <p:sp>
        <p:nvSpPr>
          <p:cNvPr id="19" name="Freeform: Shape 18">
            <a:extLst>
              <a:ext uri="{FF2B5EF4-FFF2-40B4-BE49-F238E27FC236}">
                <a16:creationId xmlns:a16="http://schemas.microsoft.com/office/drawing/2014/main" id="{1FEDBFA2-162A-0B2D-7081-7691D1C83F4D}"/>
              </a:ext>
            </a:extLst>
          </p:cNvPr>
          <p:cNvSpPr/>
          <p:nvPr/>
        </p:nvSpPr>
        <p:spPr>
          <a:xfrm rot="21140835">
            <a:off x="10127129" y="3160034"/>
            <a:ext cx="118454" cy="81746"/>
          </a:xfrm>
          <a:custGeom>
            <a:avLst/>
            <a:gdLst>
              <a:gd name="connsiteX0" fmla="*/ 25480 w 118454"/>
              <a:gd name="connsiteY0" fmla="*/ 81747 h 81746"/>
              <a:gd name="connsiteX1" fmla="*/ 0 w 118454"/>
              <a:gd name="connsiteY1" fmla="*/ 56338 h 81746"/>
              <a:gd name="connsiteX2" fmla="*/ 14895 w 118454"/>
              <a:gd name="connsiteY2" fmla="*/ 33148 h 81746"/>
              <a:gd name="connsiteX3" fmla="*/ 82425 w 118454"/>
              <a:gd name="connsiteY3" fmla="*/ 2309 h 81746"/>
              <a:gd name="connsiteX4" fmla="*/ 116145 w 118454"/>
              <a:gd name="connsiteY4" fmla="*/ 14872 h 81746"/>
              <a:gd name="connsiteX5" fmla="*/ 103582 w 118454"/>
              <a:gd name="connsiteY5" fmla="*/ 48593 h 81746"/>
              <a:gd name="connsiteX6" fmla="*/ 36039 w 118454"/>
              <a:gd name="connsiteY6" fmla="*/ 79444 h 81746"/>
              <a:gd name="connsiteX7" fmla="*/ 25480 w 118454"/>
              <a:gd name="connsiteY7" fmla="*/ 81747 h 8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54" h="81746">
                <a:moveTo>
                  <a:pt x="25480" y="81747"/>
                </a:moveTo>
                <a:cubicBezTo>
                  <a:pt x="11427" y="81766"/>
                  <a:pt x="20" y="70391"/>
                  <a:pt x="0" y="56338"/>
                </a:cubicBezTo>
                <a:cubicBezTo>
                  <a:pt x="-14" y="46355"/>
                  <a:pt x="5811" y="37286"/>
                  <a:pt x="14895" y="33148"/>
                </a:cubicBezTo>
                <a:lnTo>
                  <a:pt x="82425" y="2309"/>
                </a:lnTo>
                <a:cubicBezTo>
                  <a:pt x="95205" y="-3533"/>
                  <a:pt x="110303" y="2092"/>
                  <a:pt x="116145" y="14872"/>
                </a:cubicBezTo>
                <a:cubicBezTo>
                  <a:pt x="121987" y="27653"/>
                  <a:pt x="116362" y="42751"/>
                  <a:pt x="103582" y="48593"/>
                </a:cubicBezTo>
                <a:lnTo>
                  <a:pt x="36039" y="79444"/>
                </a:lnTo>
                <a:cubicBezTo>
                  <a:pt x="32725" y="80959"/>
                  <a:pt x="29124" y="81744"/>
                  <a:pt x="25480" y="81747"/>
                </a:cubicBezTo>
                <a:close/>
              </a:path>
            </a:pathLst>
          </a:custGeom>
          <a:solidFill>
            <a:schemeClr val="accent1"/>
          </a:solidFill>
          <a:ln w="12700" cap="flat">
            <a:noFill/>
            <a:prstDash val="solid"/>
            <a:miter/>
          </a:ln>
        </p:spPr>
        <p:txBody>
          <a:bodyPr rtlCol="0" anchor="ctr"/>
          <a:lstStyle/>
          <a:p>
            <a:endParaRPr lang="en-PK"/>
          </a:p>
        </p:txBody>
      </p:sp>
      <p:sp>
        <p:nvSpPr>
          <p:cNvPr id="20" name="Freeform: Shape 19">
            <a:extLst>
              <a:ext uri="{FF2B5EF4-FFF2-40B4-BE49-F238E27FC236}">
                <a16:creationId xmlns:a16="http://schemas.microsoft.com/office/drawing/2014/main" id="{A95D3761-E3D1-B9CA-763B-181184BCBCE5}"/>
              </a:ext>
            </a:extLst>
          </p:cNvPr>
          <p:cNvSpPr/>
          <p:nvPr/>
        </p:nvSpPr>
        <p:spPr>
          <a:xfrm rot="21140835">
            <a:off x="10275219" y="3311063"/>
            <a:ext cx="104186" cy="104199"/>
          </a:xfrm>
          <a:custGeom>
            <a:avLst/>
            <a:gdLst>
              <a:gd name="connsiteX0" fmla="*/ 25452 w 104186"/>
              <a:gd name="connsiteY0" fmla="*/ 104200 h 104199"/>
              <a:gd name="connsiteX1" fmla="*/ 0 w 104186"/>
              <a:gd name="connsiteY1" fmla="*/ 78763 h 104199"/>
              <a:gd name="connsiteX2" fmla="*/ 7463 w 104186"/>
              <a:gd name="connsiteY2" fmla="*/ 60753 h 104199"/>
              <a:gd name="connsiteX3" fmla="*/ 61443 w 104186"/>
              <a:gd name="connsiteY3" fmla="*/ 6786 h 104199"/>
              <a:gd name="connsiteX4" fmla="*/ 97401 w 104186"/>
              <a:gd name="connsiteY4" fmla="*/ 8146 h 104199"/>
              <a:gd name="connsiteX5" fmla="*/ 97371 w 104186"/>
              <a:gd name="connsiteY5" fmla="*/ 42777 h 104199"/>
              <a:gd name="connsiteX6" fmla="*/ 43441 w 104186"/>
              <a:gd name="connsiteY6" fmla="*/ 96757 h 104199"/>
              <a:gd name="connsiteX7" fmla="*/ 25452 w 104186"/>
              <a:gd name="connsiteY7" fmla="*/ 104200 h 1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186" h="104199">
                <a:moveTo>
                  <a:pt x="25452" y="104200"/>
                </a:moveTo>
                <a:cubicBezTo>
                  <a:pt x="11399" y="104204"/>
                  <a:pt x="4" y="92815"/>
                  <a:pt x="0" y="78763"/>
                </a:cubicBezTo>
                <a:cubicBezTo>
                  <a:pt x="-1" y="72007"/>
                  <a:pt x="2683" y="65528"/>
                  <a:pt x="7463" y="60753"/>
                </a:cubicBezTo>
                <a:lnTo>
                  <a:pt x="61443" y="6786"/>
                </a:lnTo>
                <a:cubicBezTo>
                  <a:pt x="71748" y="-2769"/>
                  <a:pt x="87847" y="-2159"/>
                  <a:pt x="97401" y="8146"/>
                </a:cubicBezTo>
                <a:cubicBezTo>
                  <a:pt x="106461" y="17916"/>
                  <a:pt x="106447" y="33021"/>
                  <a:pt x="97371" y="42777"/>
                </a:cubicBezTo>
                <a:lnTo>
                  <a:pt x="43441" y="96757"/>
                </a:lnTo>
                <a:cubicBezTo>
                  <a:pt x="38673" y="101532"/>
                  <a:pt x="32200" y="104210"/>
                  <a:pt x="25452" y="104200"/>
                </a:cubicBezTo>
                <a:close/>
              </a:path>
            </a:pathLst>
          </a:custGeom>
          <a:solidFill>
            <a:schemeClr val="accent1"/>
          </a:solidFill>
          <a:ln w="12700" cap="flat">
            <a:noFill/>
            <a:prstDash val="solid"/>
            <a:miter/>
          </a:ln>
        </p:spPr>
        <p:txBody>
          <a:bodyPr rtlCol="0" anchor="ctr"/>
          <a:lstStyle/>
          <a:p>
            <a:endParaRPr lang="en-PK"/>
          </a:p>
        </p:txBody>
      </p:sp>
      <p:sp>
        <p:nvSpPr>
          <p:cNvPr id="21" name="Freeform: Shape 20">
            <a:extLst>
              <a:ext uri="{FF2B5EF4-FFF2-40B4-BE49-F238E27FC236}">
                <a16:creationId xmlns:a16="http://schemas.microsoft.com/office/drawing/2014/main" id="{59018D9C-A6CA-7666-F805-3FB3FBC947FA}"/>
              </a:ext>
            </a:extLst>
          </p:cNvPr>
          <p:cNvSpPr/>
          <p:nvPr/>
        </p:nvSpPr>
        <p:spPr>
          <a:xfrm rot="21140835">
            <a:off x="10441709" y="2813381"/>
            <a:ext cx="66020" cy="66022"/>
          </a:xfrm>
          <a:custGeom>
            <a:avLst/>
            <a:gdLst>
              <a:gd name="connsiteX0" fmla="*/ 23511 w 66020"/>
              <a:gd name="connsiteY0" fmla="*/ 1408 h 66022"/>
              <a:gd name="connsiteX1" fmla="*/ 1405 w 66020"/>
              <a:gd name="connsiteY1" fmla="*/ 42512 h 66022"/>
              <a:gd name="connsiteX2" fmla="*/ 42509 w 66020"/>
              <a:gd name="connsiteY2" fmla="*/ 64617 h 66022"/>
              <a:gd name="connsiteX3" fmla="*/ 64617 w 66020"/>
              <a:gd name="connsiteY3" fmla="*/ 23519 h 66022"/>
              <a:gd name="connsiteX4" fmla="*/ 23540 w 66020"/>
              <a:gd name="connsiteY4" fmla="*/ 1399 h 66022"/>
              <a:gd name="connsiteX5" fmla="*/ 23511 w 66020"/>
              <a:gd name="connsiteY5" fmla="*/ 1408 h 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20" h="66022">
                <a:moveTo>
                  <a:pt x="23511" y="1408"/>
                </a:moveTo>
                <a:cubicBezTo>
                  <a:pt x="6056" y="6655"/>
                  <a:pt x="-3840" y="25058"/>
                  <a:pt x="1405" y="42512"/>
                </a:cubicBezTo>
                <a:cubicBezTo>
                  <a:pt x="6652" y="59967"/>
                  <a:pt x="25054" y="69864"/>
                  <a:pt x="42509" y="64617"/>
                </a:cubicBezTo>
                <a:cubicBezTo>
                  <a:pt x="59962" y="59372"/>
                  <a:pt x="69860" y="40973"/>
                  <a:pt x="64617" y="23519"/>
                </a:cubicBezTo>
                <a:cubicBezTo>
                  <a:pt x="59383" y="6068"/>
                  <a:pt x="40991" y="-3835"/>
                  <a:pt x="23540" y="1399"/>
                </a:cubicBezTo>
                <a:cubicBezTo>
                  <a:pt x="23532" y="1402"/>
                  <a:pt x="23521" y="1406"/>
                  <a:pt x="23511" y="1408"/>
                </a:cubicBezTo>
                <a:close/>
              </a:path>
            </a:pathLst>
          </a:custGeom>
          <a:solidFill>
            <a:schemeClr val="accent1"/>
          </a:solidFill>
          <a:ln w="12700" cap="flat">
            <a:noFill/>
            <a:prstDash val="solid"/>
            <a:miter/>
          </a:ln>
        </p:spPr>
        <p:txBody>
          <a:bodyPr rtlCol="0" anchor="ctr"/>
          <a:lstStyle/>
          <a:p>
            <a:endParaRPr lang="en-PK"/>
          </a:p>
        </p:txBody>
      </p:sp>
      <p:sp>
        <p:nvSpPr>
          <p:cNvPr id="22" name="Freeform: Shape 21">
            <a:extLst>
              <a:ext uri="{FF2B5EF4-FFF2-40B4-BE49-F238E27FC236}">
                <a16:creationId xmlns:a16="http://schemas.microsoft.com/office/drawing/2014/main" id="{293C9AFE-0327-2D3E-F60E-24930E9550CA}"/>
              </a:ext>
            </a:extLst>
          </p:cNvPr>
          <p:cNvSpPr/>
          <p:nvPr/>
        </p:nvSpPr>
        <p:spPr>
          <a:xfrm rot="21140835">
            <a:off x="10418506" y="3008315"/>
            <a:ext cx="66020" cy="66022"/>
          </a:xfrm>
          <a:custGeom>
            <a:avLst/>
            <a:gdLst>
              <a:gd name="connsiteX0" fmla="*/ 23511 w 66020"/>
              <a:gd name="connsiteY0" fmla="*/ 1408 h 66022"/>
              <a:gd name="connsiteX1" fmla="*/ 1405 w 66020"/>
              <a:gd name="connsiteY1" fmla="*/ 42512 h 66022"/>
              <a:gd name="connsiteX2" fmla="*/ 42509 w 66020"/>
              <a:gd name="connsiteY2" fmla="*/ 64617 h 66022"/>
              <a:gd name="connsiteX3" fmla="*/ 64617 w 66020"/>
              <a:gd name="connsiteY3" fmla="*/ 23519 h 66022"/>
              <a:gd name="connsiteX4" fmla="*/ 23540 w 66020"/>
              <a:gd name="connsiteY4" fmla="*/ 1399 h 66022"/>
              <a:gd name="connsiteX5" fmla="*/ 23511 w 66020"/>
              <a:gd name="connsiteY5" fmla="*/ 1408 h 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20" h="66022">
                <a:moveTo>
                  <a:pt x="23511" y="1408"/>
                </a:moveTo>
                <a:cubicBezTo>
                  <a:pt x="6056" y="6655"/>
                  <a:pt x="-3840" y="25058"/>
                  <a:pt x="1405" y="42512"/>
                </a:cubicBezTo>
                <a:cubicBezTo>
                  <a:pt x="6652" y="59967"/>
                  <a:pt x="25054" y="69864"/>
                  <a:pt x="42509" y="64617"/>
                </a:cubicBezTo>
                <a:cubicBezTo>
                  <a:pt x="59962" y="59372"/>
                  <a:pt x="69860" y="40973"/>
                  <a:pt x="64617" y="23519"/>
                </a:cubicBezTo>
                <a:cubicBezTo>
                  <a:pt x="59383" y="6068"/>
                  <a:pt x="40992" y="-3835"/>
                  <a:pt x="23540" y="1399"/>
                </a:cubicBezTo>
                <a:cubicBezTo>
                  <a:pt x="23532" y="1402"/>
                  <a:pt x="23521" y="1406"/>
                  <a:pt x="23511" y="1408"/>
                </a:cubicBezTo>
                <a:close/>
              </a:path>
            </a:pathLst>
          </a:custGeom>
          <a:solidFill>
            <a:schemeClr val="accent1"/>
          </a:solidFill>
          <a:ln w="12700" cap="flat">
            <a:noFill/>
            <a:prstDash val="solid"/>
            <a:miter/>
          </a:ln>
        </p:spPr>
        <p:txBody>
          <a:bodyPr rtlCol="0" anchor="ctr"/>
          <a:lstStyle/>
          <a:p>
            <a:endParaRPr lang="en-PK"/>
          </a:p>
        </p:txBody>
      </p:sp>
      <p:sp>
        <p:nvSpPr>
          <p:cNvPr id="23" name="Freeform: Shape 22">
            <a:extLst>
              <a:ext uri="{FF2B5EF4-FFF2-40B4-BE49-F238E27FC236}">
                <a16:creationId xmlns:a16="http://schemas.microsoft.com/office/drawing/2014/main" id="{71D48849-D9CB-75F8-58FF-CD7C613CD24C}"/>
              </a:ext>
            </a:extLst>
          </p:cNvPr>
          <p:cNvSpPr/>
          <p:nvPr/>
        </p:nvSpPr>
        <p:spPr>
          <a:xfrm rot="21140835">
            <a:off x="10247901" y="2533154"/>
            <a:ext cx="394384" cy="822433"/>
          </a:xfrm>
          <a:custGeom>
            <a:avLst/>
            <a:gdLst>
              <a:gd name="connsiteX0" fmla="*/ 281704 w 394384"/>
              <a:gd name="connsiteY0" fmla="*/ 0 h 822433"/>
              <a:gd name="connsiteX1" fmla="*/ 169405 w 394384"/>
              <a:gd name="connsiteY1" fmla="*/ 105187 h 822433"/>
              <a:gd name="connsiteX2" fmla="*/ 93785 w 394384"/>
              <a:gd name="connsiteY2" fmla="*/ 236041 h 822433"/>
              <a:gd name="connsiteX3" fmla="*/ 94611 w 394384"/>
              <a:gd name="connsiteY3" fmla="*/ 238962 h 822433"/>
              <a:gd name="connsiteX4" fmla="*/ 35813 w 394384"/>
              <a:gd name="connsiteY4" fmla="*/ 411855 h 822433"/>
              <a:gd name="connsiteX5" fmla="*/ 41038 w 394384"/>
              <a:gd name="connsiteY5" fmla="*/ 421424 h 822433"/>
              <a:gd name="connsiteX6" fmla="*/ 38071 w 394384"/>
              <a:gd name="connsiteY6" fmla="*/ 612331 h 822433"/>
              <a:gd name="connsiteX7" fmla="*/ 78937 w 394384"/>
              <a:gd name="connsiteY7" fmla="*/ 641175 h 822433"/>
              <a:gd name="connsiteX8" fmla="*/ 78937 w 394384"/>
              <a:gd name="connsiteY8" fmla="*/ 642294 h 822433"/>
              <a:gd name="connsiteX9" fmla="*/ 202635 w 394384"/>
              <a:gd name="connsiteY9" fmla="*/ 766246 h 822433"/>
              <a:gd name="connsiteX10" fmla="*/ 229288 w 394384"/>
              <a:gd name="connsiteY10" fmla="*/ 763372 h 822433"/>
              <a:gd name="connsiteX11" fmla="*/ 335346 w 394384"/>
              <a:gd name="connsiteY11" fmla="*/ 818480 h 822433"/>
              <a:gd name="connsiteX12" fmla="*/ 394385 w 394384"/>
              <a:gd name="connsiteY12" fmla="*/ 738080 h 822433"/>
              <a:gd name="connsiteX13" fmla="*/ 394385 w 394384"/>
              <a:gd name="connsiteY13" fmla="*/ 112694 h 822433"/>
              <a:gd name="connsiteX14" fmla="*/ 281717 w 394384"/>
              <a:gd name="connsiteY14" fmla="*/ 0 h 822433"/>
              <a:gd name="connsiteX15" fmla="*/ 281704 w 394384"/>
              <a:gd name="connsiteY15" fmla="*/ 0 h 822433"/>
              <a:gd name="connsiteX16" fmla="*/ 278231 w 394384"/>
              <a:gd name="connsiteY16" fmla="*/ 542858 h 822433"/>
              <a:gd name="connsiteX17" fmla="*/ 267799 w 394384"/>
              <a:gd name="connsiteY17" fmla="*/ 562297 h 822433"/>
              <a:gd name="connsiteX18" fmla="*/ 246171 w 394384"/>
              <a:gd name="connsiteY18" fmla="*/ 561648 h 822433"/>
              <a:gd name="connsiteX19" fmla="*/ 231655 w 394384"/>
              <a:gd name="connsiteY19" fmla="*/ 573251 h 822433"/>
              <a:gd name="connsiteX20" fmla="*/ 228029 w 394384"/>
              <a:gd name="connsiteY20" fmla="*/ 594599 h 822433"/>
              <a:gd name="connsiteX21" fmla="*/ 207012 w 394384"/>
              <a:gd name="connsiteY21" fmla="*/ 600960 h 822433"/>
              <a:gd name="connsiteX22" fmla="*/ 192178 w 394384"/>
              <a:gd name="connsiteY22" fmla="*/ 585299 h 822433"/>
              <a:gd name="connsiteX23" fmla="*/ 173756 w 394384"/>
              <a:gd name="connsiteY23" fmla="*/ 583454 h 822433"/>
              <a:gd name="connsiteX24" fmla="*/ 155945 w 394384"/>
              <a:gd name="connsiteY24" fmla="*/ 595820 h 822433"/>
              <a:gd name="connsiteX25" fmla="*/ 136645 w 394384"/>
              <a:gd name="connsiteY25" fmla="*/ 585439 h 822433"/>
              <a:gd name="connsiteX26" fmla="*/ 137141 w 394384"/>
              <a:gd name="connsiteY26" fmla="*/ 563811 h 822433"/>
              <a:gd name="connsiteX27" fmla="*/ 125551 w 394384"/>
              <a:gd name="connsiteY27" fmla="*/ 549333 h 822433"/>
              <a:gd name="connsiteX28" fmla="*/ 104191 w 394384"/>
              <a:gd name="connsiteY28" fmla="*/ 545618 h 822433"/>
              <a:gd name="connsiteX29" fmla="*/ 97830 w 394384"/>
              <a:gd name="connsiteY29" fmla="*/ 524601 h 822433"/>
              <a:gd name="connsiteX30" fmla="*/ 113669 w 394384"/>
              <a:gd name="connsiteY30" fmla="*/ 509907 h 822433"/>
              <a:gd name="connsiteX31" fmla="*/ 115348 w 394384"/>
              <a:gd name="connsiteY31" fmla="*/ 491383 h 822433"/>
              <a:gd name="connsiteX32" fmla="*/ 102944 w 394384"/>
              <a:gd name="connsiteY32" fmla="*/ 473585 h 822433"/>
              <a:gd name="connsiteX33" fmla="*/ 113376 w 394384"/>
              <a:gd name="connsiteY33" fmla="*/ 454184 h 822433"/>
              <a:gd name="connsiteX34" fmla="*/ 135106 w 394384"/>
              <a:gd name="connsiteY34" fmla="*/ 454807 h 822433"/>
              <a:gd name="connsiteX35" fmla="*/ 149469 w 394384"/>
              <a:gd name="connsiteY35" fmla="*/ 443115 h 822433"/>
              <a:gd name="connsiteX36" fmla="*/ 153095 w 394384"/>
              <a:gd name="connsiteY36" fmla="*/ 421767 h 822433"/>
              <a:gd name="connsiteX37" fmla="*/ 174112 w 394384"/>
              <a:gd name="connsiteY37" fmla="*/ 415406 h 822433"/>
              <a:gd name="connsiteX38" fmla="*/ 188972 w 394384"/>
              <a:gd name="connsiteY38" fmla="*/ 431195 h 822433"/>
              <a:gd name="connsiteX39" fmla="*/ 207533 w 394384"/>
              <a:gd name="connsiteY39" fmla="*/ 433001 h 822433"/>
              <a:gd name="connsiteX40" fmla="*/ 225230 w 394384"/>
              <a:gd name="connsiteY40" fmla="*/ 420533 h 822433"/>
              <a:gd name="connsiteX41" fmla="*/ 244631 w 394384"/>
              <a:gd name="connsiteY41" fmla="*/ 430978 h 822433"/>
              <a:gd name="connsiteX42" fmla="*/ 243983 w 394384"/>
              <a:gd name="connsiteY42" fmla="*/ 452606 h 822433"/>
              <a:gd name="connsiteX43" fmla="*/ 255713 w 394384"/>
              <a:gd name="connsiteY43" fmla="*/ 467097 h 822433"/>
              <a:gd name="connsiteX44" fmla="*/ 277060 w 394384"/>
              <a:gd name="connsiteY44" fmla="*/ 470710 h 822433"/>
              <a:gd name="connsiteX45" fmla="*/ 283422 w 394384"/>
              <a:gd name="connsiteY45" fmla="*/ 491727 h 822433"/>
              <a:gd name="connsiteX46" fmla="*/ 267582 w 394384"/>
              <a:gd name="connsiteY46" fmla="*/ 506663 h 822433"/>
              <a:gd name="connsiteX47" fmla="*/ 265738 w 394384"/>
              <a:gd name="connsiteY47" fmla="*/ 525085 h 822433"/>
              <a:gd name="connsiteX48" fmla="*/ 326957 w 394384"/>
              <a:gd name="connsiteY48" fmla="*/ 352724 h 822433"/>
              <a:gd name="connsiteX49" fmla="*/ 316525 w 394384"/>
              <a:gd name="connsiteY49" fmla="*/ 372125 h 822433"/>
              <a:gd name="connsiteX50" fmla="*/ 294897 w 394384"/>
              <a:gd name="connsiteY50" fmla="*/ 371476 h 822433"/>
              <a:gd name="connsiteX51" fmla="*/ 280521 w 394384"/>
              <a:gd name="connsiteY51" fmla="*/ 383257 h 822433"/>
              <a:gd name="connsiteX52" fmla="*/ 276806 w 394384"/>
              <a:gd name="connsiteY52" fmla="*/ 404631 h 822433"/>
              <a:gd name="connsiteX53" fmla="*/ 255789 w 394384"/>
              <a:gd name="connsiteY53" fmla="*/ 410992 h 822433"/>
              <a:gd name="connsiteX54" fmla="*/ 240929 w 394384"/>
              <a:gd name="connsiteY54" fmla="*/ 395203 h 822433"/>
              <a:gd name="connsiteX55" fmla="*/ 222495 w 394384"/>
              <a:gd name="connsiteY55" fmla="*/ 393359 h 822433"/>
              <a:gd name="connsiteX56" fmla="*/ 204798 w 394384"/>
              <a:gd name="connsiteY56" fmla="*/ 405826 h 822433"/>
              <a:gd name="connsiteX57" fmla="*/ 185397 w 394384"/>
              <a:gd name="connsiteY57" fmla="*/ 395381 h 822433"/>
              <a:gd name="connsiteX58" fmla="*/ 186198 w 394384"/>
              <a:gd name="connsiteY58" fmla="*/ 373512 h 822433"/>
              <a:gd name="connsiteX59" fmla="*/ 174507 w 394384"/>
              <a:gd name="connsiteY59" fmla="*/ 359149 h 822433"/>
              <a:gd name="connsiteX60" fmla="*/ 153171 w 394384"/>
              <a:gd name="connsiteY60" fmla="*/ 355535 h 822433"/>
              <a:gd name="connsiteX61" fmla="*/ 146810 w 394384"/>
              <a:gd name="connsiteY61" fmla="*/ 334518 h 822433"/>
              <a:gd name="connsiteX62" fmla="*/ 162599 w 394384"/>
              <a:gd name="connsiteY62" fmla="*/ 319646 h 822433"/>
              <a:gd name="connsiteX63" fmla="*/ 164405 w 394384"/>
              <a:gd name="connsiteY63" fmla="*/ 301224 h 822433"/>
              <a:gd name="connsiteX64" fmla="*/ 151746 w 394384"/>
              <a:gd name="connsiteY64" fmla="*/ 283489 h 822433"/>
              <a:gd name="connsiteX65" fmla="*/ 162344 w 394384"/>
              <a:gd name="connsiteY65" fmla="*/ 263999 h 822433"/>
              <a:gd name="connsiteX66" fmla="*/ 183972 w 394384"/>
              <a:gd name="connsiteY66" fmla="*/ 264648 h 822433"/>
              <a:gd name="connsiteX67" fmla="*/ 198450 w 394384"/>
              <a:gd name="connsiteY67" fmla="*/ 253058 h 822433"/>
              <a:gd name="connsiteX68" fmla="*/ 202165 w 394384"/>
              <a:gd name="connsiteY68" fmla="*/ 231685 h 822433"/>
              <a:gd name="connsiteX69" fmla="*/ 223182 w 394384"/>
              <a:gd name="connsiteY69" fmla="*/ 225323 h 822433"/>
              <a:gd name="connsiteX70" fmla="*/ 238016 w 394384"/>
              <a:gd name="connsiteY70" fmla="*/ 240984 h 822433"/>
              <a:gd name="connsiteX71" fmla="*/ 256438 w 394384"/>
              <a:gd name="connsiteY71" fmla="*/ 242829 h 822433"/>
              <a:gd name="connsiteX72" fmla="*/ 274147 w 394384"/>
              <a:gd name="connsiteY72" fmla="*/ 230412 h 822433"/>
              <a:gd name="connsiteX73" fmla="*/ 293548 w 394384"/>
              <a:gd name="connsiteY73" fmla="*/ 240845 h 822433"/>
              <a:gd name="connsiteX74" fmla="*/ 292887 w 394384"/>
              <a:gd name="connsiteY74" fmla="*/ 262587 h 822433"/>
              <a:gd name="connsiteX75" fmla="*/ 304579 w 394384"/>
              <a:gd name="connsiteY75" fmla="*/ 276950 h 822433"/>
              <a:gd name="connsiteX76" fmla="*/ 325927 w 394384"/>
              <a:gd name="connsiteY76" fmla="*/ 280563 h 822433"/>
              <a:gd name="connsiteX77" fmla="*/ 332288 w 394384"/>
              <a:gd name="connsiteY77" fmla="*/ 301593 h 822433"/>
              <a:gd name="connsiteX78" fmla="*/ 316499 w 394384"/>
              <a:gd name="connsiteY78" fmla="*/ 316453 h 822433"/>
              <a:gd name="connsiteX79" fmla="*/ 314489 w 394384"/>
              <a:gd name="connsiteY79" fmla="*/ 335116 h 822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94384" h="822433">
                <a:moveTo>
                  <a:pt x="281704" y="0"/>
                </a:moveTo>
                <a:cubicBezTo>
                  <a:pt x="222415" y="25"/>
                  <a:pt x="173304" y="46026"/>
                  <a:pt x="169405" y="105187"/>
                </a:cubicBezTo>
                <a:cubicBezTo>
                  <a:pt x="112389" y="120440"/>
                  <a:pt x="78533" y="179025"/>
                  <a:pt x="93785" y="236041"/>
                </a:cubicBezTo>
                <a:cubicBezTo>
                  <a:pt x="94046" y="237018"/>
                  <a:pt x="94322" y="237992"/>
                  <a:pt x="94611" y="238962"/>
                </a:cubicBezTo>
                <a:cubicBezTo>
                  <a:pt x="30631" y="270468"/>
                  <a:pt x="4306" y="347875"/>
                  <a:pt x="35813" y="411855"/>
                </a:cubicBezTo>
                <a:cubicBezTo>
                  <a:pt x="37419" y="415117"/>
                  <a:pt x="39162" y="418309"/>
                  <a:pt x="41038" y="421424"/>
                </a:cubicBezTo>
                <a:cubicBezTo>
                  <a:pt x="-12499" y="473323"/>
                  <a:pt x="-13827" y="558795"/>
                  <a:pt x="38071" y="612331"/>
                </a:cubicBezTo>
                <a:cubicBezTo>
                  <a:pt x="49778" y="624407"/>
                  <a:pt x="63637" y="634190"/>
                  <a:pt x="78937" y="641175"/>
                </a:cubicBezTo>
                <a:cubicBezTo>
                  <a:pt x="78937" y="641557"/>
                  <a:pt x="78937" y="641926"/>
                  <a:pt x="78937" y="642294"/>
                </a:cubicBezTo>
                <a:cubicBezTo>
                  <a:pt x="78867" y="710682"/>
                  <a:pt x="134250" y="766176"/>
                  <a:pt x="202635" y="766246"/>
                </a:cubicBezTo>
                <a:cubicBezTo>
                  <a:pt x="211598" y="766256"/>
                  <a:pt x="220534" y="765292"/>
                  <a:pt x="229288" y="763372"/>
                </a:cubicBezTo>
                <a:cubicBezTo>
                  <a:pt x="243358" y="807877"/>
                  <a:pt x="290842" y="832549"/>
                  <a:pt x="335346" y="818480"/>
                </a:cubicBezTo>
                <a:cubicBezTo>
                  <a:pt x="370429" y="807388"/>
                  <a:pt x="394305" y="774874"/>
                  <a:pt x="394385" y="738080"/>
                </a:cubicBezTo>
                <a:lnTo>
                  <a:pt x="394385" y="112694"/>
                </a:lnTo>
                <a:cubicBezTo>
                  <a:pt x="394392" y="50461"/>
                  <a:pt x="343949" y="8"/>
                  <a:pt x="281717" y="0"/>
                </a:cubicBezTo>
                <a:cubicBezTo>
                  <a:pt x="281713" y="0"/>
                  <a:pt x="281708" y="0"/>
                  <a:pt x="281704" y="0"/>
                </a:cubicBezTo>
                <a:close/>
                <a:moveTo>
                  <a:pt x="278231" y="542858"/>
                </a:moveTo>
                <a:lnTo>
                  <a:pt x="267799" y="562297"/>
                </a:lnTo>
                <a:lnTo>
                  <a:pt x="246171" y="561648"/>
                </a:lnTo>
                <a:cubicBezTo>
                  <a:pt x="241822" y="566092"/>
                  <a:pt x="236947" y="569989"/>
                  <a:pt x="231655" y="573251"/>
                </a:cubicBezTo>
                <a:lnTo>
                  <a:pt x="228029" y="594599"/>
                </a:lnTo>
                <a:lnTo>
                  <a:pt x="207012" y="600960"/>
                </a:lnTo>
                <a:lnTo>
                  <a:pt x="192178" y="585299"/>
                </a:lnTo>
                <a:cubicBezTo>
                  <a:pt x="185985" y="585431"/>
                  <a:pt x="179799" y="584812"/>
                  <a:pt x="173756" y="583454"/>
                </a:cubicBezTo>
                <a:lnTo>
                  <a:pt x="155945" y="595820"/>
                </a:lnTo>
                <a:lnTo>
                  <a:pt x="136645" y="585439"/>
                </a:lnTo>
                <a:lnTo>
                  <a:pt x="137141" y="563811"/>
                </a:lnTo>
                <a:cubicBezTo>
                  <a:pt x="132706" y="559473"/>
                  <a:pt x="128815" y="554610"/>
                  <a:pt x="125551" y="549333"/>
                </a:cubicBezTo>
                <a:lnTo>
                  <a:pt x="104191" y="545618"/>
                </a:lnTo>
                <a:lnTo>
                  <a:pt x="97830" y="524601"/>
                </a:lnTo>
                <a:lnTo>
                  <a:pt x="113669" y="509907"/>
                </a:lnTo>
                <a:cubicBezTo>
                  <a:pt x="113475" y="503687"/>
                  <a:pt x="114039" y="497467"/>
                  <a:pt x="115348" y="491383"/>
                </a:cubicBezTo>
                <a:lnTo>
                  <a:pt x="102944" y="473585"/>
                </a:lnTo>
                <a:lnTo>
                  <a:pt x="113376" y="454184"/>
                </a:lnTo>
                <a:lnTo>
                  <a:pt x="135106" y="454807"/>
                </a:lnTo>
                <a:cubicBezTo>
                  <a:pt x="139402" y="450341"/>
                  <a:pt x="144225" y="446415"/>
                  <a:pt x="149469" y="443115"/>
                </a:cubicBezTo>
                <a:lnTo>
                  <a:pt x="153095" y="421767"/>
                </a:lnTo>
                <a:lnTo>
                  <a:pt x="174112" y="415406"/>
                </a:lnTo>
                <a:lnTo>
                  <a:pt x="188972" y="431195"/>
                </a:lnTo>
                <a:cubicBezTo>
                  <a:pt x="195209" y="431037"/>
                  <a:pt x="201443" y="431644"/>
                  <a:pt x="207533" y="433001"/>
                </a:cubicBezTo>
                <a:lnTo>
                  <a:pt x="225230" y="420533"/>
                </a:lnTo>
                <a:lnTo>
                  <a:pt x="244631" y="430978"/>
                </a:lnTo>
                <a:lnTo>
                  <a:pt x="243983" y="452606"/>
                </a:lnTo>
                <a:cubicBezTo>
                  <a:pt x="248475" y="456934"/>
                  <a:pt x="252415" y="461802"/>
                  <a:pt x="255713" y="467097"/>
                </a:cubicBezTo>
                <a:lnTo>
                  <a:pt x="277060" y="470710"/>
                </a:lnTo>
                <a:lnTo>
                  <a:pt x="283422" y="491727"/>
                </a:lnTo>
                <a:lnTo>
                  <a:pt x="267582" y="506663"/>
                </a:lnTo>
                <a:cubicBezTo>
                  <a:pt x="267721" y="512856"/>
                  <a:pt x="267102" y="519042"/>
                  <a:pt x="265738" y="525085"/>
                </a:cubicBezTo>
                <a:close/>
                <a:moveTo>
                  <a:pt x="326957" y="352724"/>
                </a:moveTo>
                <a:lnTo>
                  <a:pt x="316525" y="372125"/>
                </a:lnTo>
                <a:lnTo>
                  <a:pt x="294897" y="371476"/>
                </a:lnTo>
                <a:cubicBezTo>
                  <a:pt x="290602" y="375974"/>
                  <a:pt x="285775" y="379930"/>
                  <a:pt x="280521" y="383257"/>
                </a:cubicBezTo>
                <a:lnTo>
                  <a:pt x="276806" y="404631"/>
                </a:lnTo>
                <a:lnTo>
                  <a:pt x="255789" y="410992"/>
                </a:lnTo>
                <a:lnTo>
                  <a:pt x="240929" y="395203"/>
                </a:lnTo>
                <a:cubicBezTo>
                  <a:pt x="234732" y="395342"/>
                  <a:pt x="228542" y="394722"/>
                  <a:pt x="222495" y="393359"/>
                </a:cubicBezTo>
                <a:lnTo>
                  <a:pt x="204798" y="405826"/>
                </a:lnTo>
                <a:lnTo>
                  <a:pt x="185397" y="395381"/>
                </a:lnTo>
                <a:lnTo>
                  <a:pt x="186198" y="373512"/>
                </a:lnTo>
                <a:cubicBezTo>
                  <a:pt x="181730" y="369218"/>
                  <a:pt x="177804" y="364394"/>
                  <a:pt x="174507" y="359149"/>
                </a:cubicBezTo>
                <a:lnTo>
                  <a:pt x="153171" y="355535"/>
                </a:lnTo>
                <a:lnTo>
                  <a:pt x="146810" y="334518"/>
                </a:lnTo>
                <a:lnTo>
                  <a:pt x="162599" y="319646"/>
                </a:lnTo>
                <a:cubicBezTo>
                  <a:pt x="162460" y="313455"/>
                  <a:pt x="163067" y="307270"/>
                  <a:pt x="164405" y="301224"/>
                </a:cubicBezTo>
                <a:lnTo>
                  <a:pt x="151746" y="283489"/>
                </a:lnTo>
                <a:lnTo>
                  <a:pt x="162344" y="263999"/>
                </a:lnTo>
                <a:lnTo>
                  <a:pt x="183972" y="264648"/>
                </a:lnTo>
                <a:cubicBezTo>
                  <a:pt x="188308" y="260209"/>
                  <a:pt x="193169" y="256316"/>
                  <a:pt x="198450" y="253058"/>
                </a:cubicBezTo>
                <a:lnTo>
                  <a:pt x="202165" y="231685"/>
                </a:lnTo>
                <a:lnTo>
                  <a:pt x="223182" y="225323"/>
                </a:lnTo>
                <a:lnTo>
                  <a:pt x="238016" y="240984"/>
                </a:lnTo>
                <a:cubicBezTo>
                  <a:pt x="244209" y="240853"/>
                  <a:pt x="250395" y="241473"/>
                  <a:pt x="256438" y="242829"/>
                </a:cubicBezTo>
                <a:lnTo>
                  <a:pt x="274147" y="230412"/>
                </a:lnTo>
                <a:lnTo>
                  <a:pt x="293548" y="240845"/>
                </a:lnTo>
                <a:lnTo>
                  <a:pt x="292887" y="262587"/>
                </a:lnTo>
                <a:cubicBezTo>
                  <a:pt x="297355" y="266881"/>
                  <a:pt x="301281" y="271704"/>
                  <a:pt x="304579" y="276950"/>
                </a:cubicBezTo>
                <a:lnTo>
                  <a:pt x="325927" y="280563"/>
                </a:lnTo>
                <a:lnTo>
                  <a:pt x="332288" y="301593"/>
                </a:lnTo>
                <a:lnTo>
                  <a:pt x="316499" y="316453"/>
                </a:lnTo>
                <a:cubicBezTo>
                  <a:pt x="316601" y="322732"/>
                  <a:pt x="315927" y="329002"/>
                  <a:pt x="314489" y="335116"/>
                </a:cubicBezTo>
                <a:close/>
              </a:path>
            </a:pathLst>
          </a:custGeom>
          <a:solidFill>
            <a:schemeClr val="accent1"/>
          </a:solidFill>
          <a:ln w="12700" cap="flat">
            <a:noFill/>
            <a:prstDash val="solid"/>
            <a:miter/>
          </a:ln>
        </p:spPr>
        <p:txBody>
          <a:bodyPr rtlCol="0" anchor="ctr"/>
          <a:lstStyle/>
          <a:p>
            <a:endParaRPr lang="en-PK"/>
          </a:p>
        </p:txBody>
      </p:sp>
      <p:pic>
        <p:nvPicPr>
          <p:cNvPr id="11" name="Graphic 10" descr="Processor with solid fill">
            <a:extLst>
              <a:ext uri="{FF2B5EF4-FFF2-40B4-BE49-F238E27FC236}">
                <a16:creationId xmlns:a16="http://schemas.microsoft.com/office/drawing/2014/main" id="{666A45CD-9832-400E-48EB-F6E40607F4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81569">
            <a:off x="7608168" y="2141984"/>
            <a:ext cx="1287016" cy="1287016"/>
          </a:xfrm>
          <a:prstGeom prst="rect">
            <a:avLst/>
          </a:prstGeom>
        </p:spPr>
      </p:pic>
      <p:sp>
        <p:nvSpPr>
          <p:cNvPr id="12" name="TextBox 11">
            <a:extLst>
              <a:ext uri="{FF2B5EF4-FFF2-40B4-BE49-F238E27FC236}">
                <a16:creationId xmlns:a16="http://schemas.microsoft.com/office/drawing/2014/main" id="{BC570FDB-DFC6-91F5-9AE1-FD3AE0AD2C5C}"/>
              </a:ext>
            </a:extLst>
          </p:cNvPr>
          <p:cNvSpPr txBox="1"/>
          <p:nvPr/>
        </p:nvSpPr>
        <p:spPr>
          <a:xfrm>
            <a:off x="9154554" y="2451329"/>
            <a:ext cx="618954" cy="923330"/>
          </a:xfrm>
          <a:prstGeom prst="rect">
            <a:avLst/>
          </a:prstGeom>
          <a:noFill/>
        </p:spPr>
        <p:txBody>
          <a:bodyPr wrap="square" rtlCol="0">
            <a:spAutoFit/>
          </a:bodyPr>
          <a:lstStyle/>
          <a:p>
            <a:r>
              <a:rPr lang="en-US" sz="5400" dirty="0"/>
              <a:t>=</a:t>
            </a:r>
            <a:endParaRPr lang="en-PK" sz="5400" dirty="0"/>
          </a:p>
        </p:txBody>
      </p:sp>
      <p:sp>
        <p:nvSpPr>
          <p:cNvPr id="13" name="TextBox 12">
            <a:extLst>
              <a:ext uri="{FF2B5EF4-FFF2-40B4-BE49-F238E27FC236}">
                <a16:creationId xmlns:a16="http://schemas.microsoft.com/office/drawing/2014/main" id="{3E0DF977-6C75-8132-0BE1-BB6C837F8BE4}"/>
              </a:ext>
            </a:extLst>
          </p:cNvPr>
          <p:cNvSpPr txBox="1"/>
          <p:nvPr/>
        </p:nvSpPr>
        <p:spPr>
          <a:xfrm rot="1453905">
            <a:off x="8711516" y="2914027"/>
            <a:ext cx="976036" cy="2646878"/>
          </a:xfrm>
          <a:prstGeom prst="rect">
            <a:avLst/>
          </a:prstGeom>
          <a:noFill/>
        </p:spPr>
        <p:txBody>
          <a:bodyPr wrap="square" rtlCol="0">
            <a:spAutoFit/>
          </a:bodyPr>
          <a:lstStyle/>
          <a:p>
            <a:r>
              <a:rPr lang="en-US" sz="16600" dirty="0"/>
              <a:t>?</a:t>
            </a:r>
            <a:endParaRPr lang="en-PK" dirty="0"/>
          </a:p>
        </p:txBody>
      </p:sp>
      <p:grpSp>
        <p:nvGrpSpPr>
          <p:cNvPr id="41" name="Group 40">
            <a:extLst>
              <a:ext uri="{FF2B5EF4-FFF2-40B4-BE49-F238E27FC236}">
                <a16:creationId xmlns:a16="http://schemas.microsoft.com/office/drawing/2014/main" id="{4404CB1D-2EBF-444B-5C5D-CC8F1AFC5FF0}"/>
              </a:ext>
            </a:extLst>
          </p:cNvPr>
          <p:cNvGrpSpPr/>
          <p:nvPr/>
        </p:nvGrpSpPr>
        <p:grpSpPr>
          <a:xfrm>
            <a:off x="8134865" y="2691554"/>
            <a:ext cx="221400" cy="178920"/>
            <a:chOff x="8134865" y="2691554"/>
            <a:chExt cx="221400" cy="178920"/>
          </a:xfrm>
        </p:grpSpPr>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89641209-1749-59E4-D5ED-F4EEBB4B206C}"/>
                    </a:ext>
                  </a:extLst>
                </p14:cNvPr>
                <p14:cNvContentPartPr/>
                <p14:nvPr/>
              </p14:nvContentPartPr>
              <p14:xfrm>
                <a:off x="8153585" y="2691554"/>
                <a:ext cx="47880" cy="51840"/>
              </p14:xfrm>
            </p:contentPart>
          </mc:Choice>
          <mc:Fallback xmlns="">
            <p:pic>
              <p:nvPicPr>
                <p:cNvPr id="24" name="Ink 23">
                  <a:extLst>
                    <a:ext uri="{FF2B5EF4-FFF2-40B4-BE49-F238E27FC236}">
                      <a16:creationId xmlns:a16="http://schemas.microsoft.com/office/drawing/2014/main" id="{89641209-1749-59E4-D5ED-F4EEBB4B206C}"/>
                    </a:ext>
                  </a:extLst>
                </p:cNvPr>
                <p:cNvPicPr/>
                <p:nvPr/>
              </p:nvPicPr>
              <p:blipFill>
                <a:blip r:embed="rId5"/>
                <a:stretch>
                  <a:fillRect/>
                </a:stretch>
              </p:blipFill>
              <p:spPr>
                <a:xfrm>
                  <a:off x="8135585" y="2673914"/>
                  <a:ext cx="835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DF7C29D8-3F69-1968-304F-37AA284828C8}"/>
                    </a:ext>
                  </a:extLst>
                </p14:cNvPr>
                <p14:cNvContentPartPr/>
                <p14:nvPr/>
              </p14:nvContentPartPr>
              <p14:xfrm>
                <a:off x="8292545" y="2707034"/>
                <a:ext cx="63720" cy="59040"/>
              </p14:xfrm>
            </p:contentPart>
          </mc:Choice>
          <mc:Fallback xmlns="">
            <p:pic>
              <p:nvPicPr>
                <p:cNvPr id="25" name="Ink 24">
                  <a:extLst>
                    <a:ext uri="{FF2B5EF4-FFF2-40B4-BE49-F238E27FC236}">
                      <a16:creationId xmlns:a16="http://schemas.microsoft.com/office/drawing/2014/main" id="{DF7C29D8-3F69-1968-304F-37AA284828C8}"/>
                    </a:ext>
                  </a:extLst>
                </p:cNvPr>
                <p:cNvPicPr/>
                <p:nvPr/>
              </p:nvPicPr>
              <p:blipFill>
                <a:blip r:embed="rId7"/>
                <a:stretch>
                  <a:fillRect/>
                </a:stretch>
              </p:blipFill>
              <p:spPr>
                <a:xfrm>
                  <a:off x="8274905" y="2689034"/>
                  <a:ext cx="993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DBAAABA0-DCED-AF24-72DE-E88B6D5360EC}"/>
                    </a:ext>
                  </a:extLst>
                </p14:cNvPr>
                <p14:cNvContentPartPr/>
                <p14:nvPr/>
              </p14:nvContentPartPr>
              <p14:xfrm>
                <a:off x="8134865" y="2804594"/>
                <a:ext cx="158760" cy="65880"/>
              </p14:xfrm>
            </p:contentPart>
          </mc:Choice>
          <mc:Fallback xmlns="">
            <p:pic>
              <p:nvPicPr>
                <p:cNvPr id="38" name="Ink 37">
                  <a:extLst>
                    <a:ext uri="{FF2B5EF4-FFF2-40B4-BE49-F238E27FC236}">
                      <a16:creationId xmlns:a16="http://schemas.microsoft.com/office/drawing/2014/main" id="{DBAAABA0-DCED-AF24-72DE-E88B6D5360EC}"/>
                    </a:ext>
                  </a:extLst>
                </p:cNvPr>
                <p:cNvPicPr/>
                <p:nvPr/>
              </p:nvPicPr>
              <p:blipFill>
                <a:blip r:embed="rId9"/>
                <a:stretch>
                  <a:fillRect/>
                </a:stretch>
              </p:blipFill>
              <p:spPr>
                <a:xfrm>
                  <a:off x="8116865" y="2786594"/>
                  <a:ext cx="1944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0" name="Ink 39">
                  <a:extLst>
                    <a:ext uri="{FF2B5EF4-FFF2-40B4-BE49-F238E27FC236}">
                      <a16:creationId xmlns:a16="http://schemas.microsoft.com/office/drawing/2014/main" id="{AC0D840F-4843-74B6-03EB-9FF562BEF146}"/>
                    </a:ext>
                  </a:extLst>
                </p14:cNvPr>
                <p14:cNvContentPartPr/>
                <p14:nvPr/>
              </p14:nvContentPartPr>
              <p14:xfrm>
                <a:off x="8152865" y="2795594"/>
                <a:ext cx="105120" cy="28440"/>
              </p14:xfrm>
            </p:contentPart>
          </mc:Choice>
          <mc:Fallback xmlns="">
            <p:pic>
              <p:nvPicPr>
                <p:cNvPr id="40" name="Ink 39">
                  <a:extLst>
                    <a:ext uri="{FF2B5EF4-FFF2-40B4-BE49-F238E27FC236}">
                      <a16:creationId xmlns:a16="http://schemas.microsoft.com/office/drawing/2014/main" id="{AC0D840F-4843-74B6-03EB-9FF562BEF146}"/>
                    </a:ext>
                  </a:extLst>
                </p:cNvPr>
                <p:cNvPicPr/>
                <p:nvPr/>
              </p:nvPicPr>
              <p:blipFill>
                <a:blip r:embed="rId11"/>
                <a:stretch>
                  <a:fillRect/>
                </a:stretch>
              </p:blipFill>
              <p:spPr>
                <a:xfrm>
                  <a:off x="8134865" y="2777594"/>
                  <a:ext cx="140760" cy="64080"/>
                </a:xfrm>
                <a:prstGeom prst="rect">
                  <a:avLst/>
                </a:prstGeom>
              </p:spPr>
            </p:pic>
          </mc:Fallback>
        </mc:AlternateContent>
      </p:grpSp>
    </p:spTree>
    <p:extLst>
      <p:ext uri="{BB962C8B-B14F-4D97-AF65-F5344CB8AC3E}">
        <p14:creationId xmlns:p14="http://schemas.microsoft.com/office/powerpoint/2010/main" val="4145261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C2B7-D281-BDD7-DFFF-83989B1A4C5F}"/>
              </a:ext>
            </a:extLst>
          </p:cNvPr>
          <p:cNvSpPr>
            <a:spLocks noGrp="1"/>
          </p:cNvSpPr>
          <p:nvPr>
            <p:ph type="title"/>
          </p:nvPr>
        </p:nvSpPr>
        <p:spPr/>
        <p:txBody>
          <a:bodyPr/>
          <a:lstStyle/>
          <a:p>
            <a:r>
              <a:rPr lang="en-US" dirty="0"/>
              <a:t>CU</a:t>
            </a:r>
            <a:endParaRPr lang="en-PK" dirty="0"/>
          </a:p>
        </p:txBody>
      </p:sp>
      <p:sp>
        <p:nvSpPr>
          <p:cNvPr id="3" name="Content Placeholder 2">
            <a:extLst>
              <a:ext uri="{FF2B5EF4-FFF2-40B4-BE49-F238E27FC236}">
                <a16:creationId xmlns:a16="http://schemas.microsoft.com/office/drawing/2014/main" id="{0332A545-76AD-569D-FAA6-7B83194CECA0}"/>
              </a:ext>
            </a:extLst>
          </p:cNvPr>
          <p:cNvSpPr>
            <a:spLocks noGrp="1"/>
          </p:cNvSpPr>
          <p:nvPr>
            <p:ph idx="1"/>
          </p:nvPr>
        </p:nvSpPr>
        <p:spPr/>
        <p:txBody>
          <a:bodyPr/>
          <a:lstStyle/>
          <a:p>
            <a:r>
              <a:rPr lang="en-US" dirty="0"/>
              <a:t>The CU (Control Unit) is quite literally the brains of this operation (pun intended)</a:t>
            </a:r>
          </a:p>
          <a:p>
            <a:r>
              <a:rPr lang="en-US" dirty="0"/>
              <a:t>This handles all the conditions and Input outputs etc.</a:t>
            </a:r>
          </a:p>
          <a:p>
            <a:r>
              <a:rPr lang="en-US" dirty="0"/>
              <a:t>Like the name implies it controls everything, this is what makes a </a:t>
            </a:r>
            <a:r>
              <a:rPr lang="en-US" dirty="0" err="1"/>
              <a:t>cpu</a:t>
            </a:r>
            <a:r>
              <a:rPr lang="en-US" dirty="0"/>
              <a:t> automated</a:t>
            </a:r>
          </a:p>
          <a:p>
            <a:r>
              <a:rPr lang="en-US" dirty="0"/>
              <a:t>Everything is connected to this</a:t>
            </a:r>
            <a:endParaRPr lang="en-PK" dirty="0"/>
          </a:p>
        </p:txBody>
      </p:sp>
      <p:pic>
        <p:nvPicPr>
          <p:cNvPr id="5" name="Picture 4">
            <a:extLst>
              <a:ext uri="{FF2B5EF4-FFF2-40B4-BE49-F238E27FC236}">
                <a16:creationId xmlns:a16="http://schemas.microsoft.com/office/drawing/2014/main" id="{8B12493D-722F-38ED-6660-F7B22C71D94D}"/>
              </a:ext>
            </a:extLst>
          </p:cNvPr>
          <p:cNvPicPr>
            <a:picLocks noChangeAspect="1"/>
          </p:cNvPicPr>
          <p:nvPr/>
        </p:nvPicPr>
        <p:blipFill>
          <a:blip r:embed="rId2"/>
          <a:stretch>
            <a:fillRect/>
          </a:stretch>
        </p:blipFill>
        <p:spPr>
          <a:xfrm>
            <a:off x="5519936" y="3284984"/>
            <a:ext cx="5040560" cy="2895794"/>
          </a:xfrm>
          <a:prstGeom prst="rect">
            <a:avLst/>
          </a:prstGeom>
        </p:spPr>
      </p:pic>
    </p:spTree>
    <p:extLst>
      <p:ext uri="{BB962C8B-B14F-4D97-AF65-F5344CB8AC3E}">
        <p14:creationId xmlns:p14="http://schemas.microsoft.com/office/powerpoint/2010/main" val="445634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4015-B8DA-74EC-CB44-2EDF138AA832}"/>
              </a:ext>
            </a:extLst>
          </p:cNvPr>
          <p:cNvSpPr>
            <a:spLocks noGrp="1"/>
          </p:cNvSpPr>
          <p:nvPr>
            <p:ph type="title"/>
          </p:nvPr>
        </p:nvSpPr>
        <p:spPr/>
        <p:txBody>
          <a:bodyPr/>
          <a:lstStyle/>
          <a:p>
            <a:r>
              <a:rPr lang="en-US" dirty="0"/>
              <a:t>Beep </a:t>
            </a:r>
            <a:r>
              <a:rPr lang="en-US" dirty="0" err="1"/>
              <a:t>Beep</a:t>
            </a:r>
            <a:r>
              <a:rPr lang="en-US" dirty="0"/>
              <a:t> W-11 incoming</a:t>
            </a:r>
            <a:endParaRPr lang="en-PK" dirty="0"/>
          </a:p>
        </p:txBody>
      </p:sp>
      <p:sp>
        <p:nvSpPr>
          <p:cNvPr id="3" name="Content Placeholder 2">
            <a:extLst>
              <a:ext uri="{FF2B5EF4-FFF2-40B4-BE49-F238E27FC236}">
                <a16:creationId xmlns:a16="http://schemas.microsoft.com/office/drawing/2014/main" id="{E8B7B22B-CCFD-8703-E5F6-4E6F3F261FE3}"/>
              </a:ext>
            </a:extLst>
          </p:cNvPr>
          <p:cNvSpPr>
            <a:spLocks noGrp="1"/>
          </p:cNvSpPr>
          <p:nvPr>
            <p:ph idx="1"/>
          </p:nvPr>
        </p:nvSpPr>
        <p:spPr/>
        <p:txBody>
          <a:bodyPr/>
          <a:lstStyle/>
          <a:p>
            <a:r>
              <a:rPr lang="en-US" dirty="0"/>
              <a:t>A bus is just a common data line for all the components to communicate on.</a:t>
            </a:r>
          </a:p>
          <a:p>
            <a:r>
              <a:rPr lang="en-US" dirty="0"/>
              <a:t>While there can only be one byte of information on the bus at any instance, this can be worked around using the registers as temp memory.</a:t>
            </a:r>
          </a:p>
          <a:p>
            <a:endParaRPr lang="en-PK" dirty="0"/>
          </a:p>
        </p:txBody>
      </p:sp>
      <p:pic>
        <p:nvPicPr>
          <p:cNvPr id="4" name="Picture 3">
            <a:extLst>
              <a:ext uri="{FF2B5EF4-FFF2-40B4-BE49-F238E27FC236}">
                <a16:creationId xmlns:a16="http://schemas.microsoft.com/office/drawing/2014/main" id="{8739B4A4-3786-FDDB-6A18-945AD41A960F}"/>
              </a:ext>
            </a:extLst>
          </p:cNvPr>
          <p:cNvPicPr>
            <a:picLocks noChangeAspect="1"/>
          </p:cNvPicPr>
          <p:nvPr/>
        </p:nvPicPr>
        <p:blipFill>
          <a:blip r:embed="rId2"/>
          <a:stretch>
            <a:fillRect/>
          </a:stretch>
        </p:blipFill>
        <p:spPr>
          <a:xfrm>
            <a:off x="2090682" y="3177816"/>
            <a:ext cx="6597606" cy="3680184"/>
          </a:xfrm>
          <a:prstGeom prst="rect">
            <a:avLst/>
          </a:prstGeom>
        </p:spPr>
      </p:pic>
      <p:sp>
        <p:nvSpPr>
          <p:cNvPr id="6" name="Content Placeholder 2">
            <a:extLst>
              <a:ext uri="{FF2B5EF4-FFF2-40B4-BE49-F238E27FC236}">
                <a16:creationId xmlns:a16="http://schemas.microsoft.com/office/drawing/2014/main" id="{F9365900-A101-347A-9FB1-769F98D615E0}"/>
              </a:ext>
            </a:extLst>
          </p:cNvPr>
          <p:cNvSpPr txBox="1">
            <a:spLocks/>
          </p:cNvSpPr>
          <p:nvPr/>
        </p:nvSpPr>
        <p:spPr>
          <a:xfrm>
            <a:off x="8688288" y="4041980"/>
            <a:ext cx="3359696" cy="19518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All the black lines are a bus</a:t>
            </a:r>
            <a:endParaRPr lang="en-PK" dirty="0"/>
          </a:p>
          <a:p>
            <a:r>
              <a:rPr lang="en-US" dirty="0"/>
              <a:t>Notice how both the inputs and outputs are both connected to it</a:t>
            </a:r>
            <a:endParaRPr lang="en-PK" dirty="0"/>
          </a:p>
        </p:txBody>
      </p:sp>
    </p:spTree>
    <p:extLst>
      <p:ext uri="{BB962C8B-B14F-4D97-AF65-F5344CB8AC3E}">
        <p14:creationId xmlns:p14="http://schemas.microsoft.com/office/powerpoint/2010/main" val="2844024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7FF1-3A52-C0C8-A9C6-DF376FEA3AFB}"/>
              </a:ext>
            </a:extLst>
          </p:cNvPr>
          <p:cNvSpPr>
            <a:spLocks noGrp="1"/>
          </p:cNvSpPr>
          <p:nvPr>
            <p:ph type="title"/>
          </p:nvPr>
        </p:nvSpPr>
        <p:spPr/>
        <p:txBody>
          <a:bodyPr/>
          <a:lstStyle/>
          <a:p>
            <a:r>
              <a:rPr lang="en-US" dirty="0"/>
              <a:t>An apple a day keeps the doctor away</a:t>
            </a:r>
            <a:endParaRPr lang="en-PK" dirty="0"/>
          </a:p>
        </p:txBody>
      </p:sp>
      <p:sp>
        <p:nvSpPr>
          <p:cNvPr id="3" name="Content Placeholder 2">
            <a:extLst>
              <a:ext uri="{FF2B5EF4-FFF2-40B4-BE49-F238E27FC236}">
                <a16:creationId xmlns:a16="http://schemas.microsoft.com/office/drawing/2014/main" id="{550D475A-4D1B-C897-1BED-F58E1D0766D9}"/>
              </a:ext>
            </a:extLst>
          </p:cNvPr>
          <p:cNvSpPr>
            <a:spLocks noGrp="1"/>
          </p:cNvSpPr>
          <p:nvPr>
            <p:ph idx="1"/>
          </p:nvPr>
        </p:nvSpPr>
        <p:spPr>
          <a:xfrm>
            <a:off x="1524000" y="1828800"/>
            <a:ext cx="7859688" cy="634029"/>
          </a:xfrm>
        </p:spPr>
        <p:txBody>
          <a:bodyPr/>
          <a:lstStyle/>
          <a:p>
            <a:r>
              <a:rPr lang="en-US" dirty="0"/>
              <a:t>This is a CT scan of the </a:t>
            </a:r>
            <a:r>
              <a:rPr lang="en-US" dirty="0" err="1"/>
              <a:t>brain,scary</a:t>
            </a:r>
            <a:endParaRPr lang="en-PK" dirty="0"/>
          </a:p>
        </p:txBody>
      </p:sp>
      <p:pic>
        <p:nvPicPr>
          <p:cNvPr id="5" name="Picture 4">
            <a:extLst>
              <a:ext uri="{FF2B5EF4-FFF2-40B4-BE49-F238E27FC236}">
                <a16:creationId xmlns:a16="http://schemas.microsoft.com/office/drawing/2014/main" id="{8A31754D-7A58-2422-DDA0-E60E64639350}"/>
              </a:ext>
            </a:extLst>
          </p:cNvPr>
          <p:cNvPicPr>
            <a:picLocks noChangeAspect="1"/>
          </p:cNvPicPr>
          <p:nvPr/>
        </p:nvPicPr>
        <p:blipFill>
          <a:blip r:embed="rId2"/>
          <a:stretch>
            <a:fillRect/>
          </a:stretch>
        </p:blipFill>
        <p:spPr>
          <a:xfrm>
            <a:off x="-24898" y="2462829"/>
            <a:ext cx="7201018" cy="4395171"/>
          </a:xfrm>
          <a:prstGeom prst="rect">
            <a:avLst/>
          </a:prstGeom>
        </p:spPr>
      </p:pic>
      <p:pic>
        <p:nvPicPr>
          <p:cNvPr id="7" name="Picture 6">
            <a:extLst>
              <a:ext uri="{FF2B5EF4-FFF2-40B4-BE49-F238E27FC236}">
                <a16:creationId xmlns:a16="http://schemas.microsoft.com/office/drawing/2014/main" id="{7FCC43BA-627E-2775-C683-BC6AD79CF45B}"/>
              </a:ext>
            </a:extLst>
          </p:cNvPr>
          <p:cNvPicPr>
            <a:picLocks noChangeAspect="1"/>
          </p:cNvPicPr>
          <p:nvPr/>
        </p:nvPicPr>
        <p:blipFill>
          <a:blip r:embed="rId3"/>
          <a:stretch>
            <a:fillRect/>
          </a:stretch>
        </p:blipFill>
        <p:spPr>
          <a:xfrm>
            <a:off x="9383688" y="1729451"/>
            <a:ext cx="2808312" cy="5128549"/>
          </a:xfrm>
          <a:prstGeom prst="rect">
            <a:avLst/>
          </a:prstGeom>
        </p:spPr>
      </p:pic>
      <p:sp>
        <p:nvSpPr>
          <p:cNvPr id="8" name="Content Placeholder 2">
            <a:extLst>
              <a:ext uri="{FF2B5EF4-FFF2-40B4-BE49-F238E27FC236}">
                <a16:creationId xmlns:a16="http://schemas.microsoft.com/office/drawing/2014/main" id="{A7444B25-89FB-C477-8C6A-DAE7A3320163}"/>
              </a:ext>
            </a:extLst>
          </p:cNvPr>
          <p:cNvSpPr txBox="1">
            <a:spLocks/>
          </p:cNvSpPr>
          <p:nvPr/>
        </p:nvSpPr>
        <p:spPr>
          <a:xfrm>
            <a:off x="7176120" y="2462830"/>
            <a:ext cx="2207568" cy="43951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Notice how there is another counter inside the cu, this counter controls what line of ‘code’ runs</a:t>
            </a:r>
          </a:p>
          <a:p>
            <a:r>
              <a:rPr lang="en-US" dirty="0"/>
              <a:t>The mux controls what instruction is being outputted like how it worked in ALU with the opcode</a:t>
            </a:r>
            <a:endParaRPr lang="en-PK" dirty="0"/>
          </a:p>
        </p:txBody>
      </p:sp>
    </p:spTree>
    <p:extLst>
      <p:ext uri="{BB962C8B-B14F-4D97-AF65-F5344CB8AC3E}">
        <p14:creationId xmlns:p14="http://schemas.microsoft.com/office/powerpoint/2010/main" val="1676381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9E7A-48C2-8AAB-C6A5-C28B551EFC7D}"/>
              </a:ext>
            </a:extLst>
          </p:cNvPr>
          <p:cNvSpPr>
            <a:spLocks noGrp="1"/>
          </p:cNvSpPr>
          <p:nvPr>
            <p:ph type="title"/>
          </p:nvPr>
        </p:nvSpPr>
        <p:spPr/>
        <p:txBody>
          <a:bodyPr/>
          <a:lstStyle/>
          <a:p>
            <a:r>
              <a:rPr lang="en-US" dirty="0"/>
              <a:t>Jungle of wires</a:t>
            </a:r>
            <a:endParaRPr lang="en-PK" dirty="0"/>
          </a:p>
        </p:txBody>
      </p:sp>
      <p:sp>
        <p:nvSpPr>
          <p:cNvPr id="3" name="Content Placeholder 2">
            <a:extLst>
              <a:ext uri="{FF2B5EF4-FFF2-40B4-BE49-F238E27FC236}">
                <a16:creationId xmlns:a16="http://schemas.microsoft.com/office/drawing/2014/main" id="{F61A4525-ECFE-A0FB-CCE9-8FE6684678A7}"/>
              </a:ext>
            </a:extLst>
          </p:cNvPr>
          <p:cNvSpPr>
            <a:spLocks noGrp="1"/>
          </p:cNvSpPr>
          <p:nvPr>
            <p:ph idx="1"/>
          </p:nvPr>
        </p:nvSpPr>
        <p:spPr/>
        <p:txBody>
          <a:bodyPr/>
          <a:lstStyle/>
          <a:p>
            <a:r>
              <a:rPr lang="en-US" dirty="0"/>
              <a:t>This is the logic for the LW (load word) instructions</a:t>
            </a:r>
            <a:endParaRPr lang="en-PK" dirty="0"/>
          </a:p>
        </p:txBody>
      </p:sp>
      <p:pic>
        <p:nvPicPr>
          <p:cNvPr id="5" name="Picture 4">
            <a:extLst>
              <a:ext uri="{FF2B5EF4-FFF2-40B4-BE49-F238E27FC236}">
                <a16:creationId xmlns:a16="http://schemas.microsoft.com/office/drawing/2014/main" id="{23C9BB0A-B171-68C2-C217-59358907C118}"/>
              </a:ext>
            </a:extLst>
          </p:cNvPr>
          <p:cNvPicPr>
            <a:picLocks noChangeAspect="1"/>
          </p:cNvPicPr>
          <p:nvPr/>
        </p:nvPicPr>
        <p:blipFill>
          <a:blip r:embed="rId2"/>
          <a:stretch>
            <a:fillRect/>
          </a:stretch>
        </p:blipFill>
        <p:spPr>
          <a:xfrm rot="16200000">
            <a:off x="3836085" y="-981933"/>
            <a:ext cx="4267199" cy="11412666"/>
          </a:xfrm>
          <a:prstGeom prst="rect">
            <a:avLst/>
          </a:prstGeom>
        </p:spPr>
      </p:pic>
      <p:pic>
        <p:nvPicPr>
          <p:cNvPr id="7" name="Picture 6">
            <a:extLst>
              <a:ext uri="{FF2B5EF4-FFF2-40B4-BE49-F238E27FC236}">
                <a16:creationId xmlns:a16="http://schemas.microsoft.com/office/drawing/2014/main" id="{11707FE5-100D-1E5E-767C-F3121F3F2C80}"/>
              </a:ext>
            </a:extLst>
          </p:cNvPr>
          <p:cNvPicPr>
            <a:picLocks noChangeAspect="1"/>
          </p:cNvPicPr>
          <p:nvPr/>
        </p:nvPicPr>
        <p:blipFill>
          <a:blip r:embed="rId3"/>
          <a:stretch>
            <a:fillRect/>
          </a:stretch>
        </p:blipFill>
        <p:spPr>
          <a:xfrm rot="16200000">
            <a:off x="1878486" y="1810047"/>
            <a:ext cx="604662" cy="2318567"/>
          </a:xfrm>
          <a:prstGeom prst="rect">
            <a:avLst/>
          </a:prstGeom>
        </p:spPr>
      </p:pic>
      <p:pic>
        <p:nvPicPr>
          <p:cNvPr id="9" name="Picture 8">
            <a:extLst>
              <a:ext uri="{FF2B5EF4-FFF2-40B4-BE49-F238E27FC236}">
                <a16:creationId xmlns:a16="http://schemas.microsoft.com/office/drawing/2014/main" id="{F9C3D9DF-DDB4-2412-FF07-93B93380F985}"/>
              </a:ext>
            </a:extLst>
          </p:cNvPr>
          <p:cNvPicPr>
            <a:picLocks noChangeAspect="1"/>
          </p:cNvPicPr>
          <p:nvPr/>
        </p:nvPicPr>
        <p:blipFill>
          <a:blip r:embed="rId4"/>
          <a:stretch>
            <a:fillRect/>
          </a:stretch>
        </p:blipFill>
        <p:spPr>
          <a:xfrm rot="16200000">
            <a:off x="-225417" y="5549894"/>
            <a:ext cx="1795710" cy="868623"/>
          </a:xfrm>
          <a:prstGeom prst="rect">
            <a:avLst/>
          </a:prstGeom>
        </p:spPr>
      </p:pic>
    </p:spTree>
    <p:extLst>
      <p:ext uri="{BB962C8B-B14F-4D97-AF65-F5344CB8AC3E}">
        <p14:creationId xmlns:p14="http://schemas.microsoft.com/office/powerpoint/2010/main" val="2507938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DBBD-F6F4-ADB7-671B-1DB4F412AE2C}"/>
              </a:ext>
            </a:extLst>
          </p:cNvPr>
          <p:cNvSpPr>
            <a:spLocks noGrp="1"/>
          </p:cNvSpPr>
          <p:nvPr>
            <p:ph type="title"/>
          </p:nvPr>
        </p:nvSpPr>
        <p:spPr/>
        <p:txBody>
          <a:bodyPr/>
          <a:lstStyle/>
          <a:p>
            <a:r>
              <a:rPr lang="en-US" dirty="0"/>
              <a:t>Opcode this opcode that</a:t>
            </a:r>
            <a:endParaRPr lang="en-PK" dirty="0"/>
          </a:p>
        </p:txBody>
      </p:sp>
      <p:graphicFrame>
        <p:nvGraphicFramePr>
          <p:cNvPr id="4" name="Content Placeholder 3">
            <a:extLst>
              <a:ext uri="{FF2B5EF4-FFF2-40B4-BE49-F238E27FC236}">
                <a16:creationId xmlns:a16="http://schemas.microsoft.com/office/drawing/2014/main" id="{113A7785-817E-3C44-460F-4BA8F9BFCE3C}"/>
              </a:ext>
            </a:extLst>
          </p:cNvPr>
          <p:cNvGraphicFramePr>
            <a:graphicFrameLocks noGrp="1"/>
          </p:cNvGraphicFramePr>
          <p:nvPr>
            <p:ph idx="1"/>
            <p:extLst>
              <p:ext uri="{D42A27DB-BD31-4B8C-83A1-F6EECF244321}">
                <p14:modId xmlns:p14="http://schemas.microsoft.com/office/powerpoint/2010/main" val="1580989990"/>
              </p:ext>
            </p:extLst>
          </p:nvPr>
        </p:nvGraphicFramePr>
        <p:xfrm>
          <a:off x="7680176" y="1574800"/>
          <a:ext cx="1835696" cy="1854200"/>
        </p:xfrm>
        <a:graphic>
          <a:graphicData uri="http://schemas.openxmlformats.org/drawingml/2006/table">
            <a:tbl>
              <a:tblPr firstRow="1" bandRow="1">
                <a:tableStyleId>{5C22544A-7EE6-4342-B048-85BDC9FD1C3A}</a:tableStyleId>
              </a:tblPr>
              <a:tblGrid>
                <a:gridCol w="917848">
                  <a:extLst>
                    <a:ext uri="{9D8B030D-6E8A-4147-A177-3AD203B41FA5}">
                      <a16:colId xmlns:a16="http://schemas.microsoft.com/office/drawing/2014/main" val="3933006950"/>
                    </a:ext>
                  </a:extLst>
                </a:gridCol>
                <a:gridCol w="917848">
                  <a:extLst>
                    <a:ext uri="{9D8B030D-6E8A-4147-A177-3AD203B41FA5}">
                      <a16:colId xmlns:a16="http://schemas.microsoft.com/office/drawing/2014/main" val="233366445"/>
                    </a:ext>
                  </a:extLst>
                </a:gridCol>
              </a:tblGrid>
              <a:tr h="370840">
                <a:tc gridSpan="2">
                  <a:txBody>
                    <a:bodyPr/>
                    <a:lstStyle/>
                    <a:p>
                      <a:pPr algn="ctr"/>
                      <a:r>
                        <a:rPr lang="en-US" b="1" dirty="0"/>
                        <a:t>REG A</a:t>
                      </a:r>
                      <a:endParaRPr lang="en-PK" b="1" dirty="0"/>
                    </a:p>
                  </a:txBody>
                  <a:tcPr/>
                </a:tc>
                <a:tc hMerge="1">
                  <a:txBody>
                    <a:bodyPr/>
                    <a:lstStyle/>
                    <a:p>
                      <a:endParaRPr lang="en-PK" dirty="0"/>
                    </a:p>
                  </a:txBody>
                  <a:tcPr/>
                </a:tc>
                <a:extLst>
                  <a:ext uri="{0D108BD9-81ED-4DB2-BD59-A6C34878D82A}">
                    <a16:rowId xmlns:a16="http://schemas.microsoft.com/office/drawing/2014/main" val="3162630599"/>
                  </a:ext>
                </a:extLst>
              </a:tr>
              <a:tr h="370840">
                <a:tc>
                  <a:txBody>
                    <a:bodyPr/>
                    <a:lstStyle/>
                    <a:p>
                      <a:pPr algn="ctr"/>
                      <a:r>
                        <a:rPr lang="en-US" dirty="0"/>
                        <a:t>00</a:t>
                      </a:r>
                      <a:endParaRPr lang="en-PK" dirty="0"/>
                    </a:p>
                  </a:txBody>
                  <a:tcPr/>
                </a:tc>
                <a:tc>
                  <a:txBody>
                    <a:bodyPr/>
                    <a:lstStyle/>
                    <a:p>
                      <a:pPr algn="ctr"/>
                      <a:r>
                        <a:rPr lang="en-US" dirty="0"/>
                        <a:t>REG 0</a:t>
                      </a:r>
                      <a:endParaRPr lang="en-PK" dirty="0"/>
                    </a:p>
                  </a:txBody>
                  <a:tcPr/>
                </a:tc>
                <a:extLst>
                  <a:ext uri="{0D108BD9-81ED-4DB2-BD59-A6C34878D82A}">
                    <a16:rowId xmlns:a16="http://schemas.microsoft.com/office/drawing/2014/main" val="3619714103"/>
                  </a:ext>
                </a:extLst>
              </a:tr>
              <a:tr h="370840">
                <a:tc>
                  <a:txBody>
                    <a:bodyPr/>
                    <a:lstStyle/>
                    <a:p>
                      <a:pPr algn="ctr"/>
                      <a:r>
                        <a:rPr lang="en-US" dirty="0"/>
                        <a:t>01</a:t>
                      </a:r>
                      <a:endParaRPr lang="en-PK" dirty="0"/>
                    </a:p>
                  </a:txBody>
                  <a:tcPr/>
                </a:tc>
                <a:tc>
                  <a:txBody>
                    <a:bodyPr/>
                    <a:lstStyle/>
                    <a:p>
                      <a:pPr algn="ctr"/>
                      <a:r>
                        <a:rPr lang="en-US" dirty="0"/>
                        <a:t>REG 1</a:t>
                      </a:r>
                      <a:endParaRPr lang="en-PK" dirty="0"/>
                    </a:p>
                  </a:txBody>
                  <a:tcPr/>
                </a:tc>
                <a:extLst>
                  <a:ext uri="{0D108BD9-81ED-4DB2-BD59-A6C34878D82A}">
                    <a16:rowId xmlns:a16="http://schemas.microsoft.com/office/drawing/2014/main" val="1295439280"/>
                  </a:ext>
                </a:extLst>
              </a:tr>
              <a:tr h="370840">
                <a:tc>
                  <a:txBody>
                    <a:bodyPr/>
                    <a:lstStyle/>
                    <a:p>
                      <a:pPr algn="ctr"/>
                      <a:r>
                        <a:rPr lang="en-US" dirty="0"/>
                        <a:t>10</a:t>
                      </a:r>
                      <a:endParaRPr lang="en-PK" dirty="0"/>
                    </a:p>
                  </a:txBody>
                  <a:tcPr/>
                </a:tc>
                <a:tc>
                  <a:txBody>
                    <a:bodyPr/>
                    <a:lstStyle/>
                    <a:p>
                      <a:pPr algn="ctr"/>
                      <a:r>
                        <a:rPr lang="en-US" dirty="0"/>
                        <a:t>REG 2</a:t>
                      </a:r>
                      <a:endParaRPr lang="en-PK" dirty="0"/>
                    </a:p>
                  </a:txBody>
                  <a:tcPr/>
                </a:tc>
                <a:extLst>
                  <a:ext uri="{0D108BD9-81ED-4DB2-BD59-A6C34878D82A}">
                    <a16:rowId xmlns:a16="http://schemas.microsoft.com/office/drawing/2014/main" val="3624649489"/>
                  </a:ext>
                </a:extLst>
              </a:tr>
              <a:tr h="370840">
                <a:tc>
                  <a:txBody>
                    <a:bodyPr/>
                    <a:lstStyle/>
                    <a:p>
                      <a:pPr algn="ctr"/>
                      <a:r>
                        <a:rPr lang="en-US" dirty="0"/>
                        <a:t>11</a:t>
                      </a:r>
                      <a:endParaRPr lang="en-PK" dirty="0"/>
                    </a:p>
                  </a:txBody>
                  <a:tcPr/>
                </a:tc>
                <a:tc>
                  <a:txBody>
                    <a:bodyPr/>
                    <a:lstStyle/>
                    <a:p>
                      <a:pPr algn="ctr"/>
                      <a:r>
                        <a:rPr lang="en-US" dirty="0"/>
                        <a:t>REG 3</a:t>
                      </a:r>
                      <a:endParaRPr lang="en-PK" dirty="0"/>
                    </a:p>
                  </a:txBody>
                  <a:tcPr/>
                </a:tc>
                <a:extLst>
                  <a:ext uri="{0D108BD9-81ED-4DB2-BD59-A6C34878D82A}">
                    <a16:rowId xmlns:a16="http://schemas.microsoft.com/office/drawing/2014/main" val="1308976413"/>
                  </a:ext>
                </a:extLst>
              </a:tr>
            </a:tbl>
          </a:graphicData>
        </a:graphic>
      </p:graphicFrame>
      <p:graphicFrame>
        <p:nvGraphicFramePr>
          <p:cNvPr id="3" name="Content Placeholder 3">
            <a:extLst>
              <a:ext uri="{FF2B5EF4-FFF2-40B4-BE49-F238E27FC236}">
                <a16:creationId xmlns:a16="http://schemas.microsoft.com/office/drawing/2014/main" id="{A5F40094-B592-89B9-05F8-AC175ACBB627}"/>
              </a:ext>
            </a:extLst>
          </p:cNvPr>
          <p:cNvGraphicFramePr>
            <a:graphicFrameLocks/>
          </p:cNvGraphicFramePr>
          <p:nvPr>
            <p:extLst>
              <p:ext uri="{D42A27DB-BD31-4B8C-83A1-F6EECF244321}">
                <p14:modId xmlns:p14="http://schemas.microsoft.com/office/powerpoint/2010/main" val="1099454206"/>
              </p:ext>
            </p:extLst>
          </p:nvPr>
        </p:nvGraphicFramePr>
        <p:xfrm>
          <a:off x="9984432" y="2905390"/>
          <a:ext cx="1835696" cy="1854200"/>
        </p:xfrm>
        <a:graphic>
          <a:graphicData uri="http://schemas.openxmlformats.org/drawingml/2006/table">
            <a:tbl>
              <a:tblPr firstRow="1" bandRow="1">
                <a:tableStyleId>{5C22544A-7EE6-4342-B048-85BDC9FD1C3A}</a:tableStyleId>
              </a:tblPr>
              <a:tblGrid>
                <a:gridCol w="917848">
                  <a:extLst>
                    <a:ext uri="{9D8B030D-6E8A-4147-A177-3AD203B41FA5}">
                      <a16:colId xmlns:a16="http://schemas.microsoft.com/office/drawing/2014/main" val="3933006950"/>
                    </a:ext>
                  </a:extLst>
                </a:gridCol>
                <a:gridCol w="917848">
                  <a:extLst>
                    <a:ext uri="{9D8B030D-6E8A-4147-A177-3AD203B41FA5}">
                      <a16:colId xmlns:a16="http://schemas.microsoft.com/office/drawing/2014/main" val="233366445"/>
                    </a:ext>
                  </a:extLst>
                </a:gridCol>
              </a:tblGrid>
              <a:tr h="370840">
                <a:tc gridSpan="2">
                  <a:txBody>
                    <a:bodyPr/>
                    <a:lstStyle/>
                    <a:p>
                      <a:pPr algn="ctr"/>
                      <a:r>
                        <a:rPr lang="en-US" b="1" dirty="0"/>
                        <a:t>REG B</a:t>
                      </a:r>
                      <a:endParaRPr lang="en-PK" b="1" dirty="0"/>
                    </a:p>
                  </a:txBody>
                  <a:tcPr/>
                </a:tc>
                <a:tc hMerge="1">
                  <a:txBody>
                    <a:bodyPr/>
                    <a:lstStyle/>
                    <a:p>
                      <a:endParaRPr lang="en-PK" dirty="0"/>
                    </a:p>
                  </a:txBody>
                  <a:tcPr/>
                </a:tc>
                <a:extLst>
                  <a:ext uri="{0D108BD9-81ED-4DB2-BD59-A6C34878D82A}">
                    <a16:rowId xmlns:a16="http://schemas.microsoft.com/office/drawing/2014/main" val="3162630599"/>
                  </a:ext>
                </a:extLst>
              </a:tr>
              <a:tr h="370840">
                <a:tc>
                  <a:txBody>
                    <a:bodyPr/>
                    <a:lstStyle/>
                    <a:p>
                      <a:pPr algn="ctr"/>
                      <a:r>
                        <a:rPr lang="en-US" dirty="0"/>
                        <a:t>00</a:t>
                      </a:r>
                      <a:endParaRPr lang="en-PK" dirty="0"/>
                    </a:p>
                  </a:txBody>
                  <a:tcPr/>
                </a:tc>
                <a:tc>
                  <a:txBody>
                    <a:bodyPr/>
                    <a:lstStyle/>
                    <a:p>
                      <a:pPr algn="ctr"/>
                      <a:r>
                        <a:rPr lang="en-US" dirty="0"/>
                        <a:t>REG 0</a:t>
                      </a:r>
                      <a:endParaRPr lang="en-PK" dirty="0"/>
                    </a:p>
                  </a:txBody>
                  <a:tcPr/>
                </a:tc>
                <a:extLst>
                  <a:ext uri="{0D108BD9-81ED-4DB2-BD59-A6C34878D82A}">
                    <a16:rowId xmlns:a16="http://schemas.microsoft.com/office/drawing/2014/main" val="3619714103"/>
                  </a:ext>
                </a:extLst>
              </a:tr>
              <a:tr h="370840">
                <a:tc>
                  <a:txBody>
                    <a:bodyPr/>
                    <a:lstStyle/>
                    <a:p>
                      <a:pPr algn="ctr"/>
                      <a:r>
                        <a:rPr lang="en-US" dirty="0"/>
                        <a:t>01</a:t>
                      </a:r>
                      <a:endParaRPr lang="en-PK" dirty="0"/>
                    </a:p>
                  </a:txBody>
                  <a:tcPr/>
                </a:tc>
                <a:tc>
                  <a:txBody>
                    <a:bodyPr/>
                    <a:lstStyle/>
                    <a:p>
                      <a:pPr algn="ctr"/>
                      <a:r>
                        <a:rPr lang="en-US" dirty="0"/>
                        <a:t>REG 1</a:t>
                      </a:r>
                      <a:endParaRPr lang="en-PK" dirty="0"/>
                    </a:p>
                  </a:txBody>
                  <a:tcPr/>
                </a:tc>
                <a:extLst>
                  <a:ext uri="{0D108BD9-81ED-4DB2-BD59-A6C34878D82A}">
                    <a16:rowId xmlns:a16="http://schemas.microsoft.com/office/drawing/2014/main" val="1295439280"/>
                  </a:ext>
                </a:extLst>
              </a:tr>
              <a:tr h="370840">
                <a:tc>
                  <a:txBody>
                    <a:bodyPr/>
                    <a:lstStyle/>
                    <a:p>
                      <a:pPr algn="ctr"/>
                      <a:r>
                        <a:rPr lang="en-US" dirty="0"/>
                        <a:t>10</a:t>
                      </a:r>
                      <a:endParaRPr lang="en-PK" dirty="0"/>
                    </a:p>
                  </a:txBody>
                  <a:tcPr/>
                </a:tc>
                <a:tc>
                  <a:txBody>
                    <a:bodyPr/>
                    <a:lstStyle/>
                    <a:p>
                      <a:pPr algn="ctr"/>
                      <a:r>
                        <a:rPr lang="en-US" dirty="0"/>
                        <a:t>REG 2</a:t>
                      </a:r>
                      <a:endParaRPr lang="en-PK" dirty="0"/>
                    </a:p>
                  </a:txBody>
                  <a:tcPr/>
                </a:tc>
                <a:extLst>
                  <a:ext uri="{0D108BD9-81ED-4DB2-BD59-A6C34878D82A}">
                    <a16:rowId xmlns:a16="http://schemas.microsoft.com/office/drawing/2014/main" val="3624649489"/>
                  </a:ext>
                </a:extLst>
              </a:tr>
              <a:tr h="370840">
                <a:tc>
                  <a:txBody>
                    <a:bodyPr/>
                    <a:lstStyle/>
                    <a:p>
                      <a:pPr algn="ctr"/>
                      <a:r>
                        <a:rPr lang="en-US" dirty="0"/>
                        <a:t>11</a:t>
                      </a:r>
                      <a:endParaRPr lang="en-PK" dirty="0"/>
                    </a:p>
                  </a:txBody>
                  <a:tcPr/>
                </a:tc>
                <a:tc>
                  <a:txBody>
                    <a:bodyPr/>
                    <a:lstStyle/>
                    <a:p>
                      <a:pPr algn="ctr"/>
                      <a:r>
                        <a:rPr lang="en-US" dirty="0"/>
                        <a:t>REG 3</a:t>
                      </a:r>
                      <a:endParaRPr lang="en-PK" dirty="0"/>
                    </a:p>
                  </a:txBody>
                  <a:tcPr/>
                </a:tc>
                <a:extLst>
                  <a:ext uri="{0D108BD9-81ED-4DB2-BD59-A6C34878D82A}">
                    <a16:rowId xmlns:a16="http://schemas.microsoft.com/office/drawing/2014/main" val="1308976413"/>
                  </a:ext>
                </a:extLst>
              </a:tr>
            </a:tbl>
          </a:graphicData>
        </a:graphic>
      </p:graphicFrame>
      <p:graphicFrame>
        <p:nvGraphicFramePr>
          <p:cNvPr id="5" name="Table 4">
            <a:extLst>
              <a:ext uri="{FF2B5EF4-FFF2-40B4-BE49-F238E27FC236}">
                <a16:creationId xmlns:a16="http://schemas.microsoft.com/office/drawing/2014/main" id="{DC386D7A-7E22-3F74-0D27-4B1A1FB30F62}"/>
              </a:ext>
            </a:extLst>
          </p:cNvPr>
          <p:cNvGraphicFramePr>
            <a:graphicFrameLocks noGrp="1"/>
          </p:cNvGraphicFramePr>
          <p:nvPr>
            <p:extLst>
              <p:ext uri="{D42A27DB-BD31-4B8C-83A1-F6EECF244321}">
                <p14:modId xmlns:p14="http://schemas.microsoft.com/office/powerpoint/2010/main" val="18908007"/>
              </p:ext>
            </p:extLst>
          </p:nvPr>
        </p:nvGraphicFramePr>
        <p:xfrm>
          <a:off x="3732386" y="5727503"/>
          <a:ext cx="2767856" cy="370840"/>
        </p:xfrm>
        <a:graphic>
          <a:graphicData uri="http://schemas.openxmlformats.org/drawingml/2006/table">
            <a:tbl>
              <a:tblPr bandRow="1">
                <a:tableStyleId>{5C22544A-7EE6-4342-B048-85BDC9FD1C3A}</a:tableStyleId>
              </a:tblPr>
              <a:tblGrid>
                <a:gridCol w="691964">
                  <a:extLst>
                    <a:ext uri="{9D8B030D-6E8A-4147-A177-3AD203B41FA5}">
                      <a16:colId xmlns:a16="http://schemas.microsoft.com/office/drawing/2014/main" val="2092016974"/>
                    </a:ext>
                  </a:extLst>
                </a:gridCol>
                <a:gridCol w="691964">
                  <a:extLst>
                    <a:ext uri="{9D8B030D-6E8A-4147-A177-3AD203B41FA5}">
                      <a16:colId xmlns:a16="http://schemas.microsoft.com/office/drawing/2014/main" val="2179097646"/>
                    </a:ext>
                  </a:extLst>
                </a:gridCol>
                <a:gridCol w="691964">
                  <a:extLst>
                    <a:ext uri="{9D8B030D-6E8A-4147-A177-3AD203B41FA5}">
                      <a16:colId xmlns:a16="http://schemas.microsoft.com/office/drawing/2014/main" val="2590992895"/>
                    </a:ext>
                  </a:extLst>
                </a:gridCol>
                <a:gridCol w="691964">
                  <a:extLst>
                    <a:ext uri="{9D8B030D-6E8A-4147-A177-3AD203B41FA5}">
                      <a16:colId xmlns:a16="http://schemas.microsoft.com/office/drawing/2014/main" val="2244447147"/>
                    </a:ext>
                  </a:extLst>
                </a:gridCol>
              </a:tblGrid>
              <a:tr h="370840">
                <a:tc>
                  <a:txBody>
                    <a:bodyPr/>
                    <a:lstStyle/>
                    <a:p>
                      <a:pPr algn="ctr"/>
                      <a:r>
                        <a:rPr lang="en-US" dirty="0"/>
                        <a:t>0</a:t>
                      </a:r>
                      <a:endParaRPr lang="en-PK" dirty="0"/>
                    </a:p>
                  </a:txBody>
                  <a:tcPr/>
                </a:tc>
                <a:tc>
                  <a:txBody>
                    <a:bodyPr/>
                    <a:lstStyle/>
                    <a:p>
                      <a:pPr algn="ctr"/>
                      <a:r>
                        <a:rPr lang="en-US" dirty="0"/>
                        <a:t>1</a:t>
                      </a:r>
                      <a:endParaRPr lang="en-PK" dirty="0"/>
                    </a:p>
                  </a:txBody>
                  <a:tcPr/>
                </a:tc>
                <a:tc>
                  <a:txBody>
                    <a:bodyPr/>
                    <a:lstStyle/>
                    <a:p>
                      <a:pPr algn="ctr"/>
                      <a:r>
                        <a:rPr lang="en-US" dirty="0"/>
                        <a:t>1</a:t>
                      </a:r>
                      <a:endParaRPr lang="en-PK" dirty="0"/>
                    </a:p>
                  </a:txBody>
                  <a:tcPr/>
                </a:tc>
                <a:tc>
                  <a:txBody>
                    <a:bodyPr/>
                    <a:lstStyle/>
                    <a:p>
                      <a:pPr algn="ctr"/>
                      <a:r>
                        <a:rPr lang="en-US" dirty="0"/>
                        <a:t>0</a:t>
                      </a:r>
                      <a:endParaRPr lang="en-PK" dirty="0"/>
                    </a:p>
                  </a:txBody>
                  <a:tcPr/>
                </a:tc>
                <a:extLst>
                  <a:ext uri="{0D108BD9-81ED-4DB2-BD59-A6C34878D82A}">
                    <a16:rowId xmlns:a16="http://schemas.microsoft.com/office/drawing/2014/main" val="479568042"/>
                  </a:ext>
                </a:extLst>
              </a:tr>
            </a:tbl>
          </a:graphicData>
        </a:graphic>
      </p:graphicFrame>
      <p:graphicFrame>
        <p:nvGraphicFramePr>
          <p:cNvPr id="7" name="Table 6">
            <a:extLst>
              <a:ext uri="{FF2B5EF4-FFF2-40B4-BE49-F238E27FC236}">
                <a16:creationId xmlns:a16="http://schemas.microsoft.com/office/drawing/2014/main" id="{1B419778-A581-8003-83B4-287E8C6C6440}"/>
              </a:ext>
            </a:extLst>
          </p:cNvPr>
          <p:cNvGraphicFramePr>
            <a:graphicFrameLocks noGrp="1"/>
          </p:cNvGraphicFramePr>
          <p:nvPr>
            <p:extLst>
              <p:ext uri="{D42A27DB-BD31-4B8C-83A1-F6EECF244321}">
                <p14:modId xmlns:p14="http://schemas.microsoft.com/office/powerpoint/2010/main" val="380242996"/>
              </p:ext>
            </p:extLst>
          </p:nvPr>
        </p:nvGraphicFramePr>
        <p:xfrm>
          <a:off x="6640512" y="5729591"/>
          <a:ext cx="2767856" cy="370840"/>
        </p:xfrm>
        <a:graphic>
          <a:graphicData uri="http://schemas.openxmlformats.org/drawingml/2006/table">
            <a:tbl>
              <a:tblPr bandRow="1">
                <a:tableStyleId>{5C22544A-7EE6-4342-B048-85BDC9FD1C3A}</a:tableStyleId>
              </a:tblPr>
              <a:tblGrid>
                <a:gridCol w="691964">
                  <a:extLst>
                    <a:ext uri="{9D8B030D-6E8A-4147-A177-3AD203B41FA5}">
                      <a16:colId xmlns:a16="http://schemas.microsoft.com/office/drawing/2014/main" val="2092016974"/>
                    </a:ext>
                  </a:extLst>
                </a:gridCol>
                <a:gridCol w="691964">
                  <a:extLst>
                    <a:ext uri="{9D8B030D-6E8A-4147-A177-3AD203B41FA5}">
                      <a16:colId xmlns:a16="http://schemas.microsoft.com/office/drawing/2014/main" val="2179097646"/>
                    </a:ext>
                  </a:extLst>
                </a:gridCol>
                <a:gridCol w="691964">
                  <a:extLst>
                    <a:ext uri="{9D8B030D-6E8A-4147-A177-3AD203B41FA5}">
                      <a16:colId xmlns:a16="http://schemas.microsoft.com/office/drawing/2014/main" val="2590992895"/>
                    </a:ext>
                  </a:extLst>
                </a:gridCol>
                <a:gridCol w="691964">
                  <a:extLst>
                    <a:ext uri="{9D8B030D-6E8A-4147-A177-3AD203B41FA5}">
                      <a16:colId xmlns:a16="http://schemas.microsoft.com/office/drawing/2014/main" val="2244447147"/>
                    </a:ext>
                  </a:extLst>
                </a:gridCol>
              </a:tblGrid>
              <a:tr h="370840">
                <a:tc>
                  <a:txBody>
                    <a:bodyPr/>
                    <a:lstStyle/>
                    <a:p>
                      <a:pPr algn="ctr"/>
                      <a:r>
                        <a:rPr lang="en-US" dirty="0"/>
                        <a:t>0</a:t>
                      </a:r>
                      <a:endParaRPr lang="en-PK" dirty="0"/>
                    </a:p>
                  </a:txBody>
                  <a:tcPr/>
                </a:tc>
                <a:tc>
                  <a:txBody>
                    <a:bodyPr/>
                    <a:lstStyle/>
                    <a:p>
                      <a:pPr algn="ctr"/>
                      <a:r>
                        <a:rPr lang="en-US" dirty="0"/>
                        <a:t>1</a:t>
                      </a:r>
                      <a:endParaRPr lang="en-PK" dirty="0"/>
                    </a:p>
                  </a:txBody>
                  <a:tcPr/>
                </a:tc>
                <a:tc>
                  <a:txBody>
                    <a:bodyPr/>
                    <a:lstStyle/>
                    <a:p>
                      <a:pPr algn="ctr"/>
                      <a:r>
                        <a:rPr lang="en-US" dirty="0"/>
                        <a:t>1</a:t>
                      </a:r>
                      <a:endParaRPr lang="en-PK" dirty="0"/>
                    </a:p>
                  </a:txBody>
                  <a:tcPr/>
                </a:tc>
                <a:tc>
                  <a:txBody>
                    <a:bodyPr/>
                    <a:lstStyle/>
                    <a:p>
                      <a:pPr algn="ctr"/>
                      <a:r>
                        <a:rPr lang="en-US" dirty="0"/>
                        <a:t>1</a:t>
                      </a:r>
                      <a:endParaRPr lang="en-PK" dirty="0"/>
                    </a:p>
                  </a:txBody>
                  <a:tcPr/>
                </a:tc>
                <a:extLst>
                  <a:ext uri="{0D108BD9-81ED-4DB2-BD59-A6C34878D82A}">
                    <a16:rowId xmlns:a16="http://schemas.microsoft.com/office/drawing/2014/main" val="479568042"/>
                  </a:ext>
                </a:extLst>
              </a:tr>
            </a:tbl>
          </a:graphicData>
        </a:graphic>
      </p:graphicFrame>
      <p:graphicFrame>
        <p:nvGraphicFramePr>
          <p:cNvPr id="8" name="Table 7">
            <a:extLst>
              <a:ext uri="{FF2B5EF4-FFF2-40B4-BE49-F238E27FC236}">
                <a16:creationId xmlns:a16="http://schemas.microsoft.com/office/drawing/2014/main" id="{7BAE66AD-894D-EBE4-8815-E835F3F7B821}"/>
              </a:ext>
            </a:extLst>
          </p:cNvPr>
          <p:cNvGraphicFramePr>
            <a:graphicFrameLocks noGrp="1"/>
          </p:cNvGraphicFramePr>
          <p:nvPr>
            <p:extLst>
              <p:ext uri="{D42A27DB-BD31-4B8C-83A1-F6EECF244321}">
                <p14:modId xmlns:p14="http://schemas.microsoft.com/office/powerpoint/2010/main" val="1159420095"/>
              </p:ext>
            </p:extLst>
          </p:nvPr>
        </p:nvGraphicFramePr>
        <p:xfrm>
          <a:off x="191344" y="1844824"/>
          <a:ext cx="2479824" cy="4450080"/>
        </p:xfrm>
        <a:graphic>
          <a:graphicData uri="http://schemas.openxmlformats.org/drawingml/2006/table">
            <a:tbl>
              <a:tblPr firstRow="1" bandRow="1">
                <a:tableStyleId>{5C22544A-7EE6-4342-B048-85BDC9FD1C3A}</a:tableStyleId>
              </a:tblPr>
              <a:tblGrid>
                <a:gridCol w="826608">
                  <a:extLst>
                    <a:ext uri="{9D8B030D-6E8A-4147-A177-3AD203B41FA5}">
                      <a16:colId xmlns:a16="http://schemas.microsoft.com/office/drawing/2014/main" val="801342231"/>
                    </a:ext>
                  </a:extLst>
                </a:gridCol>
                <a:gridCol w="829576">
                  <a:extLst>
                    <a:ext uri="{9D8B030D-6E8A-4147-A177-3AD203B41FA5}">
                      <a16:colId xmlns:a16="http://schemas.microsoft.com/office/drawing/2014/main" val="679615131"/>
                    </a:ext>
                  </a:extLst>
                </a:gridCol>
                <a:gridCol w="823640">
                  <a:extLst>
                    <a:ext uri="{9D8B030D-6E8A-4147-A177-3AD203B41FA5}">
                      <a16:colId xmlns:a16="http://schemas.microsoft.com/office/drawing/2014/main" val="1693367230"/>
                    </a:ext>
                  </a:extLst>
                </a:gridCol>
              </a:tblGrid>
              <a:tr h="370840">
                <a:tc gridSpan="3">
                  <a:txBody>
                    <a:bodyPr/>
                    <a:lstStyle/>
                    <a:p>
                      <a:pPr algn="ctr"/>
                      <a:r>
                        <a:rPr lang="en-US" dirty="0"/>
                        <a:t>OP CODE/OPPERATION</a:t>
                      </a:r>
                      <a:endParaRPr lang="en-PK" dirty="0"/>
                    </a:p>
                  </a:txBody>
                  <a:tcPr/>
                </a:tc>
                <a:tc hMerge="1">
                  <a:txBody>
                    <a:bodyPr/>
                    <a:lstStyle/>
                    <a:p>
                      <a:endParaRPr lang="en-PK" dirty="0"/>
                    </a:p>
                  </a:txBody>
                  <a:tcPr/>
                </a:tc>
                <a:tc hMerge="1">
                  <a:txBody>
                    <a:bodyPr/>
                    <a:lstStyle/>
                    <a:p>
                      <a:pPr algn="ctr"/>
                      <a:endParaRPr lang="en-PK" dirty="0"/>
                    </a:p>
                  </a:txBody>
                  <a:tcPr/>
                </a:tc>
                <a:extLst>
                  <a:ext uri="{0D108BD9-81ED-4DB2-BD59-A6C34878D82A}">
                    <a16:rowId xmlns:a16="http://schemas.microsoft.com/office/drawing/2014/main" val="3295483797"/>
                  </a:ext>
                </a:extLst>
              </a:tr>
              <a:tr h="370840">
                <a:tc>
                  <a:txBody>
                    <a:bodyPr/>
                    <a:lstStyle/>
                    <a:p>
                      <a:pPr algn="ctr"/>
                      <a:r>
                        <a:rPr lang="en-US" dirty="0"/>
                        <a:t>0000</a:t>
                      </a:r>
                      <a:endParaRPr lang="en-PK" dirty="0"/>
                    </a:p>
                  </a:txBody>
                  <a:tcPr/>
                </a:tc>
                <a:tc>
                  <a:txBody>
                    <a:bodyPr/>
                    <a:lstStyle/>
                    <a:p>
                      <a:pPr algn="ctr"/>
                      <a:r>
                        <a:rPr lang="en-US" dirty="0"/>
                        <a:t>AND</a:t>
                      </a:r>
                      <a:endParaRPr lang="en-PK" dirty="0"/>
                    </a:p>
                  </a:txBody>
                  <a:tcPr/>
                </a:tc>
                <a:tc>
                  <a:txBody>
                    <a:bodyPr/>
                    <a:lstStyle/>
                    <a:p>
                      <a:pPr algn="ctr"/>
                      <a:r>
                        <a:rPr lang="en-US" dirty="0"/>
                        <a:t>0</a:t>
                      </a:r>
                      <a:endParaRPr lang="en-PK" dirty="0"/>
                    </a:p>
                  </a:txBody>
                  <a:tcPr/>
                </a:tc>
                <a:extLst>
                  <a:ext uri="{0D108BD9-81ED-4DB2-BD59-A6C34878D82A}">
                    <a16:rowId xmlns:a16="http://schemas.microsoft.com/office/drawing/2014/main" val="898025277"/>
                  </a:ext>
                </a:extLst>
              </a:tr>
              <a:tr h="370840">
                <a:tc>
                  <a:txBody>
                    <a:bodyPr/>
                    <a:lstStyle/>
                    <a:p>
                      <a:pPr algn="ctr"/>
                      <a:r>
                        <a:rPr lang="en-US" dirty="0"/>
                        <a:t>0001</a:t>
                      </a:r>
                      <a:endParaRPr lang="en-PK" dirty="0"/>
                    </a:p>
                  </a:txBody>
                  <a:tcPr/>
                </a:tc>
                <a:tc>
                  <a:txBody>
                    <a:bodyPr/>
                    <a:lstStyle/>
                    <a:p>
                      <a:pPr algn="ctr"/>
                      <a:r>
                        <a:rPr lang="en-US" dirty="0"/>
                        <a:t>OR</a:t>
                      </a:r>
                      <a:endParaRPr lang="en-PK" dirty="0"/>
                    </a:p>
                  </a:txBody>
                  <a:tcPr/>
                </a:tc>
                <a:tc>
                  <a:txBody>
                    <a:bodyPr/>
                    <a:lstStyle/>
                    <a:p>
                      <a:pPr algn="ctr"/>
                      <a:r>
                        <a:rPr lang="en-US" dirty="0"/>
                        <a:t>1</a:t>
                      </a:r>
                      <a:endParaRPr lang="en-PK" dirty="0"/>
                    </a:p>
                  </a:txBody>
                  <a:tcPr/>
                </a:tc>
                <a:extLst>
                  <a:ext uri="{0D108BD9-81ED-4DB2-BD59-A6C34878D82A}">
                    <a16:rowId xmlns:a16="http://schemas.microsoft.com/office/drawing/2014/main" val="899516893"/>
                  </a:ext>
                </a:extLst>
              </a:tr>
              <a:tr h="370840">
                <a:tc>
                  <a:txBody>
                    <a:bodyPr/>
                    <a:lstStyle/>
                    <a:p>
                      <a:pPr algn="ctr"/>
                      <a:r>
                        <a:rPr lang="en-US" dirty="0"/>
                        <a:t>0010</a:t>
                      </a:r>
                      <a:endParaRPr lang="en-PK" dirty="0"/>
                    </a:p>
                  </a:txBody>
                  <a:tcPr/>
                </a:tc>
                <a:tc>
                  <a:txBody>
                    <a:bodyPr/>
                    <a:lstStyle/>
                    <a:p>
                      <a:pPr algn="ctr"/>
                      <a:r>
                        <a:rPr lang="en-US" dirty="0"/>
                        <a:t>ADD</a:t>
                      </a:r>
                      <a:endParaRPr lang="en-PK" dirty="0"/>
                    </a:p>
                  </a:txBody>
                  <a:tcPr/>
                </a:tc>
                <a:tc>
                  <a:txBody>
                    <a:bodyPr/>
                    <a:lstStyle/>
                    <a:p>
                      <a:pPr algn="ctr"/>
                      <a:r>
                        <a:rPr lang="en-US" dirty="0"/>
                        <a:t>2</a:t>
                      </a:r>
                      <a:endParaRPr lang="en-PK" dirty="0"/>
                    </a:p>
                  </a:txBody>
                  <a:tcPr/>
                </a:tc>
                <a:extLst>
                  <a:ext uri="{0D108BD9-81ED-4DB2-BD59-A6C34878D82A}">
                    <a16:rowId xmlns:a16="http://schemas.microsoft.com/office/drawing/2014/main" val="807166980"/>
                  </a:ext>
                </a:extLst>
              </a:tr>
              <a:tr h="370840">
                <a:tc>
                  <a:txBody>
                    <a:bodyPr/>
                    <a:lstStyle/>
                    <a:p>
                      <a:pPr algn="ctr"/>
                      <a:r>
                        <a:rPr lang="en-US" dirty="0"/>
                        <a:t>0011</a:t>
                      </a:r>
                      <a:endParaRPr lang="en-PK" dirty="0"/>
                    </a:p>
                  </a:txBody>
                  <a:tcPr/>
                </a:tc>
                <a:tc>
                  <a:txBody>
                    <a:bodyPr/>
                    <a:lstStyle/>
                    <a:p>
                      <a:pPr algn="ctr"/>
                      <a:r>
                        <a:rPr lang="en-US" dirty="0"/>
                        <a:t>SUB</a:t>
                      </a:r>
                      <a:endParaRPr lang="en-PK" dirty="0"/>
                    </a:p>
                  </a:txBody>
                  <a:tcPr/>
                </a:tc>
                <a:tc>
                  <a:txBody>
                    <a:bodyPr/>
                    <a:lstStyle/>
                    <a:p>
                      <a:pPr algn="ctr"/>
                      <a:r>
                        <a:rPr lang="en-US" dirty="0"/>
                        <a:t>3</a:t>
                      </a:r>
                      <a:endParaRPr lang="en-PK" dirty="0"/>
                    </a:p>
                  </a:txBody>
                  <a:tcPr/>
                </a:tc>
                <a:extLst>
                  <a:ext uri="{0D108BD9-81ED-4DB2-BD59-A6C34878D82A}">
                    <a16:rowId xmlns:a16="http://schemas.microsoft.com/office/drawing/2014/main" val="1338545986"/>
                  </a:ext>
                </a:extLst>
              </a:tr>
              <a:tr h="370840">
                <a:tc>
                  <a:txBody>
                    <a:bodyPr/>
                    <a:lstStyle/>
                    <a:p>
                      <a:pPr algn="ctr"/>
                      <a:r>
                        <a:rPr lang="en-US" dirty="0"/>
                        <a:t>0100</a:t>
                      </a:r>
                      <a:endParaRPr lang="en-PK" dirty="0"/>
                    </a:p>
                  </a:txBody>
                  <a:tcPr/>
                </a:tc>
                <a:tc>
                  <a:txBody>
                    <a:bodyPr/>
                    <a:lstStyle/>
                    <a:p>
                      <a:pPr algn="ctr"/>
                      <a:r>
                        <a:rPr lang="en-US" dirty="0"/>
                        <a:t>LW</a:t>
                      </a:r>
                      <a:endParaRPr lang="en-PK" dirty="0"/>
                    </a:p>
                  </a:txBody>
                  <a:tcPr/>
                </a:tc>
                <a:tc>
                  <a:txBody>
                    <a:bodyPr/>
                    <a:lstStyle/>
                    <a:p>
                      <a:pPr algn="ctr"/>
                      <a:r>
                        <a:rPr lang="en-US" dirty="0"/>
                        <a:t>4</a:t>
                      </a:r>
                      <a:endParaRPr lang="en-PK" dirty="0"/>
                    </a:p>
                  </a:txBody>
                  <a:tcPr/>
                </a:tc>
                <a:extLst>
                  <a:ext uri="{0D108BD9-81ED-4DB2-BD59-A6C34878D82A}">
                    <a16:rowId xmlns:a16="http://schemas.microsoft.com/office/drawing/2014/main" val="1453417605"/>
                  </a:ext>
                </a:extLst>
              </a:tr>
              <a:tr h="370840">
                <a:tc>
                  <a:txBody>
                    <a:bodyPr/>
                    <a:lstStyle/>
                    <a:p>
                      <a:pPr algn="ctr"/>
                      <a:r>
                        <a:rPr lang="en-US" dirty="0"/>
                        <a:t>0101</a:t>
                      </a:r>
                      <a:endParaRPr lang="en-PK" dirty="0"/>
                    </a:p>
                  </a:txBody>
                  <a:tcPr/>
                </a:tc>
                <a:tc>
                  <a:txBody>
                    <a:bodyPr/>
                    <a:lstStyle/>
                    <a:p>
                      <a:pPr algn="ctr"/>
                      <a:r>
                        <a:rPr lang="en-US" dirty="0"/>
                        <a:t>SW</a:t>
                      </a:r>
                      <a:endParaRPr lang="en-PK" dirty="0"/>
                    </a:p>
                  </a:txBody>
                  <a:tcPr/>
                </a:tc>
                <a:tc>
                  <a:txBody>
                    <a:bodyPr/>
                    <a:lstStyle/>
                    <a:p>
                      <a:pPr algn="ctr"/>
                      <a:r>
                        <a:rPr lang="en-US" dirty="0"/>
                        <a:t>5</a:t>
                      </a:r>
                      <a:endParaRPr lang="en-PK" dirty="0"/>
                    </a:p>
                  </a:txBody>
                  <a:tcPr/>
                </a:tc>
                <a:extLst>
                  <a:ext uri="{0D108BD9-81ED-4DB2-BD59-A6C34878D82A}">
                    <a16:rowId xmlns:a16="http://schemas.microsoft.com/office/drawing/2014/main" val="1652109256"/>
                  </a:ext>
                </a:extLst>
              </a:tr>
              <a:tr h="370840">
                <a:tc>
                  <a:txBody>
                    <a:bodyPr/>
                    <a:lstStyle/>
                    <a:p>
                      <a:pPr algn="ctr"/>
                      <a:r>
                        <a:rPr lang="en-US" dirty="0"/>
                        <a:t>0110</a:t>
                      </a:r>
                      <a:endParaRPr lang="en-PK" dirty="0"/>
                    </a:p>
                  </a:txBody>
                  <a:tcPr/>
                </a:tc>
                <a:tc>
                  <a:txBody>
                    <a:bodyPr/>
                    <a:lstStyle/>
                    <a:p>
                      <a:pPr algn="ctr"/>
                      <a:r>
                        <a:rPr lang="en-US" dirty="0"/>
                        <a:t>MOV</a:t>
                      </a:r>
                      <a:endParaRPr lang="en-PK" dirty="0"/>
                    </a:p>
                  </a:txBody>
                  <a:tcPr/>
                </a:tc>
                <a:tc>
                  <a:txBody>
                    <a:bodyPr/>
                    <a:lstStyle/>
                    <a:p>
                      <a:pPr algn="ctr"/>
                      <a:r>
                        <a:rPr lang="en-US" dirty="0"/>
                        <a:t>6</a:t>
                      </a:r>
                      <a:endParaRPr lang="en-PK" dirty="0"/>
                    </a:p>
                  </a:txBody>
                  <a:tcPr/>
                </a:tc>
                <a:extLst>
                  <a:ext uri="{0D108BD9-81ED-4DB2-BD59-A6C34878D82A}">
                    <a16:rowId xmlns:a16="http://schemas.microsoft.com/office/drawing/2014/main" val="3213442070"/>
                  </a:ext>
                </a:extLst>
              </a:tr>
              <a:tr h="370840">
                <a:tc>
                  <a:txBody>
                    <a:bodyPr/>
                    <a:lstStyle/>
                    <a:p>
                      <a:pPr algn="ctr"/>
                      <a:r>
                        <a:rPr lang="en-US" dirty="0"/>
                        <a:t>0111</a:t>
                      </a:r>
                      <a:endParaRPr lang="en-PK" dirty="0"/>
                    </a:p>
                  </a:txBody>
                  <a:tcPr/>
                </a:tc>
                <a:tc>
                  <a:txBody>
                    <a:bodyPr/>
                    <a:lstStyle/>
                    <a:p>
                      <a:pPr algn="ctr"/>
                      <a:r>
                        <a:rPr lang="en-US" dirty="0"/>
                        <a:t>NOP</a:t>
                      </a:r>
                      <a:endParaRPr lang="en-PK" dirty="0"/>
                    </a:p>
                  </a:txBody>
                  <a:tcPr/>
                </a:tc>
                <a:tc>
                  <a:txBody>
                    <a:bodyPr/>
                    <a:lstStyle/>
                    <a:p>
                      <a:pPr algn="ctr"/>
                      <a:r>
                        <a:rPr lang="en-US" dirty="0"/>
                        <a:t>7</a:t>
                      </a:r>
                      <a:endParaRPr lang="en-PK" dirty="0"/>
                    </a:p>
                  </a:txBody>
                  <a:tcPr/>
                </a:tc>
                <a:extLst>
                  <a:ext uri="{0D108BD9-81ED-4DB2-BD59-A6C34878D82A}">
                    <a16:rowId xmlns:a16="http://schemas.microsoft.com/office/drawing/2014/main" val="679597368"/>
                  </a:ext>
                </a:extLst>
              </a:tr>
              <a:tr h="370840">
                <a:tc>
                  <a:txBody>
                    <a:bodyPr/>
                    <a:lstStyle/>
                    <a:p>
                      <a:pPr algn="ctr"/>
                      <a:r>
                        <a:rPr lang="en-US" dirty="0"/>
                        <a:t>1000</a:t>
                      </a:r>
                      <a:endParaRPr lang="en-PK" dirty="0"/>
                    </a:p>
                  </a:txBody>
                  <a:tcPr/>
                </a:tc>
                <a:tc>
                  <a:txBody>
                    <a:bodyPr/>
                    <a:lstStyle/>
                    <a:p>
                      <a:pPr algn="ctr"/>
                      <a:r>
                        <a:rPr lang="en-US" dirty="0"/>
                        <a:t>SHR</a:t>
                      </a:r>
                      <a:endParaRPr lang="en-PK" dirty="0"/>
                    </a:p>
                  </a:txBody>
                  <a:tcPr/>
                </a:tc>
                <a:tc>
                  <a:txBody>
                    <a:bodyPr/>
                    <a:lstStyle/>
                    <a:p>
                      <a:pPr algn="ctr"/>
                      <a:r>
                        <a:rPr lang="en-US" dirty="0"/>
                        <a:t>8</a:t>
                      </a:r>
                      <a:endParaRPr lang="en-PK" dirty="0"/>
                    </a:p>
                  </a:txBody>
                  <a:tcPr/>
                </a:tc>
                <a:extLst>
                  <a:ext uri="{0D108BD9-81ED-4DB2-BD59-A6C34878D82A}">
                    <a16:rowId xmlns:a16="http://schemas.microsoft.com/office/drawing/2014/main" val="131988605"/>
                  </a:ext>
                </a:extLst>
              </a:tr>
              <a:tr h="370840">
                <a:tc>
                  <a:txBody>
                    <a:bodyPr/>
                    <a:lstStyle/>
                    <a:p>
                      <a:pPr algn="ctr"/>
                      <a:r>
                        <a:rPr lang="en-US" dirty="0"/>
                        <a:t>1001</a:t>
                      </a:r>
                      <a:endParaRPr lang="en-PK" dirty="0"/>
                    </a:p>
                  </a:txBody>
                  <a:tcPr/>
                </a:tc>
                <a:tc>
                  <a:txBody>
                    <a:bodyPr/>
                    <a:lstStyle/>
                    <a:p>
                      <a:pPr algn="ctr"/>
                      <a:r>
                        <a:rPr lang="en-US" dirty="0"/>
                        <a:t>SHL</a:t>
                      </a:r>
                      <a:endParaRPr lang="en-PK" dirty="0"/>
                    </a:p>
                  </a:txBody>
                  <a:tcPr/>
                </a:tc>
                <a:tc>
                  <a:txBody>
                    <a:bodyPr/>
                    <a:lstStyle/>
                    <a:p>
                      <a:pPr algn="ctr"/>
                      <a:r>
                        <a:rPr lang="en-US" dirty="0"/>
                        <a:t>9</a:t>
                      </a:r>
                      <a:endParaRPr lang="en-PK" dirty="0"/>
                    </a:p>
                  </a:txBody>
                  <a:tcPr/>
                </a:tc>
                <a:extLst>
                  <a:ext uri="{0D108BD9-81ED-4DB2-BD59-A6C34878D82A}">
                    <a16:rowId xmlns:a16="http://schemas.microsoft.com/office/drawing/2014/main" val="2521763108"/>
                  </a:ext>
                </a:extLst>
              </a:tr>
              <a:tr h="370840">
                <a:tc>
                  <a:txBody>
                    <a:bodyPr/>
                    <a:lstStyle/>
                    <a:p>
                      <a:pPr algn="ctr"/>
                      <a:r>
                        <a:rPr lang="en-US" dirty="0"/>
                        <a:t>1010</a:t>
                      </a:r>
                      <a:endParaRPr lang="en-PK" dirty="0"/>
                    </a:p>
                  </a:txBody>
                  <a:tcPr/>
                </a:tc>
                <a:tc>
                  <a:txBody>
                    <a:bodyPr/>
                    <a:lstStyle/>
                    <a:p>
                      <a:pPr algn="ctr"/>
                      <a:r>
                        <a:rPr lang="en-US" dirty="0"/>
                        <a:t>INC</a:t>
                      </a:r>
                      <a:endParaRPr lang="en-PK" dirty="0"/>
                    </a:p>
                  </a:txBody>
                  <a:tcPr/>
                </a:tc>
                <a:tc>
                  <a:txBody>
                    <a:bodyPr/>
                    <a:lstStyle/>
                    <a:p>
                      <a:pPr algn="ctr"/>
                      <a:r>
                        <a:rPr lang="en-US" dirty="0"/>
                        <a:t>A</a:t>
                      </a:r>
                      <a:endParaRPr lang="en-PK" dirty="0"/>
                    </a:p>
                  </a:txBody>
                  <a:tcPr/>
                </a:tc>
                <a:extLst>
                  <a:ext uri="{0D108BD9-81ED-4DB2-BD59-A6C34878D82A}">
                    <a16:rowId xmlns:a16="http://schemas.microsoft.com/office/drawing/2014/main" val="2620866465"/>
                  </a:ext>
                </a:extLst>
              </a:tr>
            </a:tbl>
          </a:graphicData>
        </a:graphic>
      </p:graphicFrame>
      <p:grpSp>
        <p:nvGrpSpPr>
          <p:cNvPr id="13" name="Group 12">
            <a:extLst>
              <a:ext uri="{FF2B5EF4-FFF2-40B4-BE49-F238E27FC236}">
                <a16:creationId xmlns:a16="http://schemas.microsoft.com/office/drawing/2014/main" id="{D3E1E5DF-F8BC-1E42-1E5B-C27DAF3BDD4C}"/>
              </a:ext>
            </a:extLst>
          </p:cNvPr>
          <p:cNvGrpSpPr/>
          <p:nvPr/>
        </p:nvGrpSpPr>
        <p:grpSpPr>
          <a:xfrm>
            <a:off x="995146" y="4652850"/>
            <a:ext cx="5517360" cy="2085480"/>
            <a:chOff x="932780" y="4648350"/>
            <a:chExt cx="5517360" cy="208548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BA786279-FA19-3E10-CAB5-5A0D16FBB3F5}"/>
                    </a:ext>
                  </a:extLst>
                </p14:cNvPr>
                <p14:cNvContentPartPr/>
                <p14:nvPr/>
              </p14:nvContentPartPr>
              <p14:xfrm>
                <a:off x="932780" y="4648350"/>
                <a:ext cx="3223800" cy="2085480"/>
              </p14:xfrm>
            </p:contentPart>
          </mc:Choice>
          <mc:Fallback xmlns="">
            <p:pic>
              <p:nvPicPr>
                <p:cNvPr id="9" name="Ink 8">
                  <a:extLst>
                    <a:ext uri="{FF2B5EF4-FFF2-40B4-BE49-F238E27FC236}">
                      <a16:creationId xmlns:a16="http://schemas.microsoft.com/office/drawing/2014/main" id="{BA786279-FA19-3E10-CAB5-5A0D16FBB3F5}"/>
                    </a:ext>
                  </a:extLst>
                </p:cNvPr>
                <p:cNvPicPr/>
                <p:nvPr/>
              </p:nvPicPr>
              <p:blipFill>
                <a:blip r:embed="rId3"/>
                <a:stretch>
                  <a:fillRect/>
                </a:stretch>
              </p:blipFill>
              <p:spPr>
                <a:xfrm>
                  <a:off x="915140" y="4630710"/>
                  <a:ext cx="3259440" cy="2121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1653ECF-2308-C153-51CE-28A1C6291DA9}"/>
                    </a:ext>
                  </a:extLst>
                </p14:cNvPr>
                <p14:cNvContentPartPr/>
                <p14:nvPr/>
              </p14:nvContentPartPr>
              <p14:xfrm>
                <a:off x="3662300" y="5353590"/>
                <a:ext cx="2787840" cy="380520"/>
              </p14:xfrm>
            </p:contentPart>
          </mc:Choice>
          <mc:Fallback xmlns="">
            <p:pic>
              <p:nvPicPr>
                <p:cNvPr id="10" name="Ink 9">
                  <a:extLst>
                    <a:ext uri="{FF2B5EF4-FFF2-40B4-BE49-F238E27FC236}">
                      <a16:creationId xmlns:a16="http://schemas.microsoft.com/office/drawing/2014/main" id="{31653ECF-2308-C153-51CE-28A1C6291DA9}"/>
                    </a:ext>
                  </a:extLst>
                </p:cNvPr>
                <p:cNvPicPr/>
                <p:nvPr/>
              </p:nvPicPr>
              <p:blipFill>
                <a:blip r:embed="rId5"/>
                <a:stretch>
                  <a:fillRect/>
                </a:stretch>
              </p:blipFill>
              <p:spPr>
                <a:xfrm>
                  <a:off x="3644300" y="5335950"/>
                  <a:ext cx="282348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370B20AC-E572-B11B-5BEE-3CCE5E795400}"/>
                    </a:ext>
                  </a:extLst>
                </p14:cNvPr>
                <p14:cNvContentPartPr/>
                <p14:nvPr/>
              </p14:nvContentPartPr>
              <p14:xfrm>
                <a:off x="3698300" y="4759590"/>
                <a:ext cx="579600" cy="441720"/>
              </p14:xfrm>
            </p:contentPart>
          </mc:Choice>
          <mc:Fallback xmlns="">
            <p:pic>
              <p:nvPicPr>
                <p:cNvPr id="12" name="Ink 11">
                  <a:extLst>
                    <a:ext uri="{FF2B5EF4-FFF2-40B4-BE49-F238E27FC236}">
                      <a16:creationId xmlns:a16="http://schemas.microsoft.com/office/drawing/2014/main" id="{370B20AC-E572-B11B-5BEE-3CCE5E795400}"/>
                    </a:ext>
                  </a:extLst>
                </p:cNvPr>
                <p:cNvPicPr/>
                <p:nvPr/>
              </p:nvPicPr>
              <p:blipFill>
                <a:blip r:embed="rId7"/>
                <a:stretch>
                  <a:fillRect/>
                </a:stretch>
              </p:blipFill>
              <p:spPr>
                <a:xfrm>
                  <a:off x="3680300" y="4741950"/>
                  <a:ext cx="615240" cy="477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84312192-AE2F-6487-FFE7-8E81BEB703F5}"/>
                  </a:ext>
                </a:extLst>
              </p14:cNvPr>
              <p14:cNvContentPartPr/>
              <p14:nvPr/>
            </p14:nvContentPartPr>
            <p14:xfrm>
              <a:off x="6539430" y="5574630"/>
              <a:ext cx="49320" cy="849960"/>
            </p14:xfrm>
          </p:contentPart>
        </mc:Choice>
        <mc:Fallback xmlns="">
          <p:pic>
            <p:nvPicPr>
              <p:cNvPr id="26" name="Ink 25">
                <a:extLst>
                  <a:ext uri="{FF2B5EF4-FFF2-40B4-BE49-F238E27FC236}">
                    <a16:creationId xmlns:a16="http://schemas.microsoft.com/office/drawing/2014/main" id="{84312192-AE2F-6487-FFE7-8E81BEB703F5}"/>
                  </a:ext>
                </a:extLst>
              </p:cNvPr>
              <p:cNvPicPr/>
              <p:nvPr/>
            </p:nvPicPr>
            <p:blipFill>
              <a:blip r:embed="rId9"/>
              <a:stretch>
                <a:fillRect/>
              </a:stretch>
            </p:blipFill>
            <p:spPr>
              <a:xfrm>
                <a:off x="6535110" y="5570310"/>
                <a:ext cx="57960" cy="858600"/>
              </a:xfrm>
              <a:prstGeom prst="rect">
                <a:avLst/>
              </a:prstGeom>
            </p:spPr>
          </p:pic>
        </mc:Fallback>
      </mc:AlternateContent>
      <p:grpSp>
        <p:nvGrpSpPr>
          <p:cNvPr id="32" name="Group 31">
            <a:extLst>
              <a:ext uri="{FF2B5EF4-FFF2-40B4-BE49-F238E27FC236}">
                <a16:creationId xmlns:a16="http://schemas.microsoft.com/office/drawing/2014/main" id="{E2382EFB-F887-2694-12B4-2C36349ED248}"/>
              </a:ext>
            </a:extLst>
          </p:cNvPr>
          <p:cNvGrpSpPr/>
          <p:nvPr/>
        </p:nvGrpSpPr>
        <p:grpSpPr>
          <a:xfrm>
            <a:off x="6565340" y="2522910"/>
            <a:ext cx="3262320" cy="3683520"/>
            <a:chOff x="6565340" y="2522910"/>
            <a:chExt cx="3262320" cy="3683520"/>
          </a:xfrm>
        </p:grpSpPr>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F7CB786E-291E-9D9C-6B3E-F079303F9A46}"/>
                    </a:ext>
                  </a:extLst>
                </p14:cNvPr>
                <p14:cNvContentPartPr/>
                <p14:nvPr/>
              </p14:nvContentPartPr>
              <p14:xfrm>
                <a:off x="6565340" y="5292030"/>
                <a:ext cx="1476360" cy="403560"/>
              </p14:xfrm>
            </p:contentPart>
          </mc:Choice>
          <mc:Fallback xmlns="">
            <p:pic>
              <p:nvPicPr>
                <p:cNvPr id="15" name="Ink 14">
                  <a:extLst>
                    <a:ext uri="{FF2B5EF4-FFF2-40B4-BE49-F238E27FC236}">
                      <a16:creationId xmlns:a16="http://schemas.microsoft.com/office/drawing/2014/main" id="{F7CB786E-291E-9D9C-6B3E-F079303F9A46}"/>
                    </a:ext>
                  </a:extLst>
                </p:cNvPr>
                <p:cNvPicPr/>
                <p:nvPr/>
              </p:nvPicPr>
              <p:blipFill>
                <a:blip r:embed="rId11"/>
                <a:stretch>
                  <a:fillRect/>
                </a:stretch>
              </p:blipFill>
              <p:spPr>
                <a:xfrm>
                  <a:off x="6547340" y="5274030"/>
                  <a:ext cx="151200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71CC3AC1-C9AF-4989-94B4-C73CFA15FF29}"/>
                    </a:ext>
                  </a:extLst>
                </p14:cNvPr>
                <p14:cNvContentPartPr/>
                <p14:nvPr/>
              </p14:nvContentPartPr>
              <p14:xfrm>
                <a:off x="8004260" y="5305350"/>
                <a:ext cx="1430640" cy="415080"/>
              </p14:xfrm>
            </p:contentPart>
          </mc:Choice>
          <mc:Fallback xmlns="">
            <p:pic>
              <p:nvPicPr>
                <p:cNvPr id="16" name="Ink 15">
                  <a:extLst>
                    <a:ext uri="{FF2B5EF4-FFF2-40B4-BE49-F238E27FC236}">
                      <a16:creationId xmlns:a16="http://schemas.microsoft.com/office/drawing/2014/main" id="{71CC3AC1-C9AF-4989-94B4-C73CFA15FF29}"/>
                    </a:ext>
                  </a:extLst>
                </p:cNvPr>
                <p:cNvPicPr/>
                <p:nvPr/>
              </p:nvPicPr>
              <p:blipFill>
                <a:blip r:embed="rId13"/>
                <a:stretch>
                  <a:fillRect/>
                </a:stretch>
              </p:blipFill>
              <p:spPr>
                <a:xfrm>
                  <a:off x="7986260" y="5287710"/>
                  <a:ext cx="146628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B1A9BFDE-98EB-021F-AB12-33B2285D3424}"/>
                    </a:ext>
                  </a:extLst>
                </p14:cNvPr>
                <p14:cNvContentPartPr/>
                <p14:nvPr/>
              </p14:nvContentPartPr>
              <p14:xfrm>
                <a:off x="6820220" y="2522910"/>
                <a:ext cx="705240" cy="2244240"/>
              </p14:xfrm>
            </p:contentPart>
          </mc:Choice>
          <mc:Fallback xmlns="">
            <p:pic>
              <p:nvPicPr>
                <p:cNvPr id="20" name="Ink 19">
                  <a:extLst>
                    <a:ext uri="{FF2B5EF4-FFF2-40B4-BE49-F238E27FC236}">
                      <a16:creationId xmlns:a16="http://schemas.microsoft.com/office/drawing/2014/main" id="{B1A9BFDE-98EB-021F-AB12-33B2285D3424}"/>
                    </a:ext>
                  </a:extLst>
                </p:cNvPr>
                <p:cNvPicPr/>
                <p:nvPr/>
              </p:nvPicPr>
              <p:blipFill>
                <a:blip r:embed="rId15"/>
                <a:stretch>
                  <a:fillRect/>
                </a:stretch>
              </p:blipFill>
              <p:spPr>
                <a:xfrm>
                  <a:off x="6802580" y="2505270"/>
                  <a:ext cx="740880" cy="2279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81D8811E-11C5-8247-501A-80514AF424F4}"/>
                    </a:ext>
                  </a:extLst>
                </p14:cNvPr>
                <p14:cNvContentPartPr/>
                <p14:nvPr/>
              </p14:nvContentPartPr>
              <p14:xfrm>
                <a:off x="6712220" y="4402110"/>
                <a:ext cx="435600" cy="520560"/>
              </p14:xfrm>
            </p:contentPart>
          </mc:Choice>
          <mc:Fallback xmlns="">
            <p:pic>
              <p:nvPicPr>
                <p:cNvPr id="21" name="Ink 20">
                  <a:extLst>
                    <a:ext uri="{FF2B5EF4-FFF2-40B4-BE49-F238E27FC236}">
                      <a16:creationId xmlns:a16="http://schemas.microsoft.com/office/drawing/2014/main" id="{81D8811E-11C5-8247-501A-80514AF424F4}"/>
                    </a:ext>
                  </a:extLst>
                </p:cNvPr>
                <p:cNvPicPr/>
                <p:nvPr/>
              </p:nvPicPr>
              <p:blipFill>
                <a:blip r:embed="rId17"/>
                <a:stretch>
                  <a:fillRect/>
                </a:stretch>
              </p:blipFill>
              <p:spPr>
                <a:xfrm>
                  <a:off x="6694580" y="4384470"/>
                  <a:ext cx="47124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E8F73A88-C9C6-3787-3A52-3C459CC45F23}"/>
                    </a:ext>
                  </a:extLst>
                </p14:cNvPr>
                <p14:cNvContentPartPr/>
                <p14:nvPr/>
              </p14:nvContentPartPr>
              <p14:xfrm>
                <a:off x="8758820" y="4015110"/>
                <a:ext cx="1068840" cy="1137240"/>
              </p14:xfrm>
            </p:contentPart>
          </mc:Choice>
          <mc:Fallback xmlns="">
            <p:pic>
              <p:nvPicPr>
                <p:cNvPr id="23" name="Ink 22">
                  <a:extLst>
                    <a:ext uri="{FF2B5EF4-FFF2-40B4-BE49-F238E27FC236}">
                      <a16:creationId xmlns:a16="http://schemas.microsoft.com/office/drawing/2014/main" id="{E8F73A88-C9C6-3787-3A52-3C459CC45F23}"/>
                    </a:ext>
                  </a:extLst>
                </p:cNvPr>
                <p:cNvPicPr/>
                <p:nvPr/>
              </p:nvPicPr>
              <p:blipFill>
                <a:blip r:embed="rId19"/>
                <a:stretch>
                  <a:fillRect/>
                </a:stretch>
              </p:blipFill>
              <p:spPr>
                <a:xfrm>
                  <a:off x="8740820" y="3997470"/>
                  <a:ext cx="1104480" cy="1172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AA5E698E-667F-7025-79C2-5B63FB153BAB}"/>
                    </a:ext>
                  </a:extLst>
                </p14:cNvPr>
                <p14:cNvContentPartPr/>
                <p14:nvPr/>
              </p14:nvContentPartPr>
              <p14:xfrm>
                <a:off x="8639660" y="4822590"/>
                <a:ext cx="495000" cy="445320"/>
              </p14:xfrm>
            </p:contentPart>
          </mc:Choice>
          <mc:Fallback xmlns="">
            <p:pic>
              <p:nvPicPr>
                <p:cNvPr id="24" name="Ink 23">
                  <a:extLst>
                    <a:ext uri="{FF2B5EF4-FFF2-40B4-BE49-F238E27FC236}">
                      <a16:creationId xmlns:a16="http://schemas.microsoft.com/office/drawing/2014/main" id="{AA5E698E-667F-7025-79C2-5B63FB153BAB}"/>
                    </a:ext>
                  </a:extLst>
                </p:cNvPr>
                <p:cNvPicPr/>
                <p:nvPr/>
              </p:nvPicPr>
              <p:blipFill>
                <a:blip r:embed="rId21"/>
                <a:stretch>
                  <a:fillRect/>
                </a:stretch>
              </p:blipFill>
              <p:spPr>
                <a:xfrm>
                  <a:off x="8622020" y="4804590"/>
                  <a:ext cx="53064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AB1DBE16-B44D-8006-A656-26CB16802832}"/>
                    </a:ext>
                  </a:extLst>
                </p14:cNvPr>
                <p14:cNvContentPartPr/>
                <p14:nvPr/>
              </p14:nvContentPartPr>
              <p14:xfrm>
                <a:off x="7991310" y="5574270"/>
                <a:ext cx="77400" cy="632160"/>
              </p14:xfrm>
            </p:contentPart>
          </mc:Choice>
          <mc:Fallback xmlns="">
            <p:pic>
              <p:nvPicPr>
                <p:cNvPr id="31" name="Ink 30">
                  <a:extLst>
                    <a:ext uri="{FF2B5EF4-FFF2-40B4-BE49-F238E27FC236}">
                      <a16:creationId xmlns:a16="http://schemas.microsoft.com/office/drawing/2014/main" id="{AB1DBE16-B44D-8006-A656-26CB16802832}"/>
                    </a:ext>
                  </a:extLst>
                </p:cNvPr>
                <p:cNvPicPr/>
                <p:nvPr/>
              </p:nvPicPr>
              <p:blipFill>
                <a:blip r:embed="rId23"/>
                <a:stretch>
                  <a:fillRect/>
                </a:stretch>
              </p:blipFill>
              <p:spPr>
                <a:xfrm>
                  <a:off x="7986990" y="5569950"/>
                  <a:ext cx="86040" cy="640800"/>
                </a:xfrm>
                <a:prstGeom prst="rect">
                  <a:avLst/>
                </a:prstGeom>
              </p:spPr>
            </p:pic>
          </mc:Fallback>
        </mc:AlternateContent>
      </p:grpSp>
    </p:spTree>
    <p:extLst>
      <p:ext uri="{BB962C8B-B14F-4D97-AF65-F5344CB8AC3E}">
        <p14:creationId xmlns:p14="http://schemas.microsoft.com/office/powerpoint/2010/main" val="2016466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8DCB-3AD2-B67F-ACD4-782C4A6BF29C}"/>
              </a:ext>
            </a:extLst>
          </p:cNvPr>
          <p:cNvSpPr>
            <a:spLocks noGrp="1"/>
          </p:cNvSpPr>
          <p:nvPr>
            <p:ph type="title"/>
          </p:nvPr>
        </p:nvSpPr>
        <p:spPr>
          <a:xfrm>
            <a:off x="1524000" y="457200"/>
            <a:ext cx="6444208" cy="1143000"/>
          </a:xfrm>
        </p:spPr>
        <p:txBody>
          <a:bodyPr/>
          <a:lstStyle/>
          <a:p>
            <a:r>
              <a:rPr lang="en-US" dirty="0"/>
              <a:t>AND(0000) OR(0001) ADD(0010) SUB(0011)</a:t>
            </a:r>
            <a:endParaRPr lang="en-PK" dirty="0"/>
          </a:p>
        </p:txBody>
      </p:sp>
      <p:sp>
        <p:nvSpPr>
          <p:cNvPr id="3" name="Content Placeholder 2">
            <a:extLst>
              <a:ext uri="{FF2B5EF4-FFF2-40B4-BE49-F238E27FC236}">
                <a16:creationId xmlns:a16="http://schemas.microsoft.com/office/drawing/2014/main" id="{24EE6D23-EBF5-E1A8-9593-CAAA97F3CF75}"/>
              </a:ext>
            </a:extLst>
          </p:cNvPr>
          <p:cNvSpPr>
            <a:spLocks noGrp="1"/>
          </p:cNvSpPr>
          <p:nvPr>
            <p:ph idx="1"/>
          </p:nvPr>
        </p:nvSpPr>
        <p:spPr/>
        <p:txBody>
          <a:bodyPr/>
          <a:lstStyle/>
          <a:p>
            <a:r>
              <a:rPr lang="en-US" dirty="0"/>
              <a:t>AND RA, RB      OR RA, RB      ADD RA, RB      SUB RA, RB </a:t>
            </a:r>
          </a:p>
          <a:p>
            <a:r>
              <a:rPr lang="en-US" dirty="0"/>
              <a:t>For example ADD has the opcode 0010 and I select the registers 0111 making the opcode 00100111.</a:t>
            </a:r>
          </a:p>
          <a:p>
            <a:r>
              <a:rPr lang="en-US" dirty="0"/>
              <a:t>This translates to ADD R1, R3.</a:t>
            </a:r>
          </a:p>
          <a:p>
            <a:r>
              <a:rPr lang="en-US" dirty="0"/>
              <a:t>Meaning ADD the values in registers 1 and 3 and save in register 1</a:t>
            </a:r>
          </a:p>
          <a:p>
            <a:r>
              <a:rPr lang="en-US" dirty="0"/>
              <a:t>This applies for all and or add sub operations just the first 4 bits change accordingly</a:t>
            </a:r>
          </a:p>
          <a:p>
            <a:r>
              <a:rPr lang="en-US" dirty="0"/>
              <a:t>In hex 00100111 translates to 2 7 and this is what will be entered into the ram.</a:t>
            </a:r>
            <a:endParaRPr lang="en-PK" dirty="0"/>
          </a:p>
        </p:txBody>
      </p:sp>
    </p:spTree>
    <p:extLst>
      <p:ext uri="{BB962C8B-B14F-4D97-AF65-F5344CB8AC3E}">
        <p14:creationId xmlns:p14="http://schemas.microsoft.com/office/powerpoint/2010/main" val="1687388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E93F-0FBA-E062-8E52-2C4675099D7A}"/>
              </a:ext>
            </a:extLst>
          </p:cNvPr>
          <p:cNvSpPr>
            <a:spLocks noGrp="1"/>
          </p:cNvSpPr>
          <p:nvPr>
            <p:ph type="title"/>
          </p:nvPr>
        </p:nvSpPr>
        <p:spPr/>
        <p:txBody>
          <a:bodyPr/>
          <a:lstStyle/>
          <a:p>
            <a:r>
              <a:rPr lang="en-US" dirty="0"/>
              <a:t>LOAD WORD (LW)(0100)</a:t>
            </a:r>
            <a:endParaRPr lang="en-PK" dirty="0"/>
          </a:p>
        </p:txBody>
      </p:sp>
      <p:sp>
        <p:nvSpPr>
          <p:cNvPr id="3" name="Content Placeholder 2">
            <a:extLst>
              <a:ext uri="{FF2B5EF4-FFF2-40B4-BE49-F238E27FC236}">
                <a16:creationId xmlns:a16="http://schemas.microsoft.com/office/drawing/2014/main" id="{C66FE633-8446-AD9A-3B79-6430C1CB8706}"/>
              </a:ext>
            </a:extLst>
          </p:cNvPr>
          <p:cNvSpPr>
            <a:spLocks noGrp="1"/>
          </p:cNvSpPr>
          <p:nvPr>
            <p:ph idx="1"/>
          </p:nvPr>
        </p:nvSpPr>
        <p:spPr>
          <a:xfrm>
            <a:off x="1524000" y="1844824"/>
            <a:ext cx="9144000" cy="4267200"/>
          </a:xfrm>
        </p:spPr>
        <p:txBody>
          <a:bodyPr/>
          <a:lstStyle/>
          <a:p>
            <a:r>
              <a:rPr lang="en-US" dirty="0"/>
              <a:t>LW RA, RB</a:t>
            </a:r>
          </a:p>
          <a:p>
            <a:r>
              <a:rPr lang="en-US" dirty="0"/>
              <a:t>Meaning load value from memory location in RB at RA</a:t>
            </a:r>
          </a:p>
          <a:p>
            <a:r>
              <a:rPr lang="en-US" dirty="0"/>
              <a:t>For example LW has the opcode 0100 and I select the registers 1001 making the opcode 0100 1001</a:t>
            </a:r>
          </a:p>
          <a:p>
            <a:r>
              <a:rPr lang="en-US" dirty="0"/>
              <a:t>LW R2, R1</a:t>
            </a:r>
          </a:p>
          <a:p>
            <a:r>
              <a:rPr lang="en-US" dirty="0"/>
              <a:t>In hex it translates to 4 9</a:t>
            </a:r>
          </a:p>
          <a:p>
            <a:r>
              <a:rPr lang="en-US" dirty="0"/>
              <a:t>Load value from the memory location in R1 into R2</a:t>
            </a:r>
            <a:endParaRPr lang="en-PK" dirty="0"/>
          </a:p>
        </p:txBody>
      </p:sp>
    </p:spTree>
    <p:extLst>
      <p:ext uri="{BB962C8B-B14F-4D97-AF65-F5344CB8AC3E}">
        <p14:creationId xmlns:p14="http://schemas.microsoft.com/office/powerpoint/2010/main" val="582952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055D-957A-0CDD-6B6B-D68C5523262C}"/>
              </a:ext>
            </a:extLst>
          </p:cNvPr>
          <p:cNvSpPr>
            <a:spLocks noGrp="1"/>
          </p:cNvSpPr>
          <p:nvPr>
            <p:ph type="title"/>
          </p:nvPr>
        </p:nvSpPr>
        <p:spPr/>
        <p:txBody>
          <a:bodyPr/>
          <a:lstStyle/>
          <a:p>
            <a:r>
              <a:rPr lang="en-US" dirty="0" err="1"/>
              <a:t>LWim</a:t>
            </a:r>
            <a:endParaRPr lang="en-PK" dirty="0"/>
          </a:p>
        </p:txBody>
      </p:sp>
      <p:sp>
        <p:nvSpPr>
          <p:cNvPr id="3" name="Content Placeholder 2">
            <a:extLst>
              <a:ext uri="{FF2B5EF4-FFF2-40B4-BE49-F238E27FC236}">
                <a16:creationId xmlns:a16="http://schemas.microsoft.com/office/drawing/2014/main" id="{ED7612CA-D5ED-DB6A-1510-A102E752026B}"/>
              </a:ext>
            </a:extLst>
          </p:cNvPr>
          <p:cNvSpPr>
            <a:spLocks noGrp="1"/>
          </p:cNvSpPr>
          <p:nvPr>
            <p:ph idx="1"/>
          </p:nvPr>
        </p:nvSpPr>
        <p:spPr/>
        <p:txBody>
          <a:bodyPr>
            <a:normAutofit lnSpcReduction="10000"/>
          </a:bodyPr>
          <a:lstStyle/>
          <a:p>
            <a:r>
              <a:rPr lang="en-US" dirty="0"/>
              <a:t>This is a special LW opcode in this the registers must be the same</a:t>
            </a:r>
          </a:p>
          <a:p>
            <a:endParaRPr lang="en-US" dirty="0"/>
          </a:p>
          <a:p>
            <a:r>
              <a:rPr lang="en-US" dirty="0"/>
              <a:t>Like</a:t>
            </a:r>
          </a:p>
          <a:p>
            <a:endParaRPr lang="en-US" dirty="0"/>
          </a:p>
          <a:p>
            <a:r>
              <a:rPr lang="en-US" dirty="0"/>
              <a:t>This is to load values in the registers themselves, then how else will we perform the other opcodes? they operate assuming there are already values In the registers.</a:t>
            </a:r>
          </a:p>
          <a:p>
            <a:r>
              <a:rPr lang="en-US" dirty="0"/>
              <a:t>LW RA</a:t>
            </a:r>
          </a:p>
          <a:p>
            <a:r>
              <a:rPr lang="en-US" dirty="0"/>
              <a:t>40, this loads the data from right ahead it in the ram to R0</a:t>
            </a:r>
          </a:p>
          <a:p>
            <a:r>
              <a:rPr lang="en-US" dirty="0"/>
              <a:t>4A, this loads the data  from right ahead of the opcode in ram to R2</a:t>
            </a:r>
            <a:endParaRPr lang="en-PK" dirty="0"/>
          </a:p>
        </p:txBody>
      </p:sp>
      <p:graphicFrame>
        <p:nvGraphicFramePr>
          <p:cNvPr id="4" name="Table 3">
            <a:extLst>
              <a:ext uri="{FF2B5EF4-FFF2-40B4-BE49-F238E27FC236}">
                <a16:creationId xmlns:a16="http://schemas.microsoft.com/office/drawing/2014/main" id="{C656A504-AC25-0BFE-E029-83BFDEE87988}"/>
              </a:ext>
            </a:extLst>
          </p:cNvPr>
          <p:cNvGraphicFramePr>
            <a:graphicFrameLocks noGrp="1"/>
          </p:cNvGraphicFramePr>
          <p:nvPr>
            <p:extLst>
              <p:ext uri="{D42A27DB-BD31-4B8C-83A1-F6EECF244321}">
                <p14:modId xmlns:p14="http://schemas.microsoft.com/office/powerpoint/2010/main" val="3664467163"/>
              </p:ext>
            </p:extLst>
          </p:nvPr>
        </p:nvGraphicFramePr>
        <p:xfrm>
          <a:off x="2400040" y="2223030"/>
          <a:ext cx="2304255" cy="1463040"/>
        </p:xfrm>
        <a:graphic>
          <a:graphicData uri="http://schemas.openxmlformats.org/drawingml/2006/table">
            <a:tbl>
              <a:tblPr bandRow="1">
                <a:tableStyleId>{5C22544A-7EE6-4342-B048-85BDC9FD1C3A}</a:tableStyleId>
              </a:tblPr>
              <a:tblGrid>
                <a:gridCol w="768085">
                  <a:extLst>
                    <a:ext uri="{9D8B030D-6E8A-4147-A177-3AD203B41FA5}">
                      <a16:colId xmlns:a16="http://schemas.microsoft.com/office/drawing/2014/main" val="914373990"/>
                    </a:ext>
                  </a:extLst>
                </a:gridCol>
                <a:gridCol w="768085">
                  <a:extLst>
                    <a:ext uri="{9D8B030D-6E8A-4147-A177-3AD203B41FA5}">
                      <a16:colId xmlns:a16="http://schemas.microsoft.com/office/drawing/2014/main" val="1360193408"/>
                    </a:ext>
                  </a:extLst>
                </a:gridCol>
                <a:gridCol w="768085">
                  <a:extLst>
                    <a:ext uri="{9D8B030D-6E8A-4147-A177-3AD203B41FA5}">
                      <a16:colId xmlns:a16="http://schemas.microsoft.com/office/drawing/2014/main" val="3405341327"/>
                    </a:ext>
                  </a:extLst>
                </a:gridCol>
              </a:tblGrid>
              <a:tr h="267586">
                <a:tc>
                  <a:txBody>
                    <a:bodyPr/>
                    <a:lstStyle/>
                    <a:p>
                      <a:pPr algn="ctr"/>
                      <a:r>
                        <a:rPr lang="en-US" dirty="0"/>
                        <a:t>0000</a:t>
                      </a:r>
                      <a:endParaRPr lang="en-PK" dirty="0"/>
                    </a:p>
                  </a:txBody>
                  <a:tcPr/>
                </a:tc>
                <a:tc>
                  <a:txBody>
                    <a:bodyPr/>
                    <a:lstStyle/>
                    <a:p>
                      <a:pPr algn="ctr"/>
                      <a:r>
                        <a:rPr lang="en-US" dirty="0"/>
                        <a:t>R0</a:t>
                      </a:r>
                    </a:p>
                  </a:txBody>
                  <a:tcPr/>
                </a:tc>
                <a:tc>
                  <a:txBody>
                    <a:bodyPr/>
                    <a:lstStyle/>
                    <a:p>
                      <a:pPr algn="ctr"/>
                      <a:r>
                        <a:rPr lang="en-US" dirty="0"/>
                        <a:t>0</a:t>
                      </a:r>
                    </a:p>
                  </a:txBody>
                  <a:tcPr/>
                </a:tc>
                <a:extLst>
                  <a:ext uri="{0D108BD9-81ED-4DB2-BD59-A6C34878D82A}">
                    <a16:rowId xmlns:a16="http://schemas.microsoft.com/office/drawing/2014/main" val="3618898484"/>
                  </a:ext>
                </a:extLst>
              </a:tr>
              <a:tr h="251365">
                <a:tc>
                  <a:txBody>
                    <a:bodyPr/>
                    <a:lstStyle/>
                    <a:p>
                      <a:pPr algn="ctr"/>
                      <a:r>
                        <a:rPr lang="en-US" dirty="0"/>
                        <a:t>0101</a:t>
                      </a:r>
                      <a:endParaRPr lang="en-PK" dirty="0"/>
                    </a:p>
                  </a:txBody>
                  <a:tcPr/>
                </a:tc>
                <a:tc>
                  <a:txBody>
                    <a:bodyPr/>
                    <a:lstStyle/>
                    <a:p>
                      <a:pPr algn="ctr"/>
                      <a:r>
                        <a:rPr lang="en-US" dirty="0"/>
                        <a:t>R1</a:t>
                      </a:r>
                      <a:endParaRPr lang="en-PK" dirty="0"/>
                    </a:p>
                  </a:txBody>
                  <a:tcPr/>
                </a:tc>
                <a:tc>
                  <a:txBody>
                    <a:bodyPr/>
                    <a:lstStyle/>
                    <a:p>
                      <a:pPr algn="ctr"/>
                      <a:r>
                        <a:rPr lang="en-US" dirty="0"/>
                        <a:t>5</a:t>
                      </a:r>
                      <a:endParaRPr lang="en-PK" dirty="0"/>
                    </a:p>
                  </a:txBody>
                  <a:tcPr/>
                </a:tc>
                <a:extLst>
                  <a:ext uri="{0D108BD9-81ED-4DB2-BD59-A6C34878D82A}">
                    <a16:rowId xmlns:a16="http://schemas.microsoft.com/office/drawing/2014/main" val="342304981"/>
                  </a:ext>
                </a:extLst>
              </a:tr>
              <a:tr h="251365">
                <a:tc>
                  <a:txBody>
                    <a:bodyPr/>
                    <a:lstStyle/>
                    <a:p>
                      <a:pPr algn="ctr"/>
                      <a:r>
                        <a:rPr lang="en-US" dirty="0"/>
                        <a:t>1010</a:t>
                      </a:r>
                      <a:endParaRPr lang="en-PK" dirty="0"/>
                    </a:p>
                  </a:txBody>
                  <a:tcPr/>
                </a:tc>
                <a:tc>
                  <a:txBody>
                    <a:bodyPr/>
                    <a:lstStyle/>
                    <a:p>
                      <a:pPr algn="ctr"/>
                      <a:r>
                        <a:rPr lang="en-US" dirty="0"/>
                        <a:t>R2</a:t>
                      </a:r>
                      <a:endParaRPr lang="en-PK" dirty="0"/>
                    </a:p>
                  </a:txBody>
                  <a:tcPr/>
                </a:tc>
                <a:tc>
                  <a:txBody>
                    <a:bodyPr/>
                    <a:lstStyle/>
                    <a:p>
                      <a:pPr algn="ctr"/>
                      <a:r>
                        <a:rPr lang="en-US" dirty="0"/>
                        <a:t>A</a:t>
                      </a:r>
                      <a:endParaRPr lang="en-PK" dirty="0"/>
                    </a:p>
                  </a:txBody>
                  <a:tcPr/>
                </a:tc>
                <a:extLst>
                  <a:ext uri="{0D108BD9-81ED-4DB2-BD59-A6C34878D82A}">
                    <a16:rowId xmlns:a16="http://schemas.microsoft.com/office/drawing/2014/main" val="2258133105"/>
                  </a:ext>
                </a:extLst>
              </a:tr>
              <a:tr h="251365">
                <a:tc>
                  <a:txBody>
                    <a:bodyPr/>
                    <a:lstStyle/>
                    <a:p>
                      <a:pPr algn="ctr"/>
                      <a:r>
                        <a:rPr lang="en-US" dirty="0"/>
                        <a:t>1111</a:t>
                      </a:r>
                      <a:endParaRPr lang="en-PK" dirty="0"/>
                    </a:p>
                  </a:txBody>
                  <a:tcPr/>
                </a:tc>
                <a:tc>
                  <a:txBody>
                    <a:bodyPr/>
                    <a:lstStyle/>
                    <a:p>
                      <a:pPr algn="ctr"/>
                      <a:r>
                        <a:rPr lang="en-US" dirty="0"/>
                        <a:t>R3</a:t>
                      </a:r>
                      <a:endParaRPr lang="en-PK" dirty="0"/>
                    </a:p>
                  </a:txBody>
                  <a:tcPr/>
                </a:tc>
                <a:tc>
                  <a:txBody>
                    <a:bodyPr/>
                    <a:lstStyle/>
                    <a:p>
                      <a:pPr algn="ctr"/>
                      <a:r>
                        <a:rPr lang="en-US" dirty="0"/>
                        <a:t>F</a:t>
                      </a:r>
                      <a:endParaRPr lang="en-PK" dirty="0"/>
                    </a:p>
                  </a:txBody>
                  <a:tcPr/>
                </a:tc>
                <a:extLst>
                  <a:ext uri="{0D108BD9-81ED-4DB2-BD59-A6C34878D82A}">
                    <a16:rowId xmlns:a16="http://schemas.microsoft.com/office/drawing/2014/main" val="3771383379"/>
                  </a:ext>
                </a:extLst>
              </a:tr>
            </a:tbl>
          </a:graphicData>
        </a:graphic>
      </p:graphicFrame>
      <p:pic>
        <p:nvPicPr>
          <p:cNvPr id="18" name="Picture 17">
            <a:extLst>
              <a:ext uri="{FF2B5EF4-FFF2-40B4-BE49-F238E27FC236}">
                <a16:creationId xmlns:a16="http://schemas.microsoft.com/office/drawing/2014/main" id="{15F51C28-1BF4-C6CF-4B4F-8E3C0BDA38E6}"/>
              </a:ext>
            </a:extLst>
          </p:cNvPr>
          <p:cNvPicPr>
            <a:picLocks noChangeAspect="1"/>
          </p:cNvPicPr>
          <p:nvPr/>
        </p:nvPicPr>
        <p:blipFill>
          <a:blip r:embed="rId2"/>
          <a:stretch>
            <a:fillRect/>
          </a:stretch>
        </p:blipFill>
        <p:spPr>
          <a:xfrm>
            <a:off x="7680176" y="2140049"/>
            <a:ext cx="2695951" cy="1629002"/>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F6D6CA14-0464-D612-DD41-AE6AB41F963A}"/>
                  </a:ext>
                </a:extLst>
              </p14:cNvPr>
              <p14:cNvContentPartPr/>
              <p14:nvPr/>
            </p14:nvContentPartPr>
            <p14:xfrm>
              <a:off x="8462366" y="2376926"/>
              <a:ext cx="239040" cy="304560"/>
            </p14:xfrm>
          </p:contentPart>
        </mc:Choice>
        <mc:Fallback xmlns="">
          <p:pic>
            <p:nvPicPr>
              <p:cNvPr id="20" name="Ink 19">
                <a:extLst>
                  <a:ext uri="{FF2B5EF4-FFF2-40B4-BE49-F238E27FC236}">
                    <a16:creationId xmlns:a16="http://schemas.microsoft.com/office/drawing/2014/main" id="{F6D6CA14-0464-D612-DD41-AE6AB41F963A}"/>
                  </a:ext>
                </a:extLst>
              </p:cNvPr>
              <p:cNvPicPr/>
              <p:nvPr/>
            </p:nvPicPr>
            <p:blipFill>
              <a:blip r:embed="rId4"/>
              <a:stretch>
                <a:fillRect/>
              </a:stretch>
            </p:blipFill>
            <p:spPr>
              <a:xfrm>
                <a:off x="8458046" y="2372606"/>
                <a:ext cx="247680" cy="313200"/>
              </a:xfrm>
              <a:prstGeom prst="rect">
                <a:avLst/>
              </a:prstGeom>
            </p:spPr>
          </p:pic>
        </mc:Fallback>
      </mc:AlternateContent>
      <p:grpSp>
        <p:nvGrpSpPr>
          <p:cNvPr id="32" name="Group 31">
            <a:extLst>
              <a:ext uri="{FF2B5EF4-FFF2-40B4-BE49-F238E27FC236}">
                <a16:creationId xmlns:a16="http://schemas.microsoft.com/office/drawing/2014/main" id="{50504F60-D440-5E29-2799-B2C82CCE81D2}"/>
              </a:ext>
            </a:extLst>
          </p:cNvPr>
          <p:cNvGrpSpPr/>
          <p:nvPr/>
        </p:nvGrpSpPr>
        <p:grpSpPr>
          <a:xfrm>
            <a:off x="8595206" y="919286"/>
            <a:ext cx="1467000" cy="1510560"/>
            <a:chOff x="8595206" y="919286"/>
            <a:chExt cx="1467000" cy="1510560"/>
          </a:xfrm>
        </p:grpSpPr>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4ADBCA50-33C2-0DFD-3993-49318572D517}"/>
                    </a:ext>
                  </a:extLst>
                </p14:cNvPr>
                <p14:cNvContentPartPr/>
                <p14:nvPr/>
              </p14:nvContentPartPr>
              <p14:xfrm>
                <a:off x="8894726" y="919286"/>
                <a:ext cx="379440" cy="754560"/>
              </p14:xfrm>
            </p:contentPart>
          </mc:Choice>
          <mc:Fallback xmlns="">
            <p:pic>
              <p:nvPicPr>
                <p:cNvPr id="22" name="Ink 21">
                  <a:extLst>
                    <a:ext uri="{FF2B5EF4-FFF2-40B4-BE49-F238E27FC236}">
                      <a16:creationId xmlns:a16="http://schemas.microsoft.com/office/drawing/2014/main" id="{4ADBCA50-33C2-0DFD-3993-49318572D517}"/>
                    </a:ext>
                  </a:extLst>
                </p:cNvPr>
                <p:cNvPicPr/>
                <p:nvPr/>
              </p:nvPicPr>
              <p:blipFill>
                <a:blip r:embed="rId6"/>
                <a:stretch>
                  <a:fillRect/>
                </a:stretch>
              </p:blipFill>
              <p:spPr>
                <a:xfrm>
                  <a:off x="8890406" y="914966"/>
                  <a:ext cx="388080" cy="763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A6F4D848-EAD9-D70C-C1C8-34642BB59FE6}"/>
                    </a:ext>
                  </a:extLst>
                </p14:cNvPr>
                <p14:cNvContentPartPr/>
                <p14:nvPr/>
              </p14:nvContentPartPr>
              <p14:xfrm>
                <a:off x="9575846" y="1005326"/>
                <a:ext cx="11880" cy="848520"/>
              </p14:xfrm>
            </p:contentPart>
          </mc:Choice>
          <mc:Fallback xmlns="">
            <p:pic>
              <p:nvPicPr>
                <p:cNvPr id="23" name="Ink 22">
                  <a:extLst>
                    <a:ext uri="{FF2B5EF4-FFF2-40B4-BE49-F238E27FC236}">
                      <a16:creationId xmlns:a16="http://schemas.microsoft.com/office/drawing/2014/main" id="{A6F4D848-EAD9-D70C-C1C8-34642BB59FE6}"/>
                    </a:ext>
                  </a:extLst>
                </p:cNvPr>
                <p:cNvPicPr/>
                <p:nvPr/>
              </p:nvPicPr>
              <p:blipFill>
                <a:blip r:embed="rId8"/>
                <a:stretch>
                  <a:fillRect/>
                </a:stretch>
              </p:blipFill>
              <p:spPr>
                <a:xfrm>
                  <a:off x="9571526" y="1001006"/>
                  <a:ext cx="20520" cy="857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32F21821-7671-BB86-3615-01F4EE9ECB9D}"/>
                    </a:ext>
                  </a:extLst>
                </p14:cNvPr>
                <p14:cNvContentPartPr/>
                <p14:nvPr/>
              </p14:nvContentPartPr>
              <p14:xfrm>
                <a:off x="9399446" y="979406"/>
                <a:ext cx="188640" cy="192240"/>
              </p14:xfrm>
            </p:contentPart>
          </mc:Choice>
          <mc:Fallback xmlns="">
            <p:pic>
              <p:nvPicPr>
                <p:cNvPr id="25" name="Ink 24">
                  <a:extLst>
                    <a:ext uri="{FF2B5EF4-FFF2-40B4-BE49-F238E27FC236}">
                      <a16:creationId xmlns:a16="http://schemas.microsoft.com/office/drawing/2014/main" id="{32F21821-7671-BB86-3615-01F4EE9ECB9D}"/>
                    </a:ext>
                  </a:extLst>
                </p:cNvPr>
                <p:cNvPicPr/>
                <p:nvPr/>
              </p:nvPicPr>
              <p:blipFill>
                <a:blip r:embed="rId10"/>
                <a:stretch>
                  <a:fillRect/>
                </a:stretch>
              </p:blipFill>
              <p:spPr>
                <a:xfrm>
                  <a:off x="9395126" y="975086"/>
                  <a:ext cx="1972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E3BD5A85-B877-FA73-13E1-87BB90A83B3D}"/>
                    </a:ext>
                  </a:extLst>
                </p14:cNvPr>
                <p14:cNvContentPartPr/>
                <p14:nvPr/>
              </p14:nvContentPartPr>
              <p14:xfrm>
                <a:off x="9234926" y="1867526"/>
                <a:ext cx="827280" cy="360"/>
              </p14:xfrm>
            </p:contentPart>
          </mc:Choice>
          <mc:Fallback xmlns="">
            <p:pic>
              <p:nvPicPr>
                <p:cNvPr id="27" name="Ink 26">
                  <a:extLst>
                    <a:ext uri="{FF2B5EF4-FFF2-40B4-BE49-F238E27FC236}">
                      <a16:creationId xmlns:a16="http://schemas.microsoft.com/office/drawing/2014/main" id="{E3BD5A85-B877-FA73-13E1-87BB90A83B3D}"/>
                    </a:ext>
                  </a:extLst>
                </p:cNvPr>
                <p:cNvPicPr/>
                <p:nvPr/>
              </p:nvPicPr>
              <p:blipFill>
                <a:blip r:embed="rId12"/>
                <a:stretch>
                  <a:fillRect/>
                </a:stretch>
              </p:blipFill>
              <p:spPr>
                <a:xfrm>
                  <a:off x="9230606" y="1863206"/>
                  <a:ext cx="8359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BA211C70-9626-7300-458C-CCF711D4566F}"/>
                    </a:ext>
                  </a:extLst>
                </p14:cNvPr>
                <p14:cNvContentPartPr/>
                <p14:nvPr/>
              </p14:nvContentPartPr>
              <p14:xfrm>
                <a:off x="8595206" y="1804166"/>
                <a:ext cx="353520" cy="625680"/>
              </p14:xfrm>
            </p:contentPart>
          </mc:Choice>
          <mc:Fallback xmlns="">
            <p:pic>
              <p:nvPicPr>
                <p:cNvPr id="29" name="Ink 28">
                  <a:extLst>
                    <a:ext uri="{FF2B5EF4-FFF2-40B4-BE49-F238E27FC236}">
                      <a16:creationId xmlns:a16="http://schemas.microsoft.com/office/drawing/2014/main" id="{BA211C70-9626-7300-458C-CCF711D4566F}"/>
                    </a:ext>
                  </a:extLst>
                </p:cNvPr>
                <p:cNvPicPr/>
                <p:nvPr/>
              </p:nvPicPr>
              <p:blipFill>
                <a:blip r:embed="rId14"/>
                <a:stretch>
                  <a:fillRect/>
                </a:stretch>
              </p:blipFill>
              <p:spPr>
                <a:xfrm>
                  <a:off x="8590886" y="1799846"/>
                  <a:ext cx="362160" cy="634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B92CBC69-5BA6-22D6-E9A0-9EF75AC35446}"/>
                    </a:ext>
                  </a:extLst>
                </p14:cNvPr>
                <p14:cNvContentPartPr/>
                <p14:nvPr/>
              </p14:nvContentPartPr>
              <p14:xfrm>
                <a:off x="8706086" y="1749086"/>
                <a:ext cx="254880" cy="53640"/>
              </p14:xfrm>
            </p:contentPart>
          </mc:Choice>
          <mc:Fallback xmlns="">
            <p:pic>
              <p:nvPicPr>
                <p:cNvPr id="30" name="Ink 29">
                  <a:extLst>
                    <a:ext uri="{FF2B5EF4-FFF2-40B4-BE49-F238E27FC236}">
                      <a16:creationId xmlns:a16="http://schemas.microsoft.com/office/drawing/2014/main" id="{B92CBC69-5BA6-22D6-E9A0-9EF75AC35446}"/>
                    </a:ext>
                  </a:extLst>
                </p:cNvPr>
                <p:cNvPicPr/>
                <p:nvPr/>
              </p:nvPicPr>
              <p:blipFill>
                <a:blip r:embed="rId16"/>
                <a:stretch>
                  <a:fillRect/>
                </a:stretch>
              </p:blipFill>
              <p:spPr>
                <a:xfrm>
                  <a:off x="8701766" y="1744766"/>
                  <a:ext cx="26352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A3D0C4C2-4810-95D9-4669-292C59989F80}"/>
                    </a:ext>
                  </a:extLst>
                </p14:cNvPr>
                <p14:cNvContentPartPr/>
                <p14:nvPr/>
              </p14:nvContentPartPr>
              <p14:xfrm>
                <a:off x="8947646" y="1841246"/>
                <a:ext cx="360" cy="222120"/>
              </p14:xfrm>
            </p:contentPart>
          </mc:Choice>
          <mc:Fallback xmlns="">
            <p:pic>
              <p:nvPicPr>
                <p:cNvPr id="31" name="Ink 30">
                  <a:extLst>
                    <a:ext uri="{FF2B5EF4-FFF2-40B4-BE49-F238E27FC236}">
                      <a16:creationId xmlns:a16="http://schemas.microsoft.com/office/drawing/2014/main" id="{A3D0C4C2-4810-95D9-4669-292C59989F80}"/>
                    </a:ext>
                  </a:extLst>
                </p:cNvPr>
                <p:cNvPicPr/>
                <p:nvPr/>
              </p:nvPicPr>
              <p:blipFill>
                <a:blip r:embed="rId18"/>
                <a:stretch>
                  <a:fillRect/>
                </a:stretch>
              </p:blipFill>
              <p:spPr>
                <a:xfrm>
                  <a:off x="8943326" y="1836926"/>
                  <a:ext cx="9000" cy="230760"/>
                </a:xfrm>
                <a:prstGeom prst="rect">
                  <a:avLst/>
                </a:prstGeom>
              </p:spPr>
            </p:pic>
          </mc:Fallback>
        </mc:AlternateContent>
      </p:grpSp>
    </p:spTree>
    <p:extLst>
      <p:ext uri="{BB962C8B-B14F-4D97-AF65-F5344CB8AC3E}">
        <p14:creationId xmlns:p14="http://schemas.microsoft.com/office/powerpoint/2010/main" val="3256441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E93F-0FBA-E062-8E52-2C4675099D7A}"/>
              </a:ext>
            </a:extLst>
          </p:cNvPr>
          <p:cNvSpPr>
            <a:spLocks noGrp="1"/>
          </p:cNvSpPr>
          <p:nvPr>
            <p:ph type="title"/>
          </p:nvPr>
        </p:nvSpPr>
        <p:spPr/>
        <p:txBody>
          <a:bodyPr/>
          <a:lstStyle/>
          <a:p>
            <a:r>
              <a:rPr lang="en-US" dirty="0"/>
              <a:t>SAVE WORD (SW)(0101)</a:t>
            </a:r>
            <a:endParaRPr lang="en-PK" dirty="0"/>
          </a:p>
        </p:txBody>
      </p:sp>
      <p:sp>
        <p:nvSpPr>
          <p:cNvPr id="3" name="Content Placeholder 2">
            <a:extLst>
              <a:ext uri="{FF2B5EF4-FFF2-40B4-BE49-F238E27FC236}">
                <a16:creationId xmlns:a16="http://schemas.microsoft.com/office/drawing/2014/main" id="{C66FE633-8446-AD9A-3B79-6430C1CB8706}"/>
              </a:ext>
            </a:extLst>
          </p:cNvPr>
          <p:cNvSpPr>
            <a:spLocks noGrp="1"/>
          </p:cNvSpPr>
          <p:nvPr>
            <p:ph idx="1"/>
          </p:nvPr>
        </p:nvSpPr>
        <p:spPr>
          <a:xfrm>
            <a:off x="1524000" y="1844824"/>
            <a:ext cx="9144000" cy="4267200"/>
          </a:xfrm>
        </p:spPr>
        <p:txBody>
          <a:bodyPr/>
          <a:lstStyle/>
          <a:p>
            <a:r>
              <a:rPr lang="en-US" dirty="0"/>
              <a:t>SW RA, RB</a:t>
            </a:r>
          </a:p>
          <a:p>
            <a:r>
              <a:rPr lang="en-US" dirty="0"/>
              <a:t>Meaning save value from RA to memory location in RB</a:t>
            </a:r>
          </a:p>
          <a:p>
            <a:r>
              <a:rPr lang="en-US" dirty="0"/>
              <a:t>For example, SW has the opcode 0101 and I select the registers 1001 making the opcode 0101 1001</a:t>
            </a:r>
          </a:p>
          <a:p>
            <a:r>
              <a:rPr lang="en-US" dirty="0"/>
              <a:t>SW R2, R1</a:t>
            </a:r>
          </a:p>
          <a:p>
            <a:r>
              <a:rPr lang="en-US" dirty="0"/>
              <a:t>In hex it translates to 5 9</a:t>
            </a:r>
          </a:p>
          <a:p>
            <a:r>
              <a:rPr lang="en-US" dirty="0"/>
              <a:t>Save value from R2 to memory location in R1</a:t>
            </a:r>
          </a:p>
        </p:txBody>
      </p:sp>
    </p:spTree>
    <p:extLst>
      <p:ext uri="{BB962C8B-B14F-4D97-AF65-F5344CB8AC3E}">
        <p14:creationId xmlns:p14="http://schemas.microsoft.com/office/powerpoint/2010/main" val="3375207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055D-957A-0CDD-6B6B-D68C5523262C}"/>
              </a:ext>
            </a:extLst>
          </p:cNvPr>
          <p:cNvSpPr>
            <a:spLocks noGrp="1"/>
          </p:cNvSpPr>
          <p:nvPr>
            <p:ph type="title"/>
          </p:nvPr>
        </p:nvSpPr>
        <p:spPr/>
        <p:txBody>
          <a:bodyPr/>
          <a:lstStyle/>
          <a:p>
            <a:r>
              <a:rPr lang="en-US" dirty="0" err="1"/>
              <a:t>LWim</a:t>
            </a:r>
            <a:endParaRPr lang="en-PK" dirty="0"/>
          </a:p>
        </p:txBody>
      </p:sp>
      <p:sp>
        <p:nvSpPr>
          <p:cNvPr id="3" name="Content Placeholder 2">
            <a:extLst>
              <a:ext uri="{FF2B5EF4-FFF2-40B4-BE49-F238E27FC236}">
                <a16:creationId xmlns:a16="http://schemas.microsoft.com/office/drawing/2014/main" id="{ED7612CA-D5ED-DB6A-1510-A102E752026B}"/>
              </a:ext>
            </a:extLst>
          </p:cNvPr>
          <p:cNvSpPr>
            <a:spLocks noGrp="1"/>
          </p:cNvSpPr>
          <p:nvPr>
            <p:ph idx="1"/>
          </p:nvPr>
        </p:nvSpPr>
        <p:spPr/>
        <p:txBody>
          <a:bodyPr>
            <a:normAutofit/>
          </a:bodyPr>
          <a:lstStyle/>
          <a:p>
            <a:r>
              <a:rPr lang="en-US" dirty="0"/>
              <a:t>This is a special SW opcode in this the registers must be the same</a:t>
            </a:r>
          </a:p>
          <a:p>
            <a:endParaRPr lang="en-US" dirty="0"/>
          </a:p>
          <a:p>
            <a:r>
              <a:rPr lang="en-US" dirty="0"/>
              <a:t>Like</a:t>
            </a:r>
          </a:p>
          <a:p>
            <a:endParaRPr lang="en-US" dirty="0"/>
          </a:p>
          <a:p>
            <a:r>
              <a:rPr lang="en-US" dirty="0"/>
              <a:t>This is to save values from the registers themselves, this is the only way to store a value in the ram directly without needing an address as.</a:t>
            </a:r>
          </a:p>
          <a:p>
            <a:r>
              <a:rPr lang="en-US" dirty="0"/>
              <a:t>SW RA</a:t>
            </a:r>
          </a:p>
          <a:p>
            <a:r>
              <a:rPr lang="en-US" dirty="0"/>
              <a:t>5F, this saves the from R3 directly to the location right ahead it in the ram</a:t>
            </a:r>
          </a:p>
          <a:p>
            <a:r>
              <a:rPr lang="en-US" dirty="0"/>
              <a:t>50, this saves the from R0 data right ahead of the opcode in ram</a:t>
            </a:r>
            <a:endParaRPr lang="en-PK" dirty="0"/>
          </a:p>
        </p:txBody>
      </p:sp>
      <p:graphicFrame>
        <p:nvGraphicFramePr>
          <p:cNvPr id="4" name="Table 3">
            <a:extLst>
              <a:ext uri="{FF2B5EF4-FFF2-40B4-BE49-F238E27FC236}">
                <a16:creationId xmlns:a16="http://schemas.microsoft.com/office/drawing/2014/main" id="{C656A504-AC25-0BFE-E029-83BFDEE87988}"/>
              </a:ext>
            </a:extLst>
          </p:cNvPr>
          <p:cNvGraphicFramePr>
            <a:graphicFrameLocks noGrp="1"/>
          </p:cNvGraphicFramePr>
          <p:nvPr/>
        </p:nvGraphicFramePr>
        <p:xfrm>
          <a:off x="2400040" y="2223030"/>
          <a:ext cx="2304255" cy="1463040"/>
        </p:xfrm>
        <a:graphic>
          <a:graphicData uri="http://schemas.openxmlformats.org/drawingml/2006/table">
            <a:tbl>
              <a:tblPr bandRow="1">
                <a:tableStyleId>{5C22544A-7EE6-4342-B048-85BDC9FD1C3A}</a:tableStyleId>
              </a:tblPr>
              <a:tblGrid>
                <a:gridCol w="768085">
                  <a:extLst>
                    <a:ext uri="{9D8B030D-6E8A-4147-A177-3AD203B41FA5}">
                      <a16:colId xmlns:a16="http://schemas.microsoft.com/office/drawing/2014/main" val="914373990"/>
                    </a:ext>
                  </a:extLst>
                </a:gridCol>
                <a:gridCol w="768085">
                  <a:extLst>
                    <a:ext uri="{9D8B030D-6E8A-4147-A177-3AD203B41FA5}">
                      <a16:colId xmlns:a16="http://schemas.microsoft.com/office/drawing/2014/main" val="1360193408"/>
                    </a:ext>
                  </a:extLst>
                </a:gridCol>
                <a:gridCol w="768085">
                  <a:extLst>
                    <a:ext uri="{9D8B030D-6E8A-4147-A177-3AD203B41FA5}">
                      <a16:colId xmlns:a16="http://schemas.microsoft.com/office/drawing/2014/main" val="3405341327"/>
                    </a:ext>
                  </a:extLst>
                </a:gridCol>
              </a:tblGrid>
              <a:tr h="267586">
                <a:tc>
                  <a:txBody>
                    <a:bodyPr/>
                    <a:lstStyle/>
                    <a:p>
                      <a:pPr algn="ctr"/>
                      <a:r>
                        <a:rPr lang="en-US" dirty="0"/>
                        <a:t>0000</a:t>
                      </a:r>
                      <a:endParaRPr lang="en-PK" dirty="0"/>
                    </a:p>
                  </a:txBody>
                  <a:tcPr/>
                </a:tc>
                <a:tc>
                  <a:txBody>
                    <a:bodyPr/>
                    <a:lstStyle/>
                    <a:p>
                      <a:pPr algn="ctr"/>
                      <a:r>
                        <a:rPr lang="en-US" dirty="0"/>
                        <a:t>R0</a:t>
                      </a:r>
                    </a:p>
                  </a:txBody>
                  <a:tcPr/>
                </a:tc>
                <a:tc>
                  <a:txBody>
                    <a:bodyPr/>
                    <a:lstStyle/>
                    <a:p>
                      <a:pPr algn="ctr"/>
                      <a:r>
                        <a:rPr lang="en-US" dirty="0"/>
                        <a:t>0</a:t>
                      </a:r>
                    </a:p>
                  </a:txBody>
                  <a:tcPr/>
                </a:tc>
                <a:extLst>
                  <a:ext uri="{0D108BD9-81ED-4DB2-BD59-A6C34878D82A}">
                    <a16:rowId xmlns:a16="http://schemas.microsoft.com/office/drawing/2014/main" val="3618898484"/>
                  </a:ext>
                </a:extLst>
              </a:tr>
              <a:tr h="251365">
                <a:tc>
                  <a:txBody>
                    <a:bodyPr/>
                    <a:lstStyle/>
                    <a:p>
                      <a:pPr algn="ctr"/>
                      <a:r>
                        <a:rPr lang="en-US" dirty="0"/>
                        <a:t>0101</a:t>
                      </a:r>
                      <a:endParaRPr lang="en-PK" dirty="0"/>
                    </a:p>
                  </a:txBody>
                  <a:tcPr/>
                </a:tc>
                <a:tc>
                  <a:txBody>
                    <a:bodyPr/>
                    <a:lstStyle/>
                    <a:p>
                      <a:pPr algn="ctr"/>
                      <a:r>
                        <a:rPr lang="en-US" dirty="0"/>
                        <a:t>R1</a:t>
                      </a:r>
                      <a:endParaRPr lang="en-PK" dirty="0"/>
                    </a:p>
                  </a:txBody>
                  <a:tcPr/>
                </a:tc>
                <a:tc>
                  <a:txBody>
                    <a:bodyPr/>
                    <a:lstStyle/>
                    <a:p>
                      <a:pPr algn="ctr"/>
                      <a:r>
                        <a:rPr lang="en-US" dirty="0"/>
                        <a:t>5</a:t>
                      </a:r>
                      <a:endParaRPr lang="en-PK" dirty="0"/>
                    </a:p>
                  </a:txBody>
                  <a:tcPr/>
                </a:tc>
                <a:extLst>
                  <a:ext uri="{0D108BD9-81ED-4DB2-BD59-A6C34878D82A}">
                    <a16:rowId xmlns:a16="http://schemas.microsoft.com/office/drawing/2014/main" val="342304981"/>
                  </a:ext>
                </a:extLst>
              </a:tr>
              <a:tr h="251365">
                <a:tc>
                  <a:txBody>
                    <a:bodyPr/>
                    <a:lstStyle/>
                    <a:p>
                      <a:pPr algn="ctr"/>
                      <a:r>
                        <a:rPr lang="en-US" dirty="0"/>
                        <a:t>1010</a:t>
                      </a:r>
                      <a:endParaRPr lang="en-PK" dirty="0"/>
                    </a:p>
                  </a:txBody>
                  <a:tcPr/>
                </a:tc>
                <a:tc>
                  <a:txBody>
                    <a:bodyPr/>
                    <a:lstStyle/>
                    <a:p>
                      <a:pPr algn="ctr"/>
                      <a:r>
                        <a:rPr lang="en-US" dirty="0"/>
                        <a:t>R2</a:t>
                      </a:r>
                      <a:endParaRPr lang="en-PK" dirty="0"/>
                    </a:p>
                  </a:txBody>
                  <a:tcPr/>
                </a:tc>
                <a:tc>
                  <a:txBody>
                    <a:bodyPr/>
                    <a:lstStyle/>
                    <a:p>
                      <a:pPr algn="ctr"/>
                      <a:r>
                        <a:rPr lang="en-US" dirty="0"/>
                        <a:t>A</a:t>
                      </a:r>
                      <a:endParaRPr lang="en-PK" dirty="0"/>
                    </a:p>
                  </a:txBody>
                  <a:tcPr/>
                </a:tc>
                <a:extLst>
                  <a:ext uri="{0D108BD9-81ED-4DB2-BD59-A6C34878D82A}">
                    <a16:rowId xmlns:a16="http://schemas.microsoft.com/office/drawing/2014/main" val="2258133105"/>
                  </a:ext>
                </a:extLst>
              </a:tr>
              <a:tr h="251365">
                <a:tc>
                  <a:txBody>
                    <a:bodyPr/>
                    <a:lstStyle/>
                    <a:p>
                      <a:pPr algn="ctr"/>
                      <a:r>
                        <a:rPr lang="en-US" dirty="0"/>
                        <a:t>1111</a:t>
                      </a:r>
                      <a:endParaRPr lang="en-PK" dirty="0"/>
                    </a:p>
                  </a:txBody>
                  <a:tcPr/>
                </a:tc>
                <a:tc>
                  <a:txBody>
                    <a:bodyPr/>
                    <a:lstStyle/>
                    <a:p>
                      <a:pPr algn="ctr"/>
                      <a:r>
                        <a:rPr lang="en-US" dirty="0"/>
                        <a:t>R3</a:t>
                      </a:r>
                      <a:endParaRPr lang="en-PK" dirty="0"/>
                    </a:p>
                  </a:txBody>
                  <a:tcPr/>
                </a:tc>
                <a:tc>
                  <a:txBody>
                    <a:bodyPr/>
                    <a:lstStyle/>
                    <a:p>
                      <a:pPr algn="ctr"/>
                      <a:r>
                        <a:rPr lang="en-US" dirty="0"/>
                        <a:t>F</a:t>
                      </a:r>
                      <a:endParaRPr lang="en-PK" dirty="0"/>
                    </a:p>
                  </a:txBody>
                  <a:tcPr/>
                </a:tc>
                <a:extLst>
                  <a:ext uri="{0D108BD9-81ED-4DB2-BD59-A6C34878D82A}">
                    <a16:rowId xmlns:a16="http://schemas.microsoft.com/office/drawing/2014/main" val="3771383379"/>
                  </a:ext>
                </a:extLst>
              </a:tr>
            </a:tbl>
          </a:graphicData>
        </a:graphic>
      </p:graphicFrame>
    </p:spTree>
    <p:extLst>
      <p:ext uri="{BB962C8B-B14F-4D97-AF65-F5344CB8AC3E}">
        <p14:creationId xmlns:p14="http://schemas.microsoft.com/office/powerpoint/2010/main" val="87072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first: How it do?</a:t>
            </a:r>
            <a:endParaRPr dirty="0"/>
          </a:p>
        </p:txBody>
      </p:sp>
      <p:sp>
        <p:nvSpPr>
          <p:cNvPr id="4" name="Content Placeholder 3">
            <a:extLst>
              <a:ext uri="{FF2B5EF4-FFF2-40B4-BE49-F238E27FC236}">
                <a16:creationId xmlns:a16="http://schemas.microsoft.com/office/drawing/2014/main" id="{B5FF9DC2-EC69-5ACD-E365-290B31C22B94}"/>
              </a:ext>
            </a:extLst>
          </p:cNvPr>
          <p:cNvSpPr>
            <a:spLocks noGrp="1"/>
          </p:cNvSpPr>
          <p:nvPr>
            <p:ph idx="1"/>
          </p:nvPr>
        </p:nvSpPr>
        <p:spPr/>
        <p:txBody>
          <a:bodyPr/>
          <a:lstStyle/>
          <a:p>
            <a:r>
              <a:rPr lang="en-US" dirty="0"/>
              <a:t>Computers are stupid but good and fast workers.</a:t>
            </a:r>
          </a:p>
          <a:p>
            <a:r>
              <a:rPr lang="en-US" dirty="0"/>
              <a:t>They do exactly as told (EXACTLY!), we need them to apply some logic on their own </a:t>
            </a:r>
            <a:r>
              <a:rPr lang="en-US" dirty="0" err="1"/>
              <a:t>y’know</a:t>
            </a:r>
            <a:r>
              <a:rPr lang="en-US" dirty="0"/>
              <a:t>?</a:t>
            </a:r>
          </a:p>
          <a:p>
            <a:r>
              <a:rPr lang="en-US" dirty="0"/>
              <a:t>So we introduce ‘Logic gates’ , the CPU's braincells</a:t>
            </a:r>
          </a:p>
          <a:p>
            <a:r>
              <a:rPr lang="en-US" dirty="0"/>
              <a:t>The more the gates the better it thinks</a:t>
            </a:r>
          </a:p>
          <a:p>
            <a:r>
              <a:rPr lang="en-US" dirty="0"/>
              <a:t>They aren’t actual gates with door knobs but components that control whether a bit can flow through or not</a:t>
            </a: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81F0A36-93E6-9ECF-2313-1ECD58C00D10}"/>
                  </a:ext>
                </a:extLst>
              </p14:cNvPr>
              <p14:cNvContentPartPr/>
              <p14:nvPr/>
            </p14:nvContentPartPr>
            <p14:xfrm>
              <a:off x="8373185" y="4446914"/>
              <a:ext cx="101520" cy="37080"/>
            </p14:xfrm>
          </p:contentPart>
        </mc:Choice>
        <mc:Fallback xmlns="">
          <p:pic>
            <p:nvPicPr>
              <p:cNvPr id="5" name="Ink 4">
                <a:extLst>
                  <a:ext uri="{FF2B5EF4-FFF2-40B4-BE49-F238E27FC236}">
                    <a16:creationId xmlns:a16="http://schemas.microsoft.com/office/drawing/2014/main" id="{881F0A36-93E6-9ECF-2313-1ECD58C00D10}"/>
                  </a:ext>
                </a:extLst>
              </p:cNvPr>
              <p:cNvPicPr/>
              <p:nvPr/>
            </p:nvPicPr>
            <p:blipFill>
              <a:blip r:embed="rId3"/>
              <a:stretch>
                <a:fillRect/>
              </a:stretch>
            </p:blipFill>
            <p:spPr>
              <a:xfrm>
                <a:off x="8355185" y="4429274"/>
                <a:ext cx="137160" cy="72720"/>
              </a:xfrm>
              <a:prstGeom prst="rect">
                <a:avLst/>
              </a:prstGeom>
            </p:spPr>
          </p:pic>
        </mc:Fallback>
      </mc:AlternateContent>
    </p:spTree>
    <p:extLst>
      <p:ext uri="{BB962C8B-B14F-4D97-AF65-F5344CB8AC3E}">
        <p14:creationId xmlns:p14="http://schemas.microsoft.com/office/powerpoint/2010/main" val="1153027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A21D-D0D1-B5BE-0E78-9EE68A67069E}"/>
              </a:ext>
            </a:extLst>
          </p:cNvPr>
          <p:cNvSpPr>
            <a:spLocks noGrp="1"/>
          </p:cNvSpPr>
          <p:nvPr>
            <p:ph type="title"/>
          </p:nvPr>
        </p:nvSpPr>
        <p:spPr/>
        <p:txBody>
          <a:bodyPr/>
          <a:lstStyle/>
          <a:p>
            <a:r>
              <a:rPr lang="en-US" dirty="0"/>
              <a:t>MOV(0110) move</a:t>
            </a:r>
            <a:endParaRPr lang="en-PK" dirty="0"/>
          </a:p>
        </p:txBody>
      </p:sp>
      <p:sp>
        <p:nvSpPr>
          <p:cNvPr id="3" name="Content Placeholder 2">
            <a:extLst>
              <a:ext uri="{FF2B5EF4-FFF2-40B4-BE49-F238E27FC236}">
                <a16:creationId xmlns:a16="http://schemas.microsoft.com/office/drawing/2014/main" id="{3B8B2220-B9D6-E158-4C4B-A0D686B03AFC}"/>
              </a:ext>
            </a:extLst>
          </p:cNvPr>
          <p:cNvSpPr>
            <a:spLocks noGrp="1"/>
          </p:cNvSpPr>
          <p:nvPr>
            <p:ph idx="1"/>
          </p:nvPr>
        </p:nvSpPr>
        <p:spPr/>
        <p:txBody>
          <a:bodyPr/>
          <a:lstStyle/>
          <a:p>
            <a:r>
              <a:rPr lang="en-US" dirty="0"/>
              <a:t>MOV RA, RB</a:t>
            </a:r>
          </a:p>
          <a:p>
            <a:r>
              <a:rPr lang="en-US" dirty="0"/>
              <a:t>This moves value from RB to RA without flushing RB’s value</a:t>
            </a:r>
          </a:p>
          <a:p>
            <a:r>
              <a:rPr lang="en-US" dirty="0"/>
              <a:t>0110 0110 this means move value from R2 to R1 while keeping R2</a:t>
            </a:r>
          </a:p>
          <a:p>
            <a:r>
              <a:rPr lang="en-US" dirty="0"/>
              <a:t>Hex=  6 6</a:t>
            </a:r>
          </a:p>
          <a:p>
            <a:endParaRPr lang="en-PK" dirty="0"/>
          </a:p>
        </p:txBody>
      </p:sp>
    </p:spTree>
    <p:extLst>
      <p:ext uri="{BB962C8B-B14F-4D97-AF65-F5344CB8AC3E}">
        <p14:creationId xmlns:p14="http://schemas.microsoft.com/office/powerpoint/2010/main" val="759012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EF74-2FB8-D924-934F-35D2A51AF0C1}"/>
              </a:ext>
            </a:extLst>
          </p:cNvPr>
          <p:cNvSpPr>
            <a:spLocks noGrp="1"/>
          </p:cNvSpPr>
          <p:nvPr>
            <p:ph type="title"/>
          </p:nvPr>
        </p:nvSpPr>
        <p:spPr/>
        <p:txBody>
          <a:bodyPr/>
          <a:lstStyle/>
          <a:p>
            <a:r>
              <a:rPr lang="en-US" dirty="0"/>
              <a:t>NOP (0111)</a:t>
            </a:r>
            <a:endParaRPr lang="en-PK" dirty="0"/>
          </a:p>
        </p:txBody>
      </p:sp>
      <p:sp>
        <p:nvSpPr>
          <p:cNvPr id="3" name="Content Placeholder 2">
            <a:extLst>
              <a:ext uri="{FF2B5EF4-FFF2-40B4-BE49-F238E27FC236}">
                <a16:creationId xmlns:a16="http://schemas.microsoft.com/office/drawing/2014/main" id="{EFC38B07-A6AC-000D-AD54-A56B545FF084}"/>
              </a:ext>
            </a:extLst>
          </p:cNvPr>
          <p:cNvSpPr>
            <a:spLocks noGrp="1"/>
          </p:cNvSpPr>
          <p:nvPr>
            <p:ph idx="1"/>
          </p:nvPr>
        </p:nvSpPr>
        <p:spPr/>
        <p:txBody>
          <a:bodyPr/>
          <a:lstStyle/>
          <a:p>
            <a:r>
              <a:rPr lang="en-US" dirty="0"/>
              <a:t>NOP RA</a:t>
            </a:r>
          </a:p>
          <a:p>
            <a:r>
              <a:rPr lang="en-US" dirty="0"/>
              <a:t>Does nothing </a:t>
            </a:r>
          </a:p>
          <a:p>
            <a:r>
              <a:rPr lang="en-US" dirty="0"/>
              <a:t>HEX = 70</a:t>
            </a:r>
            <a:endParaRPr lang="en-PK" dirty="0"/>
          </a:p>
        </p:txBody>
      </p:sp>
    </p:spTree>
    <p:extLst>
      <p:ext uri="{BB962C8B-B14F-4D97-AF65-F5344CB8AC3E}">
        <p14:creationId xmlns:p14="http://schemas.microsoft.com/office/powerpoint/2010/main" val="4217725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0EE2-CFB4-1C34-A1B8-CF3CF591A285}"/>
              </a:ext>
            </a:extLst>
          </p:cNvPr>
          <p:cNvSpPr>
            <a:spLocks noGrp="1"/>
          </p:cNvSpPr>
          <p:nvPr>
            <p:ph type="title"/>
          </p:nvPr>
        </p:nvSpPr>
        <p:spPr/>
        <p:txBody>
          <a:bodyPr/>
          <a:lstStyle/>
          <a:p>
            <a:r>
              <a:rPr lang="en-US" dirty="0"/>
              <a:t>SHR(1000)</a:t>
            </a:r>
            <a:endParaRPr lang="en-PK" dirty="0"/>
          </a:p>
        </p:txBody>
      </p:sp>
      <p:sp>
        <p:nvSpPr>
          <p:cNvPr id="3" name="Content Placeholder 2">
            <a:extLst>
              <a:ext uri="{FF2B5EF4-FFF2-40B4-BE49-F238E27FC236}">
                <a16:creationId xmlns:a16="http://schemas.microsoft.com/office/drawing/2014/main" id="{BDF1BA08-D9D6-3E7D-D263-7453EDE65A3C}"/>
              </a:ext>
            </a:extLst>
          </p:cNvPr>
          <p:cNvSpPr>
            <a:spLocks noGrp="1"/>
          </p:cNvSpPr>
          <p:nvPr>
            <p:ph idx="1"/>
          </p:nvPr>
        </p:nvSpPr>
        <p:spPr/>
        <p:txBody>
          <a:bodyPr/>
          <a:lstStyle/>
          <a:p>
            <a:r>
              <a:rPr lang="en-US" dirty="0"/>
              <a:t>SHR RA</a:t>
            </a:r>
          </a:p>
          <a:p>
            <a:r>
              <a:rPr lang="en-US" dirty="0"/>
              <a:t>This shits the bits of the value in RA to the right by one position</a:t>
            </a:r>
          </a:p>
          <a:p>
            <a:r>
              <a:rPr lang="en-US" dirty="0"/>
              <a:t>For example SHR R2 means that If the value is 10001010 it gets outputted as 01000101 and the 0 removed is called a spill which is still outputted as cout</a:t>
            </a:r>
          </a:p>
          <a:p>
            <a:r>
              <a:rPr lang="en-US" dirty="0"/>
              <a:t>HEX = 8a</a:t>
            </a:r>
          </a:p>
          <a:p>
            <a:endParaRPr lang="en-PK" dirty="0"/>
          </a:p>
        </p:txBody>
      </p:sp>
    </p:spTree>
    <p:extLst>
      <p:ext uri="{BB962C8B-B14F-4D97-AF65-F5344CB8AC3E}">
        <p14:creationId xmlns:p14="http://schemas.microsoft.com/office/powerpoint/2010/main" val="3634299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747D-D7A4-745D-8999-3EADD6A23DD6}"/>
              </a:ext>
            </a:extLst>
          </p:cNvPr>
          <p:cNvSpPr>
            <a:spLocks noGrp="1"/>
          </p:cNvSpPr>
          <p:nvPr>
            <p:ph type="title"/>
          </p:nvPr>
        </p:nvSpPr>
        <p:spPr/>
        <p:txBody>
          <a:bodyPr/>
          <a:lstStyle/>
          <a:p>
            <a:r>
              <a:rPr lang="en-US" dirty="0"/>
              <a:t>SHL(1001)</a:t>
            </a:r>
            <a:endParaRPr lang="en-PK" dirty="0"/>
          </a:p>
        </p:txBody>
      </p:sp>
      <p:sp>
        <p:nvSpPr>
          <p:cNvPr id="3" name="Content Placeholder 2">
            <a:extLst>
              <a:ext uri="{FF2B5EF4-FFF2-40B4-BE49-F238E27FC236}">
                <a16:creationId xmlns:a16="http://schemas.microsoft.com/office/drawing/2014/main" id="{EE4C858F-4107-5F7C-CA9C-CBDF0D855A3C}"/>
              </a:ext>
            </a:extLst>
          </p:cNvPr>
          <p:cNvSpPr>
            <a:spLocks noGrp="1"/>
          </p:cNvSpPr>
          <p:nvPr>
            <p:ph idx="1"/>
          </p:nvPr>
        </p:nvSpPr>
        <p:spPr/>
        <p:txBody>
          <a:bodyPr/>
          <a:lstStyle/>
          <a:p>
            <a:r>
              <a:rPr lang="en-US" dirty="0"/>
              <a:t>SHL RA</a:t>
            </a:r>
          </a:p>
          <a:p>
            <a:r>
              <a:rPr lang="en-US" dirty="0"/>
              <a:t>This shits the bits of the value in RA to the left by one position</a:t>
            </a:r>
          </a:p>
          <a:p>
            <a:r>
              <a:rPr lang="en-US" dirty="0"/>
              <a:t>For example SHL R2 means that If the value is 10001010 it gets outputted as 00010100 and the 1 removed is called a spill which is still outputted as cout</a:t>
            </a:r>
          </a:p>
          <a:p>
            <a:r>
              <a:rPr lang="en-US" dirty="0"/>
              <a:t>HEX = 9A</a:t>
            </a:r>
          </a:p>
          <a:p>
            <a:endParaRPr lang="en-PK" dirty="0"/>
          </a:p>
          <a:p>
            <a:endParaRPr lang="en-PK" dirty="0"/>
          </a:p>
        </p:txBody>
      </p:sp>
    </p:spTree>
    <p:extLst>
      <p:ext uri="{BB962C8B-B14F-4D97-AF65-F5344CB8AC3E}">
        <p14:creationId xmlns:p14="http://schemas.microsoft.com/office/powerpoint/2010/main" val="1566724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F980-62BF-FD0F-51BD-9498D9DBEB77}"/>
              </a:ext>
            </a:extLst>
          </p:cNvPr>
          <p:cNvSpPr>
            <a:spLocks noGrp="1"/>
          </p:cNvSpPr>
          <p:nvPr>
            <p:ph type="title"/>
          </p:nvPr>
        </p:nvSpPr>
        <p:spPr/>
        <p:txBody>
          <a:bodyPr/>
          <a:lstStyle/>
          <a:p>
            <a:r>
              <a:rPr lang="en-US" dirty="0"/>
              <a:t>INC(1010)</a:t>
            </a:r>
            <a:endParaRPr lang="en-PK" dirty="0"/>
          </a:p>
        </p:txBody>
      </p:sp>
      <p:sp>
        <p:nvSpPr>
          <p:cNvPr id="3" name="Content Placeholder 2">
            <a:extLst>
              <a:ext uri="{FF2B5EF4-FFF2-40B4-BE49-F238E27FC236}">
                <a16:creationId xmlns:a16="http://schemas.microsoft.com/office/drawing/2014/main" id="{2964CE06-14DD-A6ED-E063-3DDD651A58EB}"/>
              </a:ext>
            </a:extLst>
          </p:cNvPr>
          <p:cNvSpPr>
            <a:spLocks noGrp="1"/>
          </p:cNvSpPr>
          <p:nvPr>
            <p:ph idx="1"/>
          </p:nvPr>
        </p:nvSpPr>
        <p:spPr/>
        <p:txBody>
          <a:bodyPr/>
          <a:lstStyle/>
          <a:p>
            <a:r>
              <a:rPr lang="en-US" dirty="0"/>
              <a:t>INC RA</a:t>
            </a:r>
          </a:p>
          <a:p>
            <a:r>
              <a:rPr lang="en-US" dirty="0"/>
              <a:t>This just adds a 1 to the whole value</a:t>
            </a:r>
          </a:p>
          <a:p>
            <a:r>
              <a:rPr lang="en-US" dirty="0"/>
              <a:t>For example INC R3 means that If the value is 10001010 it gets outputted as 10001011</a:t>
            </a:r>
          </a:p>
          <a:p>
            <a:r>
              <a:rPr lang="en-US" dirty="0"/>
              <a:t>HEX = AF</a:t>
            </a:r>
            <a:endParaRPr lang="en-PK" dirty="0"/>
          </a:p>
        </p:txBody>
      </p:sp>
    </p:spTree>
    <p:extLst>
      <p:ext uri="{BB962C8B-B14F-4D97-AF65-F5344CB8AC3E}">
        <p14:creationId xmlns:p14="http://schemas.microsoft.com/office/powerpoint/2010/main" val="79679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3148C-05BB-3BB7-78DB-1E0ED1BD55A9}"/>
              </a:ext>
            </a:extLst>
          </p:cNvPr>
          <p:cNvSpPr>
            <a:spLocks noGrp="1"/>
          </p:cNvSpPr>
          <p:nvPr>
            <p:ph type="title"/>
          </p:nvPr>
        </p:nvSpPr>
        <p:spPr>
          <a:xfrm>
            <a:off x="1524000" y="457200"/>
            <a:ext cx="9144000" cy="811560"/>
          </a:xfrm>
        </p:spPr>
        <p:txBody>
          <a:bodyPr>
            <a:normAutofit/>
          </a:bodyPr>
          <a:lstStyle/>
          <a:p>
            <a:r>
              <a:rPr lang="en-US" dirty="0"/>
              <a:t>BITS</a:t>
            </a:r>
            <a:endParaRPr lang="en-PK" dirty="0"/>
          </a:p>
        </p:txBody>
      </p:sp>
      <p:sp>
        <p:nvSpPr>
          <p:cNvPr id="3" name="Content Placeholder 2">
            <a:extLst>
              <a:ext uri="{FF2B5EF4-FFF2-40B4-BE49-F238E27FC236}">
                <a16:creationId xmlns:a16="http://schemas.microsoft.com/office/drawing/2014/main" id="{A4BCCF7A-A201-F07D-0467-B1FB64387E51}"/>
              </a:ext>
            </a:extLst>
          </p:cNvPr>
          <p:cNvSpPr>
            <a:spLocks noGrp="1"/>
          </p:cNvSpPr>
          <p:nvPr>
            <p:ph idx="1"/>
          </p:nvPr>
        </p:nvSpPr>
        <p:spPr>
          <a:xfrm>
            <a:off x="767408" y="1828800"/>
            <a:ext cx="9900592" cy="4267200"/>
          </a:xfrm>
        </p:spPr>
        <p:txBody>
          <a:bodyPr>
            <a:normAutofit/>
          </a:bodyPr>
          <a:lstStyle/>
          <a:p>
            <a:r>
              <a:rPr lang="en-US" sz="2400" dirty="0">
                <a:latin typeface="Cambria" panose="02040503050406030204" pitchFamily="18" charset="0"/>
                <a:ea typeface="Cambria" panose="02040503050406030204" pitchFamily="18" charset="0"/>
                <a:cs typeface="FreesiaUPC" panose="020B0502040204020203" pitchFamily="34" charset="-34"/>
              </a:rPr>
              <a:t>1s and 0s, we’ve all seen The Matrix, a stream of random 101010001001 but what if I told you they aren’t random? </a:t>
            </a:r>
          </a:p>
          <a:p>
            <a:r>
              <a:rPr lang="en-US" sz="2400" dirty="0">
                <a:latin typeface="Cambria" panose="02040503050406030204" pitchFamily="18" charset="0"/>
                <a:ea typeface="Cambria" panose="02040503050406030204" pitchFamily="18" charset="0"/>
                <a:cs typeface="FreesiaUPC" panose="020B0502040204020203" pitchFamily="34" charset="-34"/>
              </a:rPr>
              <a:t>It is a language designed for computers, its quite literally a yes no statement, yes? Then the value is 1, no? then the value is 0.</a:t>
            </a:r>
          </a:p>
          <a:p>
            <a:r>
              <a:rPr lang="en-US" sz="2400" dirty="0">
                <a:latin typeface="Cambria" panose="02040503050406030204" pitchFamily="18" charset="0"/>
                <a:ea typeface="Cambria" panose="02040503050406030204" pitchFamily="18" charset="0"/>
                <a:cs typeface="FreesiaUPC" panose="020B0502040204020203" pitchFamily="34" charset="-34"/>
              </a:rPr>
              <a:t>Don’t understand? Well don’t worry, its not for us to understand anyway(not always at least), but fear not because you will in un </a:t>
            </a:r>
            <a:r>
              <a:rPr lang="en-US" sz="2400" dirty="0" err="1">
                <a:latin typeface="Cambria" panose="02040503050406030204" pitchFamily="18" charset="0"/>
                <a:ea typeface="Cambria" panose="02040503050406030204" pitchFamily="18" charset="0"/>
                <a:cs typeface="FreesiaUPC" panose="020B0502040204020203" pitchFamily="34" charset="-34"/>
              </a:rPr>
              <a:t>momento</a:t>
            </a:r>
            <a:r>
              <a:rPr lang="en-US" sz="2400" dirty="0">
                <a:latin typeface="Cambria" panose="02040503050406030204" pitchFamily="18" charset="0"/>
                <a:ea typeface="Cambria" panose="02040503050406030204" pitchFamily="18" charset="0"/>
                <a:cs typeface="FreesiaUPC" panose="020B0502040204020203" pitchFamily="34" charset="-34"/>
              </a:rPr>
              <a:t>.</a:t>
            </a:r>
          </a:p>
          <a:p>
            <a:endParaRPr lang="en-US" sz="2400" dirty="0">
              <a:latin typeface="Cambria" panose="02040503050406030204" pitchFamily="18" charset="0"/>
              <a:ea typeface="Cambria" panose="02040503050406030204" pitchFamily="18" charset="0"/>
              <a:cs typeface="FreesiaUPC" panose="020B0502040204020203" pitchFamily="34" charset="-34"/>
            </a:endParaRPr>
          </a:p>
          <a:p>
            <a:endParaRPr lang="en-US" sz="2400" dirty="0">
              <a:latin typeface="Cambria" panose="02040503050406030204" pitchFamily="18" charset="0"/>
              <a:ea typeface="Cambria" panose="02040503050406030204" pitchFamily="18" charset="0"/>
              <a:cs typeface="FreesiaUPC" panose="020B0502040204020203" pitchFamily="34" charset="-34"/>
            </a:endParaRPr>
          </a:p>
        </p:txBody>
      </p:sp>
      <p:sp>
        <p:nvSpPr>
          <p:cNvPr id="4" name="TextBox 3">
            <a:extLst>
              <a:ext uri="{FF2B5EF4-FFF2-40B4-BE49-F238E27FC236}">
                <a16:creationId xmlns:a16="http://schemas.microsoft.com/office/drawing/2014/main" id="{3EB5400B-7C3F-71AB-6EA1-D6954049FF80}"/>
              </a:ext>
            </a:extLst>
          </p:cNvPr>
          <p:cNvSpPr txBox="1"/>
          <p:nvPr/>
        </p:nvSpPr>
        <p:spPr>
          <a:xfrm>
            <a:off x="2495600" y="1182469"/>
            <a:ext cx="3123840" cy="646331"/>
          </a:xfrm>
          <a:prstGeom prst="rect">
            <a:avLst/>
          </a:prstGeom>
          <a:noFill/>
        </p:spPr>
        <p:txBody>
          <a:bodyPr wrap="square" rtlCol="0">
            <a:spAutoFit/>
          </a:bodyPr>
          <a:lstStyle/>
          <a:p>
            <a:r>
              <a:rPr lang="en-US" dirty="0"/>
              <a:t>Bits of what ?</a:t>
            </a:r>
          </a:p>
          <a:p>
            <a:r>
              <a:rPr lang="en-US" dirty="0"/>
              <a:t>NUMBERS DUMMY!</a:t>
            </a:r>
            <a:endParaRPr lang="en-PK" dirty="0"/>
          </a:p>
        </p:txBody>
      </p:sp>
    </p:spTree>
    <p:extLst>
      <p:ext uri="{BB962C8B-B14F-4D97-AF65-F5344CB8AC3E}">
        <p14:creationId xmlns:p14="http://schemas.microsoft.com/office/powerpoint/2010/main" val="53743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A1C8-42C9-223B-F7AF-CF26D38E38DC}"/>
              </a:ext>
            </a:extLst>
          </p:cNvPr>
          <p:cNvSpPr>
            <a:spLocks noGrp="1"/>
          </p:cNvSpPr>
          <p:nvPr>
            <p:ph type="title"/>
          </p:nvPr>
        </p:nvSpPr>
        <p:spPr/>
        <p:txBody>
          <a:bodyPr/>
          <a:lstStyle/>
          <a:p>
            <a:r>
              <a:rPr lang="en-US" dirty="0"/>
              <a:t>Still bits: but MORE</a:t>
            </a:r>
            <a:endParaRPr lang="en-PK" dirty="0"/>
          </a:p>
        </p:txBody>
      </p:sp>
      <p:sp>
        <p:nvSpPr>
          <p:cNvPr id="3" name="Content Placeholder 2">
            <a:extLst>
              <a:ext uri="{FF2B5EF4-FFF2-40B4-BE49-F238E27FC236}">
                <a16:creationId xmlns:a16="http://schemas.microsoft.com/office/drawing/2014/main" id="{E67FE63C-21E1-A9EA-422C-6D0C7D8A6AF0}"/>
              </a:ext>
            </a:extLst>
          </p:cNvPr>
          <p:cNvSpPr>
            <a:spLocks noGrp="1"/>
          </p:cNvSpPr>
          <p:nvPr>
            <p:ph idx="1"/>
          </p:nvPr>
        </p:nvSpPr>
        <p:spPr>
          <a:xfrm>
            <a:off x="1524000" y="1828800"/>
            <a:ext cx="9144000" cy="4572000"/>
          </a:xfrm>
        </p:spPr>
        <p:txBody>
          <a:bodyPr>
            <a:normAutofit/>
          </a:bodyPr>
          <a:lstStyle/>
          <a:p>
            <a:r>
              <a:rPr lang="en-US" sz="2400" dirty="0">
                <a:latin typeface="Cambria" panose="02040503050406030204" pitchFamily="18" charset="0"/>
                <a:ea typeface="Cambria" panose="02040503050406030204" pitchFamily="18" charset="0"/>
              </a:rPr>
              <a:t>A 1 or 0 is not enough, we need more numbers.</a:t>
            </a:r>
          </a:p>
          <a:p>
            <a:r>
              <a:rPr lang="en-US" sz="2400" dirty="0">
                <a:latin typeface="Cambria" panose="02040503050406030204" pitchFamily="18" charset="0"/>
                <a:ea typeface="Cambria" panose="02040503050406030204" pitchFamily="18" charset="0"/>
              </a:rPr>
              <a:t>This is where we put the numbers together and get unique combinations that we can give values to like a number system viola we have the binary number system(the normal numbers we use is called the decimal .</a:t>
            </a:r>
          </a:p>
          <a:p>
            <a:r>
              <a:rPr lang="en-US" sz="2400" dirty="0">
                <a:latin typeface="Cambria" panose="02040503050406030204" pitchFamily="18" charset="0"/>
                <a:ea typeface="Cambria" panose="02040503050406030204" pitchFamily="18" charset="0"/>
              </a:rPr>
              <a:t>For example: here the combo 00 = 0 and 01 =1 and 10 =2 and 11=3</a:t>
            </a:r>
            <a:endParaRPr lang="en-PK" sz="2400" dirty="0">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92E47F25-CDD4-6012-7227-7A5BE431F11B}"/>
              </a:ext>
            </a:extLst>
          </p:cNvPr>
          <p:cNvGraphicFramePr>
            <a:graphicFrameLocks noGrp="1"/>
          </p:cNvGraphicFramePr>
          <p:nvPr>
            <p:extLst>
              <p:ext uri="{D42A27DB-BD31-4B8C-83A1-F6EECF244321}">
                <p14:modId xmlns:p14="http://schemas.microsoft.com/office/powerpoint/2010/main" val="1801359909"/>
              </p:ext>
            </p:extLst>
          </p:nvPr>
        </p:nvGraphicFramePr>
        <p:xfrm>
          <a:off x="1127448" y="4441304"/>
          <a:ext cx="2263800" cy="1849120"/>
        </p:xfrm>
        <a:graphic>
          <a:graphicData uri="http://schemas.openxmlformats.org/drawingml/2006/table">
            <a:tbl>
              <a:tblPr firstRow="1" bandRow="1">
                <a:tableStyleId>{5C22544A-7EE6-4342-B048-85BDC9FD1C3A}</a:tableStyleId>
              </a:tblPr>
              <a:tblGrid>
                <a:gridCol w="1131900">
                  <a:extLst>
                    <a:ext uri="{9D8B030D-6E8A-4147-A177-3AD203B41FA5}">
                      <a16:colId xmlns:a16="http://schemas.microsoft.com/office/drawing/2014/main" val="738958811"/>
                    </a:ext>
                  </a:extLst>
                </a:gridCol>
                <a:gridCol w="1131900">
                  <a:extLst>
                    <a:ext uri="{9D8B030D-6E8A-4147-A177-3AD203B41FA5}">
                      <a16:colId xmlns:a16="http://schemas.microsoft.com/office/drawing/2014/main" val="2649217768"/>
                    </a:ext>
                  </a:extLst>
                </a:gridCol>
              </a:tblGrid>
              <a:tr h="343380">
                <a:tc>
                  <a:txBody>
                    <a:bodyPr/>
                    <a:lstStyle/>
                    <a:p>
                      <a:r>
                        <a:rPr lang="en-US" dirty="0"/>
                        <a:t>binary</a:t>
                      </a:r>
                      <a:endParaRPr lang="en-PK" dirty="0"/>
                    </a:p>
                  </a:txBody>
                  <a:tcPr/>
                </a:tc>
                <a:tc>
                  <a:txBody>
                    <a:bodyPr/>
                    <a:lstStyle/>
                    <a:p>
                      <a:r>
                        <a:rPr lang="en-US" dirty="0"/>
                        <a:t>decimal</a:t>
                      </a:r>
                      <a:endParaRPr lang="en-PK" dirty="0"/>
                    </a:p>
                  </a:txBody>
                  <a:tcPr/>
                </a:tc>
                <a:extLst>
                  <a:ext uri="{0D108BD9-81ED-4DB2-BD59-A6C34878D82A}">
                    <a16:rowId xmlns:a16="http://schemas.microsoft.com/office/drawing/2014/main" val="1726007322"/>
                  </a:ext>
                </a:extLst>
              </a:tr>
              <a:tr h="370840">
                <a:tc>
                  <a:txBody>
                    <a:bodyPr/>
                    <a:lstStyle/>
                    <a:p>
                      <a:pPr algn="ctr"/>
                      <a:r>
                        <a:rPr lang="en-US" dirty="0"/>
                        <a:t>00</a:t>
                      </a:r>
                      <a:endParaRPr lang="en-PK" dirty="0"/>
                    </a:p>
                  </a:txBody>
                  <a:tcPr/>
                </a:tc>
                <a:tc>
                  <a:txBody>
                    <a:bodyPr/>
                    <a:lstStyle/>
                    <a:p>
                      <a:pPr algn="ctr"/>
                      <a:r>
                        <a:rPr lang="en-US" dirty="0"/>
                        <a:t>0</a:t>
                      </a:r>
                      <a:endParaRPr lang="en-PK" dirty="0"/>
                    </a:p>
                  </a:txBody>
                  <a:tcPr/>
                </a:tc>
                <a:extLst>
                  <a:ext uri="{0D108BD9-81ED-4DB2-BD59-A6C34878D82A}">
                    <a16:rowId xmlns:a16="http://schemas.microsoft.com/office/drawing/2014/main" val="220854882"/>
                  </a:ext>
                </a:extLst>
              </a:tr>
              <a:tr h="370840">
                <a:tc>
                  <a:txBody>
                    <a:bodyPr/>
                    <a:lstStyle/>
                    <a:p>
                      <a:pPr algn="ctr"/>
                      <a:r>
                        <a:rPr lang="en-US" dirty="0"/>
                        <a:t>01</a:t>
                      </a:r>
                      <a:endParaRPr lang="en-PK" dirty="0"/>
                    </a:p>
                  </a:txBody>
                  <a:tcPr/>
                </a:tc>
                <a:tc>
                  <a:txBody>
                    <a:bodyPr/>
                    <a:lstStyle/>
                    <a:p>
                      <a:pPr algn="ctr"/>
                      <a:r>
                        <a:rPr lang="en-US" dirty="0"/>
                        <a:t>1</a:t>
                      </a:r>
                      <a:endParaRPr lang="en-PK" dirty="0"/>
                    </a:p>
                  </a:txBody>
                  <a:tcPr/>
                </a:tc>
                <a:extLst>
                  <a:ext uri="{0D108BD9-81ED-4DB2-BD59-A6C34878D82A}">
                    <a16:rowId xmlns:a16="http://schemas.microsoft.com/office/drawing/2014/main" val="603946636"/>
                  </a:ext>
                </a:extLst>
              </a:tr>
              <a:tr h="370840">
                <a:tc>
                  <a:txBody>
                    <a:bodyPr/>
                    <a:lstStyle/>
                    <a:p>
                      <a:pPr algn="ctr"/>
                      <a:r>
                        <a:rPr lang="en-US" dirty="0"/>
                        <a:t>10</a:t>
                      </a:r>
                      <a:endParaRPr lang="en-PK" dirty="0"/>
                    </a:p>
                  </a:txBody>
                  <a:tcPr/>
                </a:tc>
                <a:tc>
                  <a:txBody>
                    <a:bodyPr/>
                    <a:lstStyle/>
                    <a:p>
                      <a:pPr algn="ctr"/>
                      <a:r>
                        <a:rPr lang="en-US" dirty="0"/>
                        <a:t>2</a:t>
                      </a:r>
                      <a:endParaRPr lang="en-PK" dirty="0"/>
                    </a:p>
                  </a:txBody>
                  <a:tcPr/>
                </a:tc>
                <a:extLst>
                  <a:ext uri="{0D108BD9-81ED-4DB2-BD59-A6C34878D82A}">
                    <a16:rowId xmlns:a16="http://schemas.microsoft.com/office/drawing/2014/main" val="2097886164"/>
                  </a:ext>
                </a:extLst>
              </a:tr>
              <a:tr h="370840">
                <a:tc>
                  <a:txBody>
                    <a:bodyPr/>
                    <a:lstStyle/>
                    <a:p>
                      <a:pPr algn="ctr"/>
                      <a:r>
                        <a:rPr lang="en-US" dirty="0"/>
                        <a:t>11</a:t>
                      </a:r>
                      <a:endParaRPr lang="en-PK" dirty="0"/>
                    </a:p>
                  </a:txBody>
                  <a:tcPr/>
                </a:tc>
                <a:tc>
                  <a:txBody>
                    <a:bodyPr/>
                    <a:lstStyle/>
                    <a:p>
                      <a:pPr algn="ctr"/>
                      <a:r>
                        <a:rPr lang="en-US" dirty="0"/>
                        <a:t>3</a:t>
                      </a:r>
                      <a:endParaRPr lang="en-PK" dirty="0"/>
                    </a:p>
                  </a:txBody>
                  <a:tcPr/>
                </a:tc>
                <a:extLst>
                  <a:ext uri="{0D108BD9-81ED-4DB2-BD59-A6C34878D82A}">
                    <a16:rowId xmlns:a16="http://schemas.microsoft.com/office/drawing/2014/main" val="194694515"/>
                  </a:ext>
                </a:extLst>
              </a:tr>
            </a:tbl>
          </a:graphicData>
        </a:graphic>
      </p:graphicFrame>
      <p:sp>
        <p:nvSpPr>
          <p:cNvPr id="5" name="Content Placeholder 2">
            <a:extLst>
              <a:ext uri="{FF2B5EF4-FFF2-40B4-BE49-F238E27FC236}">
                <a16:creationId xmlns:a16="http://schemas.microsoft.com/office/drawing/2014/main" id="{7420F117-61DA-B93C-C7E0-BCBD3F6C8CE0}"/>
              </a:ext>
            </a:extLst>
          </p:cNvPr>
          <p:cNvSpPr txBox="1">
            <a:spLocks/>
          </p:cNvSpPr>
          <p:nvPr/>
        </p:nvSpPr>
        <p:spPr>
          <a:xfrm>
            <a:off x="3544609" y="4423150"/>
            <a:ext cx="7128792" cy="218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sz="2400" dirty="0">
                <a:latin typeface="Cambria" panose="02040503050406030204" pitchFamily="18" charset="0"/>
                <a:ea typeface="Cambria" panose="02040503050406030204" pitchFamily="18" charset="0"/>
              </a:rPr>
              <a:t>Now we get the values by using this handy dandy system, this system is based on 2-the power of 2.</a:t>
            </a:r>
          </a:p>
          <a:p>
            <a:r>
              <a:rPr lang="en-US" sz="2400" dirty="0">
                <a:latin typeface="Cambria" panose="02040503050406030204" pitchFamily="18" charset="0"/>
                <a:ea typeface="Cambria" panose="02040503050406030204" pitchFamily="18" charset="0"/>
              </a:rPr>
              <a:t>The first digit (or the 0</a:t>
            </a:r>
            <a:r>
              <a:rPr lang="en-US" sz="2400" baseline="30000" dirty="0">
                <a:latin typeface="Cambria" panose="02040503050406030204" pitchFamily="18" charset="0"/>
                <a:ea typeface="Cambria" panose="02040503050406030204" pitchFamily="18" charset="0"/>
              </a:rPr>
              <a:t>th</a:t>
            </a:r>
            <a:r>
              <a:rPr lang="en-US" sz="2400" dirty="0">
                <a:latin typeface="Cambria" panose="02040503050406030204" pitchFamily="18" charset="0"/>
                <a:ea typeface="Cambria" panose="02040503050406030204" pitchFamily="18" charset="0"/>
              </a:rPr>
              <a:t> to be exact) is interestingly on the right </a:t>
            </a:r>
            <a:endParaRPr lang="en-PK"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498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5781-CFA7-14BD-0772-3E8D220F2DF3}"/>
              </a:ext>
            </a:extLst>
          </p:cNvPr>
          <p:cNvSpPr>
            <a:spLocks noGrp="1"/>
          </p:cNvSpPr>
          <p:nvPr>
            <p:ph type="title"/>
          </p:nvPr>
        </p:nvSpPr>
        <p:spPr/>
        <p:txBody>
          <a:bodyPr/>
          <a:lstStyle/>
          <a:p>
            <a:r>
              <a:rPr lang="en-US" dirty="0"/>
              <a:t>Still??</a:t>
            </a:r>
            <a:endParaRPr lang="en-PK" dirty="0"/>
          </a:p>
        </p:txBody>
      </p:sp>
      <p:sp>
        <p:nvSpPr>
          <p:cNvPr id="5" name="TextBox 4">
            <a:extLst>
              <a:ext uri="{FF2B5EF4-FFF2-40B4-BE49-F238E27FC236}">
                <a16:creationId xmlns:a16="http://schemas.microsoft.com/office/drawing/2014/main" id="{EA350D20-27A7-7EEB-0FD2-A79489B959D7}"/>
              </a:ext>
            </a:extLst>
          </p:cNvPr>
          <p:cNvSpPr txBox="1"/>
          <p:nvPr/>
        </p:nvSpPr>
        <p:spPr>
          <a:xfrm>
            <a:off x="3290534" y="1139483"/>
            <a:ext cx="381836" cy="261610"/>
          </a:xfrm>
          <a:prstGeom prst="rect">
            <a:avLst/>
          </a:prstGeom>
          <a:noFill/>
        </p:spPr>
        <p:txBody>
          <a:bodyPr wrap="none" rtlCol="0">
            <a:spAutoFit/>
          </a:bodyPr>
          <a:lstStyle/>
          <a:p>
            <a:r>
              <a:rPr lang="en-US" sz="1100" dirty="0"/>
              <a:t>yes</a:t>
            </a:r>
            <a:endParaRPr lang="en-PK" sz="1100" dirty="0"/>
          </a:p>
        </p:txBody>
      </p:sp>
      <p:graphicFrame>
        <p:nvGraphicFramePr>
          <p:cNvPr id="7" name="Table 6">
            <a:extLst>
              <a:ext uri="{FF2B5EF4-FFF2-40B4-BE49-F238E27FC236}">
                <a16:creationId xmlns:a16="http://schemas.microsoft.com/office/drawing/2014/main" id="{68F82415-8735-9573-BCF6-4FAAA09A06DD}"/>
              </a:ext>
            </a:extLst>
          </p:cNvPr>
          <p:cNvGraphicFramePr>
            <a:graphicFrameLocks noGrp="1"/>
          </p:cNvGraphicFramePr>
          <p:nvPr>
            <p:extLst>
              <p:ext uri="{D42A27DB-BD31-4B8C-83A1-F6EECF244321}">
                <p14:modId xmlns:p14="http://schemas.microsoft.com/office/powerpoint/2010/main" val="556903426"/>
              </p:ext>
            </p:extLst>
          </p:nvPr>
        </p:nvGraphicFramePr>
        <p:xfrm>
          <a:off x="1631504" y="1726223"/>
          <a:ext cx="7416824" cy="1112520"/>
        </p:xfrm>
        <a:graphic>
          <a:graphicData uri="http://schemas.openxmlformats.org/drawingml/2006/table">
            <a:tbl>
              <a:tblPr firstRow="1" bandRow="1">
                <a:tableStyleId>{5C22544A-7EE6-4342-B048-85BDC9FD1C3A}</a:tableStyleId>
              </a:tblPr>
              <a:tblGrid>
                <a:gridCol w="927103">
                  <a:extLst>
                    <a:ext uri="{9D8B030D-6E8A-4147-A177-3AD203B41FA5}">
                      <a16:colId xmlns:a16="http://schemas.microsoft.com/office/drawing/2014/main" val="1166099768"/>
                    </a:ext>
                  </a:extLst>
                </a:gridCol>
                <a:gridCol w="927103">
                  <a:extLst>
                    <a:ext uri="{9D8B030D-6E8A-4147-A177-3AD203B41FA5}">
                      <a16:colId xmlns:a16="http://schemas.microsoft.com/office/drawing/2014/main" val="3112594400"/>
                    </a:ext>
                  </a:extLst>
                </a:gridCol>
                <a:gridCol w="927103">
                  <a:extLst>
                    <a:ext uri="{9D8B030D-6E8A-4147-A177-3AD203B41FA5}">
                      <a16:colId xmlns:a16="http://schemas.microsoft.com/office/drawing/2014/main" val="4178322055"/>
                    </a:ext>
                  </a:extLst>
                </a:gridCol>
                <a:gridCol w="927103">
                  <a:extLst>
                    <a:ext uri="{9D8B030D-6E8A-4147-A177-3AD203B41FA5}">
                      <a16:colId xmlns:a16="http://schemas.microsoft.com/office/drawing/2014/main" val="796218172"/>
                    </a:ext>
                  </a:extLst>
                </a:gridCol>
                <a:gridCol w="927103">
                  <a:extLst>
                    <a:ext uri="{9D8B030D-6E8A-4147-A177-3AD203B41FA5}">
                      <a16:colId xmlns:a16="http://schemas.microsoft.com/office/drawing/2014/main" val="3222123040"/>
                    </a:ext>
                  </a:extLst>
                </a:gridCol>
                <a:gridCol w="927103">
                  <a:extLst>
                    <a:ext uri="{9D8B030D-6E8A-4147-A177-3AD203B41FA5}">
                      <a16:colId xmlns:a16="http://schemas.microsoft.com/office/drawing/2014/main" val="1334484425"/>
                    </a:ext>
                  </a:extLst>
                </a:gridCol>
                <a:gridCol w="927103">
                  <a:extLst>
                    <a:ext uri="{9D8B030D-6E8A-4147-A177-3AD203B41FA5}">
                      <a16:colId xmlns:a16="http://schemas.microsoft.com/office/drawing/2014/main" val="4162785621"/>
                    </a:ext>
                  </a:extLst>
                </a:gridCol>
                <a:gridCol w="927103">
                  <a:extLst>
                    <a:ext uri="{9D8B030D-6E8A-4147-A177-3AD203B41FA5}">
                      <a16:colId xmlns:a16="http://schemas.microsoft.com/office/drawing/2014/main" val="4181646048"/>
                    </a:ext>
                  </a:extLst>
                </a:gridCol>
              </a:tblGrid>
              <a:tr h="370840">
                <a:tc>
                  <a:txBody>
                    <a:bodyPr/>
                    <a:lstStyle/>
                    <a:p>
                      <a:pPr algn="ctr"/>
                      <a:r>
                        <a:rPr lang="en-US" dirty="0">
                          <a:latin typeface="Cambria" panose="02040503050406030204" pitchFamily="18" charset="0"/>
                          <a:ea typeface="Cambria" panose="02040503050406030204" pitchFamily="18" charset="0"/>
                        </a:rPr>
                        <a:t>2</a:t>
                      </a:r>
                      <a:r>
                        <a:rPr lang="en-US" baseline="30000" dirty="0">
                          <a:latin typeface="Cambria" panose="02040503050406030204" pitchFamily="18" charset="0"/>
                          <a:ea typeface="Cambria" panose="02040503050406030204" pitchFamily="18" charset="0"/>
                        </a:rPr>
                        <a:t>7</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2</a:t>
                      </a:r>
                      <a:r>
                        <a:rPr lang="en-US" baseline="30000" dirty="0">
                          <a:latin typeface="Cambria" panose="02040503050406030204" pitchFamily="18" charset="0"/>
                          <a:ea typeface="Cambria" panose="02040503050406030204" pitchFamily="18" charset="0"/>
                        </a:rPr>
                        <a:t>6</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2</a:t>
                      </a:r>
                      <a:r>
                        <a:rPr lang="en-US" baseline="30000" dirty="0">
                          <a:latin typeface="Cambria" panose="02040503050406030204" pitchFamily="18" charset="0"/>
                          <a:ea typeface="Cambria" panose="02040503050406030204" pitchFamily="18" charset="0"/>
                        </a:rPr>
                        <a:t>5</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2</a:t>
                      </a:r>
                      <a:r>
                        <a:rPr lang="en-US" baseline="30000" dirty="0">
                          <a:latin typeface="Cambria" panose="02040503050406030204" pitchFamily="18" charset="0"/>
                          <a:ea typeface="Cambria" panose="02040503050406030204" pitchFamily="18" charset="0"/>
                        </a:rPr>
                        <a:t>4</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2</a:t>
                      </a:r>
                      <a:r>
                        <a:rPr lang="en-US" baseline="30000" dirty="0">
                          <a:latin typeface="Cambria" panose="02040503050406030204" pitchFamily="18" charset="0"/>
                          <a:ea typeface="Cambria" panose="02040503050406030204" pitchFamily="18" charset="0"/>
                        </a:rPr>
                        <a:t>3</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2</a:t>
                      </a:r>
                      <a:r>
                        <a:rPr lang="en-US" baseline="30000" dirty="0">
                          <a:latin typeface="Cambria" panose="02040503050406030204" pitchFamily="18" charset="0"/>
                          <a:ea typeface="Cambria" panose="02040503050406030204" pitchFamily="18" charset="0"/>
                        </a:rPr>
                        <a:t>2</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2</a:t>
                      </a:r>
                      <a:r>
                        <a:rPr lang="en-US" baseline="30000" dirty="0">
                          <a:latin typeface="Cambria" panose="02040503050406030204" pitchFamily="18" charset="0"/>
                          <a:ea typeface="Cambria" panose="02040503050406030204" pitchFamily="18" charset="0"/>
                        </a:rPr>
                        <a:t>1</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2</a:t>
                      </a:r>
                      <a:r>
                        <a:rPr lang="en-US" baseline="30000" dirty="0">
                          <a:latin typeface="Cambria" panose="02040503050406030204" pitchFamily="18" charset="0"/>
                          <a:ea typeface="Cambria" panose="02040503050406030204" pitchFamily="18" charset="0"/>
                        </a:rPr>
                        <a:t>0</a:t>
                      </a:r>
                      <a:endParaRPr lang="en-PK" baseline="30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26204838"/>
                  </a:ext>
                </a:extLst>
              </a:tr>
              <a:tr h="370840">
                <a:tc>
                  <a:txBody>
                    <a:bodyPr/>
                    <a:lstStyle/>
                    <a:p>
                      <a:pPr algn="ctr"/>
                      <a:r>
                        <a:rPr lang="en-US" dirty="0">
                          <a:latin typeface="Cambria" panose="02040503050406030204" pitchFamily="18" charset="0"/>
                          <a:ea typeface="Cambria" panose="02040503050406030204" pitchFamily="18" charset="0"/>
                        </a:rPr>
                        <a:t>128</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64</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32</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16</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8</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4</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2</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1</a:t>
                      </a:r>
                      <a:endParaRPr lang="en-PK"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13185077"/>
                  </a:ext>
                </a:extLst>
              </a:tr>
              <a:tr h="370840">
                <a:tc>
                  <a:txBody>
                    <a:bodyPr/>
                    <a:lstStyle/>
                    <a:p>
                      <a:pPr algn="ctr"/>
                      <a:r>
                        <a:rPr lang="en-US" dirty="0">
                          <a:latin typeface="Cambria" panose="02040503050406030204" pitchFamily="18" charset="0"/>
                          <a:ea typeface="Cambria" panose="02040503050406030204" pitchFamily="18" charset="0"/>
                        </a:rPr>
                        <a:t>0</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0</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1</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1</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0</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0</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1</a:t>
                      </a:r>
                      <a:endParaRPr lang="en-PK"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0</a:t>
                      </a:r>
                      <a:endParaRPr lang="en-PK"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38976003"/>
                  </a:ext>
                </a:extLst>
              </a:tr>
            </a:tbl>
          </a:graphicData>
        </a:graphic>
      </p:graphicFrame>
      <p:sp>
        <p:nvSpPr>
          <p:cNvPr id="13" name="Content Placeholder 2">
            <a:extLst>
              <a:ext uri="{FF2B5EF4-FFF2-40B4-BE49-F238E27FC236}">
                <a16:creationId xmlns:a16="http://schemas.microsoft.com/office/drawing/2014/main" id="{8A2285C3-6711-B495-072D-6D7D1FBCB567}"/>
              </a:ext>
            </a:extLst>
          </p:cNvPr>
          <p:cNvSpPr>
            <a:spLocks noGrp="1"/>
          </p:cNvSpPr>
          <p:nvPr>
            <p:ph idx="1"/>
          </p:nvPr>
        </p:nvSpPr>
        <p:spPr>
          <a:xfrm>
            <a:off x="1524000" y="2838742"/>
            <a:ext cx="9144000" cy="3257257"/>
          </a:xfrm>
        </p:spPr>
        <p:txBody>
          <a:bodyPr/>
          <a:lstStyle/>
          <a:p>
            <a:r>
              <a:rPr lang="en-US" dirty="0">
                <a:latin typeface="Cambria" panose="02040503050406030204" pitchFamily="18" charset="0"/>
                <a:ea typeface="Cambria" panose="02040503050406030204" pitchFamily="18" charset="0"/>
              </a:rPr>
              <a:t>Now,  we have the number 00110010, read right to left.</a:t>
            </a:r>
          </a:p>
          <a:p>
            <a:r>
              <a:rPr lang="en-US" dirty="0">
                <a:latin typeface="Cambria" panose="02040503050406030204" pitchFamily="18" charset="0"/>
                <a:ea typeface="Cambria" panose="02040503050406030204" pitchFamily="18" charset="0"/>
              </a:rPr>
              <a:t>We add the value for each position the ‘bit’ is ‘ON’ aka 1 and get its sum</a:t>
            </a:r>
          </a:p>
          <a:p>
            <a:r>
              <a:rPr lang="en-US" dirty="0">
                <a:latin typeface="Cambria" panose="02040503050406030204" pitchFamily="18" charset="0"/>
                <a:ea typeface="Cambria" panose="02040503050406030204" pitchFamily="18" charset="0"/>
              </a:rPr>
              <a:t>0+0+32+16+0+0+2+0=50, this 50 is the fifty we all know and love, the purple note 50.</a:t>
            </a:r>
          </a:p>
          <a:p>
            <a:r>
              <a:rPr lang="en-US" dirty="0">
                <a:latin typeface="Cambria" panose="02040503050406030204" pitchFamily="18" charset="0"/>
                <a:ea typeface="Cambria" panose="02040503050406030204" pitchFamily="18" charset="0"/>
              </a:rPr>
              <a:t>Understood? Yes? Great!! Now clap for yourselves my cheeky </a:t>
            </a:r>
            <a:r>
              <a:rPr lang="en-US" dirty="0" err="1">
                <a:latin typeface="Cambria" panose="02040503050406030204" pitchFamily="18" charset="0"/>
                <a:ea typeface="Cambria" panose="02040503050406030204" pitchFamily="18" charset="0"/>
              </a:rPr>
              <a:t>cheeky</a:t>
            </a:r>
            <a:r>
              <a:rPr lang="en-US" dirty="0">
                <a:latin typeface="Cambria" panose="02040503050406030204" pitchFamily="18" charset="0"/>
                <a:ea typeface="Cambria" panose="02040503050406030204" pitchFamily="18" charset="0"/>
              </a:rPr>
              <a:t> boy just translated  a ‘BYTE’ </a:t>
            </a:r>
            <a:r>
              <a:rPr lang="en-US" dirty="0" err="1">
                <a:latin typeface="Cambria" panose="02040503050406030204" pitchFamily="18" charset="0"/>
                <a:ea typeface="Cambria" panose="02040503050406030204" pitchFamily="18" charset="0"/>
              </a:rPr>
              <a:t>WOOOoooh</a:t>
            </a:r>
            <a:r>
              <a:rPr lang="en-US" dirty="0">
                <a:latin typeface="Cambria" panose="02040503050406030204" pitchFamily="18" charset="0"/>
                <a:ea typeface="Cambria" panose="02040503050406030204" pitchFamily="18" charset="0"/>
              </a:rPr>
              <a:t>…. you don’t know what that is?</a:t>
            </a:r>
          </a:p>
          <a:p>
            <a:r>
              <a:rPr lang="en-US" dirty="0">
                <a:latin typeface="Cambria" panose="02040503050406030204" pitchFamily="18" charset="0"/>
                <a:ea typeface="Cambria" panose="02040503050406030204" pitchFamily="18" charset="0"/>
              </a:rPr>
              <a:t>Well~ a byte is just 8 bits holding hands and having one total value like right now.</a:t>
            </a:r>
            <a:endParaRPr lang="en-PK"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F6720B0F-8876-FF87-DE43-C56038AD75B2}"/>
              </a:ext>
            </a:extLst>
          </p:cNvPr>
          <p:cNvSpPr txBox="1"/>
          <p:nvPr/>
        </p:nvSpPr>
        <p:spPr>
          <a:xfrm>
            <a:off x="241394" y="1634549"/>
            <a:ext cx="1336358" cy="1295868"/>
          </a:xfrm>
          <a:prstGeom prst="rect">
            <a:avLst/>
          </a:prstGeom>
          <a:noFill/>
        </p:spPr>
        <p:txBody>
          <a:bodyPr wrap="square" rtlCol="0">
            <a:spAutoFit/>
          </a:bodyPr>
          <a:lstStyle/>
          <a:p>
            <a:pPr algn="ctr">
              <a:lnSpc>
                <a:spcPct val="150000"/>
              </a:lnSpc>
            </a:pPr>
            <a:r>
              <a:rPr lang="en-US" dirty="0"/>
              <a:t>Exponent</a:t>
            </a:r>
          </a:p>
          <a:p>
            <a:pPr algn="ctr">
              <a:lnSpc>
                <a:spcPct val="150000"/>
              </a:lnSpc>
            </a:pPr>
            <a:r>
              <a:rPr lang="en-US" dirty="0"/>
              <a:t>Value</a:t>
            </a:r>
          </a:p>
          <a:p>
            <a:pPr algn="ctr">
              <a:lnSpc>
                <a:spcPct val="150000"/>
              </a:lnSpc>
            </a:pPr>
            <a:r>
              <a:rPr lang="en-US" dirty="0"/>
              <a:t>binary</a:t>
            </a:r>
            <a:endParaRPr lang="en-PK" dirty="0"/>
          </a:p>
        </p:txBody>
      </p:sp>
      <p:grpSp>
        <p:nvGrpSpPr>
          <p:cNvPr id="25" name="Group 24">
            <a:extLst>
              <a:ext uri="{FF2B5EF4-FFF2-40B4-BE49-F238E27FC236}">
                <a16:creationId xmlns:a16="http://schemas.microsoft.com/office/drawing/2014/main" id="{9FFBD8E6-3003-BBE7-8860-71458F5EAF1D}"/>
              </a:ext>
            </a:extLst>
          </p:cNvPr>
          <p:cNvGrpSpPr/>
          <p:nvPr/>
        </p:nvGrpSpPr>
        <p:grpSpPr>
          <a:xfrm>
            <a:off x="9505796" y="1150327"/>
            <a:ext cx="704849" cy="668948"/>
            <a:chOff x="9505796" y="1150327"/>
            <a:chExt cx="704849" cy="668948"/>
          </a:xfrm>
        </p:grpSpPr>
        <p:sp>
          <p:nvSpPr>
            <p:cNvPr id="17" name="Freeform: Shape 16">
              <a:extLst>
                <a:ext uri="{FF2B5EF4-FFF2-40B4-BE49-F238E27FC236}">
                  <a16:creationId xmlns:a16="http://schemas.microsoft.com/office/drawing/2014/main" id="{72C1BE62-E86D-19A1-0BD3-DEB7FC68B78A}"/>
                </a:ext>
              </a:extLst>
            </p:cNvPr>
            <p:cNvSpPr/>
            <p:nvPr/>
          </p:nvSpPr>
          <p:spPr>
            <a:xfrm>
              <a:off x="9505796" y="1152525"/>
              <a:ext cx="57150" cy="285750"/>
            </a:xfrm>
            <a:custGeom>
              <a:avLst/>
              <a:gdLst>
                <a:gd name="connsiteX0" fmla="*/ 0 w 57150"/>
                <a:gd name="connsiteY0" fmla="*/ 0 h 285750"/>
                <a:gd name="connsiteX1" fmla="*/ 57150 w 57150"/>
                <a:gd name="connsiteY1" fmla="*/ 0 h 285750"/>
                <a:gd name="connsiteX2" fmla="*/ 57150 w 57150"/>
                <a:gd name="connsiteY2" fmla="*/ 285750 h 285750"/>
                <a:gd name="connsiteX3" fmla="*/ 0 w 571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57150" h="285750">
                  <a:moveTo>
                    <a:pt x="0" y="0"/>
                  </a:moveTo>
                  <a:lnTo>
                    <a:pt x="57150" y="0"/>
                  </a:lnTo>
                  <a:lnTo>
                    <a:pt x="57150" y="285750"/>
                  </a:lnTo>
                  <a:lnTo>
                    <a:pt x="0" y="285750"/>
                  </a:lnTo>
                  <a:close/>
                </a:path>
              </a:pathLst>
            </a:custGeom>
            <a:solidFill>
              <a:schemeClr val="tx1"/>
            </a:solidFill>
            <a:ln w="9525" cap="flat">
              <a:noFill/>
              <a:prstDash val="solid"/>
              <a:miter/>
            </a:ln>
          </p:spPr>
          <p:txBody>
            <a:bodyPr rtlCol="0" anchor="ctr"/>
            <a:lstStyle/>
            <a:p>
              <a:endParaRPr lang="en-PK"/>
            </a:p>
          </p:txBody>
        </p:sp>
        <p:sp>
          <p:nvSpPr>
            <p:cNvPr id="18" name="Freeform: Shape 17">
              <a:extLst>
                <a:ext uri="{FF2B5EF4-FFF2-40B4-BE49-F238E27FC236}">
                  <a16:creationId xmlns:a16="http://schemas.microsoft.com/office/drawing/2014/main" id="{251C3297-970C-1503-BD5A-5FBB1C82E113}"/>
                </a:ext>
              </a:extLst>
            </p:cNvPr>
            <p:cNvSpPr/>
            <p:nvPr/>
          </p:nvSpPr>
          <p:spPr>
            <a:xfrm>
              <a:off x="9758054" y="1150327"/>
              <a:ext cx="209550" cy="285750"/>
            </a:xfrm>
            <a:custGeom>
              <a:avLst/>
              <a:gdLst>
                <a:gd name="connsiteX0" fmla="*/ 133350 w 209550"/>
                <a:gd name="connsiteY0" fmla="*/ 57150 h 285750"/>
                <a:gd name="connsiteX1" fmla="*/ 152400 w 209550"/>
                <a:gd name="connsiteY1" fmla="*/ 76200 h 285750"/>
                <a:gd name="connsiteX2" fmla="*/ 152400 w 209550"/>
                <a:gd name="connsiteY2" fmla="*/ 209550 h 285750"/>
                <a:gd name="connsiteX3" fmla="*/ 133350 w 209550"/>
                <a:gd name="connsiteY3" fmla="*/ 228600 h 285750"/>
                <a:gd name="connsiteX4" fmla="*/ 76200 w 209550"/>
                <a:gd name="connsiteY4" fmla="*/ 228600 h 285750"/>
                <a:gd name="connsiteX5" fmla="*/ 57150 w 209550"/>
                <a:gd name="connsiteY5" fmla="*/ 209550 h 285750"/>
                <a:gd name="connsiteX6" fmla="*/ 57150 w 209550"/>
                <a:gd name="connsiteY6" fmla="*/ 76200 h 285750"/>
                <a:gd name="connsiteX7" fmla="*/ 76200 w 209550"/>
                <a:gd name="connsiteY7" fmla="*/ 57150 h 285750"/>
                <a:gd name="connsiteX8" fmla="*/ 133350 w 209550"/>
                <a:gd name="connsiteY8" fmla="*/ 57150 h 285750"/>
                <a:gd name="connsiteX9" fmla="*/ 133350 w 209550"/>
                <a:gd name="connsiteY9" fmla="*/ 0 h 285750"/>
                <a:gd name="connsiteX10" fmla="*/ 76200 w 209550"/>
                <a:gd name="connsiteY10" fmla="*/ 0 h 285750"/>
                <a:gd name="connsiteX11" fmla="*/ 0 w 209550"/>
                <a:gd name="connsiteY11" fmla="*/ 76200 h 285750"/>
                <a:gd name="connsiteX12" fmla="*/ 0 w 209550"/>
                <a:gd name="connsiteY12" fmla="*/ 209550 h 285750"/>
                <a:gd name="connsiteX13" fmla="*/ 76200 w 209550"/>
                <a:gd name="connsiteY13" fmla="*/ 285750 h 285750"/>
                <a:gd name="connsiteX14" fmla="*/ 133350 w 209550"/>
                <a:gd name="connsiteY14" fmla="*/ 285750 h 285750"/>
                <a:gd name="connsiteX15" fmla="*/ 209550 w 209550"/>
                <a:gd name="connsiteY15" fmla="*/ 209550 h 285750"/>
                <a:gd name="connsiteX16" fmla="*/ 209550 w 209550"/>
                <a:gd name="connsiteY16" fmla="*/ 76200 h 285750"/>
                <a:gd name="connsiteX17" fmla="*/ 133350 w 209550"/>
                <a:gd name="connsiteY17"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285750">
                  <a:moveTo>
                    <a:pt x="133350" y="57150"/>
                  </a:moveTo>
                  <a:cubicBezTo>
                    <a:pt x="143871" y="57150"/>
                    <a:pt x="152400" y="65679"/>
                    <a:pt x="152400" y="76200"/>
                  </a:cubicBezTo>
                  <a:lnTo>
                    <a:pt x="152400" y="209550"/>
                  </a:lnTo>
                  <a:cubicBezTo>
                    <a:pt x="152400" y="220071"/>
                    <a:pt x="143871" y="228600"/>
                    <a:pt x="133350" y="228600"/>
                  </a:cubicBezTo>
                  <a:lnTo>
                    <a:pt x="76200" y="228600"/>
                  </a:lnTo>
                  <a:cubicBezTo>
                    <a:pt x="65679" y="228600"/>
                    <a:pt x="57150" y="220071"/>
                    <a:pt x="57150" y="209550"/>
                  </a:cubicBezTo>
                  <a:lnTo>
                    <a:pt x="57150" y="76200"/>
                  </a:lnTo>
                  <a:cubicBezTo>
                    <a:pt x="57150" y="65679"/>
                    <a:pt x="65679" y="57150"/>
                    <a:pt x="76200" y="57150"/>
                  </a:cubicBezTo>
                  <a:lnTo>
                    <a:pt x="133350" y="57150"/>
                  </a:lnTo>
                  <a:moveTo>
                    <a:pt x="133350" y="0"/>
                  </a:moveTo>
                  <a:lnTo>
                    <a:pt x="76200" y="0"/>
                  </a:lnTo>
                  <a:cubicBezTo>
                    <a:pt x="34116" y="0"/>
                    <a:pt x="0" y="34116"/>
                    <a:pt x="0" y="76200"/>
                  </a:cubicBezTo>
                  <a:lnTo>
                    <a:pt x="0" y="209550"/>
                  </a:lnTo>
                  <a:cubicBezTo>
                    <a:pt x="0" y="251634"/>
                    <a:pt x="34116" y="285750"/>
                    <a:pt x="76200" y="285750"/>
                  </a:cubicBezTo>
                  <a:lnTo>
                    <a:pt x="133350" y="285750"/>
                  </a:lnTo>
                  <a:cubicBezTo>
                    <a:pt x="175434" y="285750"/>
                    <a:pt x="209550" y="251634"/>
                    <a:pt x="209550" y="209550"/>
                  </a:cubicBezTo>
                  <a:lnTo>
                    <a:pt x="209550" y="76200"/>
                  </a:lnTo>
                  <a:cubicBezTo>
                    <a:pt x="209550" y="34116"/>
                    <a:pt x="175434" y="0"/>
                    <a:pt x="133350" y="0"/>
                  </a:cubicBezTo>
                  <a:close/>
                </a:path>
              </a:pathLst>
            </a:custGeom>
            <a:solidFill>
              <a:schemeClr val="tx1"/>
            </a:solidFill>
            <a:ln w="9525" cap="flat">
              <a:noFill/>
              <a:prstDash val="solid"/>
              <a:miter/>
            </a:ln>
          </p:spPr>
          <p:txBody>
            <a:bodyPr rtlCol="0" anchor="ctr"/>
            <a:lstStyle/>
            <a:p>
              <a:endParaRPr lang="en-PK"/>
            </a:p>
          </p:txBody>
        </p:sp>
        <p:sp>
          <p:nvSpPr>
            <p:cNvPr id="19" name="Freeform: Shape 18">
              <a:extLst>
                <a:ext uri="{FF2B5EF4-FFF2-40B4-BE49-F238E27FC236}">
                  <a16:creationId xmlns:a16="http://schemas.microsoft.com/office/drawing/2014/main" id="{1268E2C0-4A5D-8BCA-5683-69247EACAD99}"/>
                </a:ext>
              </a:extLst>
            </p:cNvPr>
            <p:cNvSpPr/>
            <p:nvPr/>
          </p:nvSpPr>
          <p:spPr>
            <a:xfrm>
              <a:off x="9631925" y="1150327"/>
              <a:ext cx="57150" cy="285750"/>
            </a:xfrm>
            <a:custGeom>
              <a:avLst/>
              <a:gdLst>
                <a:gd name="connsiteX0" fmla="*/ 0 w 57150"/>
                <a:gd name="connsiteY0" fmla="*/ 0 h 285750"/>
                <a:gd name="connsiteX1" fmla="*/ 57150 w 57150"/>
                <a:gd name="connsiteY1" fmla="*/ 0 h 285750"/>
                <a:gd name="connsiteX2" fmla="*/ 57150 w 57150"/>
                <a:gd name="connsiteY2" fmla="*/ 285750 h 285750"/>
                <a:gd name="connsiteX3" fmla="*/ 0 w 571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57150" h="285750">
                  <a:moveTo>
                    <a:pt x="0" y="0"/>
                  </a:moveTo>
                  <a:lnTo>
                    <a:pt x="57150" y="0"/>
                  </a:lnTo>
                  <a:lnTo>
                    <a:pt x="57150" y="285750"/>
                  </a:lnTo>
                  <a:lnTo>
                    <a:pt x="0" y="285750"/>
                  </a:lnTo>
                  <a:close/>
                </a:path>
              </a:pathLst>
            </a:custGeom>
            <a:solidFill>
              <a:schemeClr val="tx1"/>
            </a:solidFill>
            <a:ln w="9525" cap="flat">
              <a:noFill/>
              <a:prstDash val="solid"/>
              <a:miter/>
            </a:ln>
          </p:spPr>
          <p:txBody>
            <a:bodyPr rtlCol="0" anchor="ctr"/>
            <a:lstStyle/>
            <a:p>
              <a:endParaRPr lang="en-PK"/>
            </a:p>
          </p:txBody>
        </p:sp>
        <p:sp>
          <p:nvSpPr>
            <p:cNvPr id="20" name="Freeform: Shape 19">
              <a:extLst>
                <a:ext uri="{FF2B5EF4-FFF2-40B4-BE49-F238E27FC236}">
                  <a16:creationId xmlns:a16="http://schemas.microsoft.com/office/drawing/2014/main" id="{A25A92A4-C4F0-6159-D997-80C158677E4A}"/>
                </a:ext>
              </a:extLst>
            </p:cNvPr>
            <p:cNvSpPr/>
            <p:nvPr/>
          </p:nvSpPr>
          <p:spPr>
            <a:xfrm>
              <a:off x="10001096" y="1153443"/>
              <a:ext cx="209549" cy="285750"/>
            </a:xfrm>
            <a:custGeom>
              <a:avLst/>
              <a:gdLst>
                <a:gd name="connsiteX0" fmla="*/ 133350 w 209549"/>
                <a:gd name="connsiteY0" fmla="*/ 57150 h 285750"/>
                <a:gd name="connsiteX1" fmla="*/ 152400 w 209549"/>
                <a:gd name="connsiteY1" fmla="*/ 76200 h 285750"/>
                <a:gd name="connsiteX2" fmla="*/ 152400 w 209549"/>
                <a:gd name="connsiteY2" fmla="*/ 209550 h 285750"/>
                <a:gd name="connsiteX3" fmla="*/ 133350 w 209549"/>
                <a:gd name="connsiteY3" fmla="*/ 228600 h 285750"/>
                <a:gd name="connsiteX4" fmla="*/ 76200 w 209549"/>
                <a:gd name="connsiteY4" fmla="*/ 228600 h 285750"/>
                <a:gd name="connsiteX5" fmla="*/ 57150 w 209549"/>
                <a:gd name="connsiteY5" fmla="*/ 209550 h 285750"/>
                <a:gd name="connsiteX6" fmla="*/ 57150 w 209549"/>
                <a:gd name="connsiteY6" fmla="*/ 76200 h 285750"/>
                <a:gd name="connsiteX7" fmla="*/ 76200 w 209549"/>
                <a:gd name="connsiteY7" fmla="*/ 57150 h 285750"/>
                <a:gd name="connsiteX8" fmla="*/ 133350 w 209549"/>
                <a:gd name="connsiteY8" fmla="*/ 57150 h 285750"/>
                <a:gd name="connsiteX9" fmla="*/ 133350 w 209549"/>
                <a:gd name="connsiteY9" fmla="*/ 0 h 285750"/>
                <a:gd name="connsiteX10" fmla="*/ 76200 w 209549"/>
                <a:gd name="connsiteY10" fmla="*/ 0 h 285750"/>
                <a:gd name="connsiteX11" fmla="*/ 0 w 209549"/>
                <a:gd name="connsiteY11" fmla="*/ 76200 h 285750"/>
                <a:gd name="connsiteX12" fmla="*/ 0 w 209549"/>
                <a:gd name="connsiteY12" fmla="*/ 209550 h 285750"/>
                <a:gd name="connsiteX13" fmla="*/ 76200 w 209549"/>
                <a:gd name="connsiteY13" fmla="*/ 285750 h 285750"/>
                <a:gd name="connsiteX14" fmla="*/ 133350 w 209549"/>
                <a:gd name="connsiteY14" fmla="*/ 285750 h 285750"/>
                <a:gd name="connsiteX15" fmla="*/ 209550 w 209549"/>
                <a:gd name="connsiteY15" fmla="*/ 209550 h 285750"/>
                <a:gd name="connsiteX16" fmla="*/ 209550 w 209549"/>
                <a:gd name="connsiteY16" fmla="*/ 76200 h 285750"/>
                <a:gd name="connsiteX17" fmla="*/ 133350 w 209549"/>
                <a:gd name="connsiteY17"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49" h="285750">
                  <a:moveTo>
                    <a:pt x="133350" y="57150"/>
                  </a:moveTo>
                  <a:cubicBezTo>
                    <a:pt x="143871" y="57150"/>
                    <a:pt x="152400" y="65679"/>
                    <a:pt x="152400" y="76200"/>
                  </a:cubicBezTo>
                  <a:lnTo>
                    <a:pt x="152400" y="209550"/>
                  </a:lnTo>
                  <a:cubicBezTo>
                    <a:pt x="152400" y="220071"/>
                    <a:pt x="143871" y="228600"/>
                    <a:pt x="133350" y="228600"/>
                  </a:cubicBezTo>
                  <a:lnTo>
                    <a:pt x="76200" y="228600"/>
                  </a:lnTo>
                  <a:cubicBezTo>
                    <a:pt x="65679" y="228600"/>
                    <a:pt x="57150" y="220071"/>
                    <a:pt x="57150" y="209550"/>
                  </a:cubicBezTo>
                  <a:lnTo>
                    <a:pt x="57150" y="76200"/>
                  </a:lnTo>
                  <a:cubicBezTo>
                    <a:pt x="57150" y="65679"/>
                    <a:pt x="65679" y="57150"/>
                    <a:pt x="76200" y="57150"/>
                  </a:cubicBezTo>
                  <a:lnTo>
                    <a:pt x="133350" y="57150"/>
                  </a:lnTo>
                  <a:moveTo>
                    <a:pt x="133350" y="0"/>
                  </a:moveTo>
                  <a:lnTo>
                    <a:pt x="76200" y="0"/>
                  </a:lnTo>
                  <a:cubicBezTo>
                    <a:pt x="34116" y="0"/>
                    <a:pt x="0" y="34116"/>
                    <a:pt x="0" y="76200"/>
                  </a:cubicBezTo>
                  <a:lnTo>
                    <a:pt x="0" y="209550"/>
                  </a:lnTo>
                  <a:cubicBezTo>
                    <a:pt x="0" y="251634"/>
                    <a:pt x="34116" y="285750"/>
                    <a:pt x="76200" y="285750"/>
                  </a:cubicBezTo>
                  <a:lnTo>
                    <a:pt x="133350" y="285750"/>
                  </a:lnTo>
                  <a:cubicBezTo>
                    <a:pt x="175434" y="285750"/>
                    <a:pt x="209550" y="251634"/>
                    <a:pt x="209550" y="209550"/>
                  </a:cubicBezTo>
                  <a:lnTo>
                    <a:pt x="209550" y="76200"/>
                  </a:lnTo>
                  <a:cubicBezTo>
                    <a:pt x="209550" y="34116"/>
                    <a:pt x="175434" y="0"/>
                    <a:pt x="133350" y="0"/>
                  </a:cubicBezTo>
                  <a:close/>
                </a:path>
              </a:pathLst>
            </a:custGeom>
            <a:solidFill>
              <a:schemeClr val="tx1"/>
            </a:solidFill>
            <a:ln w="9525" cap="flat">
              <a:noFill/>
              <a:prstDash val="solid"/>
              <a:miter/>
            </a:ln>
          </p:spPr>
          <p:txBody>
            <a:bodyPr rtlCol="0" anchor="ctr"/>
            <a:lstStyle/>
            <a:p>
              <a:endParaRPr lang="en-PK"/>
            </a:p>
          </p:txBody>
        </p:sp>
        <p:sp>
          <p:nvSpPr>
            <p:cNvPr id="21" name="Freeform: Shape 20">
              <a:extLst>
                <a:ext uri="{FF2B5EF4-FFF2-40B4-BE49-F238E27FC236}">
                  <a16:creationId xmlns:a16="http://schemas.microsoft.com/office/drawing/2014/main" id="{98C9E822-E512-34F0-4130-2171759ACF4E}"/>
                </a:ext>
              </a:extLst>
            </p:cNvPr>
            <p:cNvSpPr/>
            <p:nvPr/>
          </p:nvSpPr>
          <p:spPr>
            <a:xfrm>
              <a:off x="9505796" y="1533525"/>
              <a:ext cx="57150" cy="285750"/>
            </a:xfrm>
            <a:custGeom>
              <a:avLst/>
              <a:gdLst>
                <a:gd name="connsiteX0" fmla="*/ 0 w 57150"/>
                <a:gd name="connsiteY0" fmla="*/ 0 h 285750"/>
                <a:gd name="connsiteX1" fmla="*/ 57150 w 57150"/>
                <a:gd name="connsiteY1" fmla="*/ 0 h 285750"/>
                <a:gd name="connsiteX2" fmla="*/ 57150 w 57150"/>
                <a:gd name="connsiteY2" fmla="*/ 285750 h 285750"/>
                <a:gd name="connsiteX3" fmla="*/ 0 w 571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57150" h="285750">
                  <a:moveTo>
                    <a:pt x="0" y="0"/>
                  </a:moveTo>
                  <a:lnTo>
                    <a:pt x="57150" y="0"/>
                  </a:lnTo>
                  <a:lnTo>
                    <a:pt x="57150" y="285750"/>
                  </a:lnTo>
                  <a:lnTo>
                    <a:pt x="0" y="285750"/>
                  </a:lnTo>
                  <a:close/>
                </a:path>
              </a:pathLst>
            </a:custGeom>
            <a:solidFill>
              <a:schemeClr val="tx1"/>
            </a:solidFill>
            <a:ln w="9525" cap="flat">
              <a:noFill/>
              <a:prstDash val="solid"/>
              <a:miter/>
            </a:ln>
          </p:spPr>
          <p:txBody>
            <a:bodyPr rtlCol="0" anchor="ctr"/>
            <a:lstStyle/>
            <a:p>
              <a:endParaRPr lang="en-PK"/>
            </a:p>
          </p:txBody>
        </p:sp>
        <p:sp>
          <p:nvSpPr>
            <p:cNvPr id="22" name="Freeform: Shape 21">
              <a:extLst>
                <a:ext uri="{FF2B5EF4-FFF2-40B4-BE49-F238E27FC236}">
                  <a16:creationId xmlns:a16="http://schemas.microsoft.com/office/drawing/2014/main" id="{7A0132B6-6519-65EF-49E3-941A536FE95D}"/>
                </a:ext>
              </a:extLst>
            </p:cNvPr>
            <p:cNvSpPr/>
            <p:nvPr/>
          </p:nvSpPr>
          <p:spPr>
            <a:xfrm>
              <a:off x="9620096" y="1533525"/>
              <a:ext cx="209550" cy="285750"/>
            </a:xfrm>
            <a:custGeom>
              <a:avLst/>
              <a:gdLst>
                <a:gd name="connsiteX0" fmla="*/ 133350 w 209550"/>
                <a:gd name="connsiteY0" fmla="*/ 57150 h 285750"/>
                <a:gd name="connsiteX1" fmla="*/ 152400 w 209550"/>
                <a:gd name="connsiteY1" fmla="*/ 76200 h 285750"/>
                <a:gd name="connsiteX2" fmla="*/ 152400 w 209550"/>
                <a:gd name="connsiteY2" fmla="*/ 209550 h 285750"/>
                <a:gd name="connsiteX3" fmla="*/ 133350 w 209550"/>
                <a:gd name="connsiteY3" fmla="*/ 228600 h 285750"/>
                <a:gd name="connsiteX4" fmla="*/ 76200 w 209550"/>
                <a:gd name="connsiteY4" fmla="*/ 228600 h 285750"/>
                <a:gd name="connsiteX5" fmla="*/ 57150 w 209550"/>
                <a:gd name="connsiteY5" fmla="*/ 209550 h 285750"/>
                <a:gd name="connsiteX6" fmla="*/ 57150 w 209550"/>
                <a:gd name="connsiteY6" fmla="*/ 76200 h 285750"/>
                <a:gd name="connsiteX7" fmla="*/ 76200 w 209550"/>
                <a:gd name="connsiteY7" fmla="*/ 57150 h 285750"/>
                <a:gd name="connsiteX8" fmla="*/ 133350 w 209550"/>
                <a:gd name="connsiteY8" fmla="*/ 57150 h 285750"/>
                <a:gd name="connsiteX9" fmla="*/ 133350 w 209550"/>
                <a:gd name="connsiteY9" fmla="*/ 0 h 285750"/>
                <a:gd name="connsiteX10" fmla="*/ 76200 w 209550"/>
                <a:gd name="connsiteY10" fmla="*/ 0 h 285750"/>
                <a:gd name="connsiteX11" fmla="*/ 0 w 209550"/>
                <a:gd name="connsiteY11" fmla="*/ 76200 h 285750"/>
                <a:gd name="connsiteX12" fmla="*/ 0 w 209550"/>
                <a:gd name="connsiteY12" fmla="*/ 209550 h 285750"/>
                <a:gd name="connsiteX13" fmla="*/ 76200 w 209550"/>
                <a:gd name="connsiteY13" fmla="*/ 285750 h 285750"/>
                <a:gd name="connsiteX14" fmla="*/ 133350 w 209550"/>
                <a:gd name="connsiteY14" fmla="*/ 285750 h 285750"/>
                <a:gd name="connsiteX15" fmla="*/ 209550 w 209550"/>
                <a:gd name="connsiteY15" fmla="*/ 209550 h 285750"/>
                <a:gd name="connsiteX16" fmla="*/ 209550 w 209550"/>
                <a:gd name="connsiteY16" fmla="*/ 76200 h 285750"/>
                <a:gd name="connsiteX17" fmla="*/ 133350 w 209550"/>
                <a:gd name="connsiteY17"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50" h="285750">
                  <a:moveTo>
                    <a:pt x="133350" y="57150"/>
                  </a:moveTo>
                  <a:cubicBezTo>
                    <a:pt x="143871" y="57150"/>
                    <a:pt x="152400" y="65679"/>
                    <a:pt x="152400" y="76200"/>
                  </a:cubicBezTo>
                  <a:lnTo>
                    <a:pt x="152400" y="209550"/>
                  </a:lnTo>
                  <a:cubicBezTo>
                    <a:pt x="152400" y="220071"/>
                    <a:pt x="143871" y="228600"/>
                    <a:pt x="133350" y="228600"/>
                  </a:cubicBezTo>
                  <a:lnTo>
                    <a:pt x="76200" y="228600"/>
                  </a:lnTo>
                  <a:cubicBezTo>
                    <a:pt x="65679" y="228600"/>
                    <a:pt x="57150" y="220071"/>
                    <a:pt x="57150" y="209550"/>
                  </a:cubicBezTo>
                  <a:lnTo>
                    <a:pt x="57150" y="76200"/>
                  </a:lnTo>
                  <a:cubicBezTo>
                    <a:pt x="57150" y="65679"/>
                    <a:pt x="65679" y="57150"/>
                    <a:pt x="76200" y="57150"/>
                  </a:cubicBezTo>
                  <a:lnTo>
                    <a:pt x="133350" y="57150"/>
                  </a:lnTo>
                  <a:moveTo>
                    <a:pt x="133350" y="0"/>
                  </a:moveTo>
                  <a:lnTo>
                    <a:pt x="76200" y="0"/>
                  </a:lnTo>
                  <a:cubicBezTo>
                    <a:pt x="34116" y="0"/>
                    <a:pt x="0" y="34116"/>
                    <a:pt x="0" y="76200"/>
                  </a:cubicBezTo>
                  <a:lnTo>
                    <a:pt x="0" y="209550"/>
                  </a:lnTo>
                  <a:cubicBezTo>
                    <a:pt x="0" y="251634"/>
                    <a:pt x="34116" y="285750"/>
                    <a:pt x="76200" y="285750"/>
                  </a:cubicBezTo>
                  <a:lnTo>
                    <a:pt x="133350" y="285750"/>
                  </a:lnTo>
                  <a:cubicBezTo>
                    <a:pt x="175434" y="285750"/>
                    <a:pt x="209550" y="251634"/>
                    <a:pt x="209550" y="209550"/>
                  </a:cubicBezTo>
                  <a:lnTo>
                    <a:pt x="209550" y="76200"/>
                  </a:lnTo>
                  <a:cubicBezTo>
                    <a:pt x="209550" y="34116"/>
                    <a:pt x="175434" y="0"/>
                    <a:pt x="133350" y="0"/>
                  </a:cubicBezTo>
                  <a:close/>
                </a:path>
              </a:pathLst>
            </a:custGeom>
            <a:solidFill>
              <a:schemeClr val="tx1"/>
            </a:solidFill>
            <a:ln w="9525" cap="flat">
              <a:noFill/>
              <a:prstDash val="solid"/>
              <a:miter/>
            </a:ln>
          </p:spPr>
          <p:txBody>
            <a:bodyPr rtlCol="0" anchor="ctr"/>
            <a:lstStyle/>
            <a:p>
              <a:endParaRPr lang="en-PK"/>
            </a:p>
          </p:txBody>
        </p:sp>
        <p:sp>
          <p:nvSpPr>
            <p:cNvPr id="23" name="Freeform: Shape 22">
              <a:extLst>
                <a:ext uri="{FF2B5EF4-FFF2-40B4-BE49-F238E27FC236}">
                  <a16:creationId xmlns:a16="http://schemas.microsoft.com/office/drawing/2014/main" id="{9AF4724E-9681-7184-C80F-D223ED3E4542}"/>
                </a:ext>
              </a:extLst>
            </p:cNvPr>
            <p:cNvSpPr/>
            <p:nvPr/>
          </p:nvSpPr>
          <p:spPr>
            <a:xfrm>
              <a:off x="9886796" y="1533525"/>
              <a:ext cx="57150" cy="285750"/>
            </a:xfrm>
            <a:custGeom>
              <a:avLst/>
              <a:gdLst>
                <a:gd name="connsiteX0" fmla="*/ 0 w 57150"/>
                <a:gd name="connsiteY0" fmla="*/ 0 h 285750"/>
                <a:gd name="connsiteX1" fmla="*/ 57150 w 57150"/>
                <a:gd name="connsiteY1" fmla="*/ 0 h 285750"/>
                <a:gd name="connsiteX2" fmla="*/ 57150 w 57150"/>
                <a:gd name="connsiteY2" fmla="*/ 285750 h 285750"/>
                <a:gd name="connsiteX3" fmla="*/ 0 w 571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57150" h="285750">
                  <a:moveTo>
                    <a:pt x="0" y="0"/>
                  </a:moveTo>
                  <a:lnTo>
                    <a:pt x="57150" y="0"/>
                  </a:lnTo>
                  <a:lnTo>
                    <a:pt x="57150" y="285750"/>
                  </a:lnTo>
                  <a:lnTo>
                    <a:pt x="0" y="285750"/>
                  </a:lnTo>
                  <a:close/>
                </a:path>
              </a:pathLst>
            </a:custGeom>
            <a:solidFill>
              <a:schemeClr val="tx1"/>
            </a:solidFill>
            <a:ln w="9525" cap="flat">
              <a:noFill/>
              <a:prstDash val="solid"/>
              <a:miter/>
            </a:ln>
          </p:spPr>
          <p:txBody>
            <a:bodyPr rtlCol="0" anchor="ctr"/>
            <a:lstStyle/>
            <a:p>
              <a:endParaRPr lang="en-PK"/>
            </a:p>
          </p:txBody>
        </p:sp>
        <p:sp>
          <p:nvSpPr>
            <p:cNvPr id="24" name="Freeform: Shape 23">
              <a:extLst>
                <a:ext uri="{FF2B5EF4-FFF2-40B4-BE49-F238E27FC236}">
                  <a16:creationId xmlns:a16="http://schemas.microsoft.com/office/drawing/2014/main" id="{8A002866-5BD0-1E26-399A-317574C5A3EB}"/>
                </a:ext>
              </a:extLst>
            </p:cNvPr>
            <p:cNvSpPr/>
            <p:nvPr/>
          </p:nvSpPr>
          <p:spPr>
            <a:xfrm>
              <a:off x="10001096" y="1533525"/>
              <a:ext cx="209549" cy="285750"/>
            </a:xfrm>
            <a:custGeom>
              <a:avLst/>
              <a:gdLst>
                <a:gd name="connsiteX0" fmla="*/ 133350 w 209549"/>
                <a:gd name="connsiteY0" fmla="*/ 57150 h 285750"/>
                <a:gd name="connsiteX1" fmla="*/ 152400 w 209549"/>
                <a:gd name="connsiteY1" fmla="*/ 76200 h 285750"/>
                <a:gd name="connsiteX2" fmla="*/ 152400 w 209549"/>
                <a:gd name="connsiteY2" fmla="*/ 209550 h 285750"/>
                <a:gd name="connsiteX3" fmla="*/ 133350 w 209549"/>
                <a:gd name="connsiteY3" fmla="*/ 228600 h 285750"/>
                <a:gd name="connsiteX4" fmla="*/ 76200 w 209549"/>
                <a:gd name="connsiteY4" fmla="*/ 228600 h 285750"/>
                <a:gd name="connsiteX5" fmla="*/ 57150 w 209549"/>
                <a:gd name="connsiteY5" fmla="*/ 209550 h 285750"/>
                <a:gd name="connsiteX6" fmla="*/ 57150 w 209549"/>
                <a:gd name="connsiteY6" fmla="*/ 76200 h 285750"/>
                <a:gd name="connsiteX7" fmla="*/ 76200 w 209549"/>
                <a:gd name="connsiteY7" fmla="*/ 57150 h 285750"/>
                <a:gd name="connsiteX8" fmla="*/ 133350 w 209549"/>
                <a:gd name="connsiteY8" fmla="*/ 57150 h 285750"/>
                <a:gd name="connsiteX9" fmla="*/ 133350 w 209549"/>
                <a:gd name="connsiteY9" fmla="*/ 0 h 285750"/>
                <a:gd name="connsiteX10" fmla="*/ 76200 w 209549"/>
                <a:gd name="connsiteY10" fmla="*/ 0 h 285750"/>
                <a:gd name="connsiteX11" fmla="*/ 0 w 209549"/>
                <a:gd name="connsiteY11" fmla="*/ 76200 h 285750"/>
                <a:gd name="connsiteX12" fmla="*/ 0 w 209549"/>
                <a:gd name="connsiteY12" fmla="*/ 209550 h 285750"/>
                <a:gd name="connsiteX13" fmla="*/ 76200 w 209549"/>
                <a:gd name="connsiteY13" fmla="*/ 285750 h 285750"/>
                <a:gd name="connsiteX14" fmla="*/ 133350 w 209549"/>
                <a:gd name="connsiteY14" fmla="*/ 285750 h 285750"/>
                <a:gd name="connsiteX15" fmla="*/ 209550 w 209549"/>
                <a:gd name="connsiteY15" fmla="*/ 209550 h 285750"/>
                <a:gd name="connsiteX16" fmla="*/ 209550 w 209549"/>
                <a:gd name="connsiteY16" fmla="*/ 76200 h 285750"/>
                <a:gd name="connsiteX17" fmla="*/ 133350 w 209549"/>
                <a:gd name="connsiteY17"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549" h="285750">
                  <a:moveTo>
                    <a:pt x="133350" y="57150"/>
                  </a:moveTo>
                  <a:cubicBezTo>
                    <a:pt x="143871" y="57150"/>
                    <a:pt x="152400" y="65679"/>
                    <a:pt x="152400" y="76200"/>
                  </a:cubicBezTo>
                  <a:lnTo>
                    <a:pt x="152400" y="209550"/>
                  </a:lnTo>
                  <a:cubicBezTo>
                    <a:pt x="152400" y="220071"/>
                    <a:pt x="143871" y="228600"/>
                    <a:pt x="133350" y="228600"/>
                  </a:cubicBezTo>
                  <a:lnTo>
                    <a:pt x="76200" y="228600"/>
                  </a:lnTo>
                  <a:cubicBezTo>
                    <a:pt x="65679" y="228600"/>
                    <a:pt x="57150" y="220071"/>
                    <a:pt x="57150" y="209550"/>
                  </a:cubicBezTo>
                  <a:lnTo>
                    <a:pt x="57150" y="76200"/>
                  </a:lnTo>
                  <a:cubicBezTo>
                    <a:pt x="57150" y="65679"/>
                    <a:pt x="65679" y="57150"/>
                    <a:pt x="76200" y="57150"/>
                  </a:cubicBezTo>
                  <a:lnTo>
                    <a:pt x="133350" y="57150"/>
                  </a:lnTo>
                  <a:moveTo>
                    <a:pt x="133350" y="0"/>
                  </a:moveTo>
                  <a:lnTo>
                    <a:pt x="76200" y="0"/>
                  </a:lnTo>
                  <a:cubicBezTo>
                    <a:pt x="34116" y="0"/>
                    <a:pt x="0" y="34116"/>
                    <a:pt x="0" y="76200"/>
                  </a:cubicBezTo>
                  <a:lnTo>
                    <a:pt x="0" y="209550"/>
                  </a:lnTo>
                  <a:cubicBezTo>
                    <a:pt x="0" y="251634"/>
                    <a:pt x="34116" y="285750"/>
                    <a:pt x="76200" y="285750"/>
                  </a:cubicBezTo>
                  <a:lnTo>
                    <a:pt x="133350" y="285750"/>
                  </a:lnTo>
                  <a:cubicBezTo>
                    <a:pt x="175434" y="285750"/>
                    <a:pt x="209550" y="251634"/>
                    <a:pt x="209550" y="209550"/>
                  </a:cubicBezTo>
                  <a:lnTo>
                    <a:pt x="209550" y="76200"/>
                  </a:lnTo>
                  <a:cubicBezTo>
                    <a:pt x="209550" y="34116"/>
                    <a:pt x="175434" y="0"/>
                    <a:pt x="133350" y="0"/>
                  </a:cubicBezTo>
                  <a:close/>
                </a:path>
              </a:pathLst>
            </a:custGeom>
            <a:solidFill>
              <a:schemeClr val="tx1"/>
            </a:solidFill>
            <a:ln w="9525" cap="flat">
              <a:noFill/>
              <a:prstDash val="solid"/>
              <a:miter/>
            </a:ln>
          </p:spPr>
          <p:txBody>
            <a:bodyPr rtlCol="0" anchor="ctr"/>
            <a:lstStyle/>
            <a:p>
              <a:endParaRPr lang="en-PK"/>
            </a:p>
          </p:txBody>
        </p:sp>
      </p:grpSp>
      <p:sp>
        <p:nvSpPr>
          <p:cNvPr id="26" name="TextBox 25">
            <a:extLst>
              <a:ext uri="{FF2B5EF4-FFF2-40B4-BE49-F238E27FC236}">
                <a16:creationId xmlns:a16="http://schemas.microsoft.com/office/drawing/2014/main" id="{30A0AD4E-BE2C-E19E-B715-B33BFE66101C}"/>
              </a:ext>
            </a:extLst>
          </p:cNvPr>
          <p:cNvSpPr txBox="1"/>
          <p:nvPr/>
        </p:nvSpPr>
        <p:spPr>
          <a:xfrm>
            <a:off x="10279625" y="1314703"/>
            <a:ext cx="626046" cy="400110"/>
          </a:xfrm>
          <a:prstGeom prst="rect">
            <a:avLst/>
          </a:prstGeom>
          <a:noFill/>
        </p:spPr>
        <p:txBody>
          <a:bodyPr wrap="square" rtlCol="0">
            <a:spAutoFit/>
          </a:bodyPr>
          <a:lstStyle/>
          <a:p>
            <a:r>
              <a:rPr lang="en-US" sz="1000" dirty="0"/>
              <a:t>This is 173 btw</a:t>
            </a:r>
            <a:endParaRPr lang="en-PK" sz="1000" dirty="0"/>
          </a:p>
        </p:txBody>
      </p:sp>
    </p:spTree>
    <p:extLst>
      <p:ext uri="{BB962C8B-B14F-4D97-AF65-F5344CB8AC3E}">
        <p14:creationId xmlns:p14="http://schemas.microsoft.com/office/powerpoint/2010/main" val="260127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168B-4DED-CE7C-9F15-B755635108AE}"/>
              </a:ext>
            </a:extLst>
          </p:cNvPr>
          <p:cNvSpPr>
            <a:spLocks noGrp="1"/>
          </p:cNvSpPr>
          <p:nvPr>
            <p:ph type="title"/>
          </p:nvPr>
        </p:nvSpPr>
        <p:spPr/>
        <p:txBody>
          <a:bodyPr/>
          <a:lstStyle/>
          <a:p>
            <a:r>
              <a:rPr lang="en-US" dirty="0"/>
              <a:t>Logic gates</a:t>
            </a:r>
            <a:endParaRPr lang="en-PK" dirty="0"/>
          </a:p>
        </p:txBody>
      </p:sp>
      <p:sp>
        <p:nvSpPr>
          <p:cNvPr id="8" name="Content Placeholder 7">
            <a:extLst>
              <a:ext uri="{FF2B5EF4-FFF2-40B4-BE49-F238E27FC236}">
                <a16:creationId xmlns:a16="http://schemas.microsoft.com/office/drawing/2014/main" id="{0657F786-5239-529E-753C-A8D677305915}"/>
              </a:ext>
            </a:extLst>
          </p:cNvPr>
          <p:cNvSpPr>
            <a:spLocks noGrp="1"/>
          </p:cNvSpPr>
          <p:nvPr>
            <p:ph idx="1"/>
          </p:nvPr>
        </p:nvSpPr>
        <p:spPr>
          <a:xfrm>
            <a:off x="1524000" y="1828800"/>
            <a:ext cx="9144000" cy="1515430"/>
          </a:xfrm>
        </p:spPr>
        <p:txBody>
          <a:bodyPr/>
          <a:lstStyle/>
          <a:p>
            <a:r>
              <a:rPr lang="en-US" dirty="0"/>
              <a:t>This letter D is an AND gate, as the name implies it only passes a value if all bits are ‘HIGH’ aka ‘on’(this AND that must be 1)</a:t>
            </a:r>
            <a:endParaRPr lang="en-PK" dirty="0"/>
          </a:p>
        </p:txBody>
      </p:sp>
      <p:pic>
        <p:nvPicPr>
          <p:cNvPr id="10" name="Picture 9">
            <a:extLst>
              <a:ext uri="{FF2B5EF4-FFF2-40B4-BE49-F238E27FC236}">
                <a16:creationId xmlns:a16="http://schemas.microsoft.com/office/drawing/2014/main" id="{15663C00-6DEF-B6E9-BE45-9DF01A8DF18A}"/>
              </a:ext>
            </a:extLst>
          </p:cNvPr>
          <p:cNvPicPr>
            <a:picLocks noChangeAspect="1"/>
          </p:cNvPicPr>
          <p:nvPr/>
        </p:nvPicPr>
        <p:blipFill rotWithShape="1">
          <a:blip r:embed="rId2"/>
          <a:srcRect t="-1" b="49341"/>
          <a:stretch/>
        </p:blipFill>
        <p:spPr>
          <a:xfrm>
            <a:off x="2927648" y="2543050"/>
            <a:ext cx="2664296" cy="576000"/>
          </a:xfrm>
          <a:prstGeom prst="rect">
            <a:avLst/>
          </a:prstGeom>
        </p:spPr>
      </p:pic>
      <p:pic>
        <p:nvPicPr>
          <p:cNvPr id="12" name="Picture 11">
            <a:extLst>
              <a:ext uri="{FF2B5EF4-FFF2-40B4-BE49-F238E27FC236}">
                <a16:creationId xmlns:a16="http://schemas.microsoft.com/office/drawing/2014/main" id="{AC52117B-9D3B-D514-F6A8-FDC55B2E8C34}"/>
              </a:ext>
            </a:extLst>
          </p:cNvPr>
          <p:cNvPicPr>
            <a:picLocks noChangeAspect="1"/>
          </p:cNvPicPr>
          <p:nvPr/>
        </p:nvPicPr>
        <p:blipFill>
          <a:blip r:embed="rId3"/>
          <a:stretch>
            <a:fillRect/>
          </a:stretch>
        </p:blipFill>
        <p:spPr>
          <a:xfrm>
            <a:off x="1787224" y="2543050"/>
            <a:ext cx="801180" cy="680572"/>
          </a:xfrm>
          <a:prstGeom prst="rect">
            <a:avLst/>
          </a:prstGeom>
        </p:spPr>
      </p:pic>
      <p:pic>
        <p:nvPicPr>
          <p:cNvPr id="14" name="Picture 13">
            <a:extLst>
              <a:ext uri="{FF2B5EF4-FFF2-40B4-BE49-F238E27FC236}">
                <a16:creationId xmlns:a16="http://schemas.microsoft.com/office/drawing/2014/main" id="{F725E75B-4A72-5268-371F-2E8D93E20DB2}"/>
              </a:ext>
            </a:extLst>
          </p:cNvPr>
          <p:cNvPicPr>
            <a:picLocks noChangeAspect="1"/>
          </p:cNvPicPr>
          <p:nvPr/>
        </p:nvPicPr>
        <p:blipFill rotWithShape="1">
          <a:blip r:embed="rId2"/>
          <a:srcRect t="46834" b="2504"/>
          <a:stretch/>
        </p:blipFill>
        <p:spPr>
          <a:xfrm>
            <a:off x="5591944" y="2543050"/>
            <a:ext cx="2664296" cy="576000"/>
          </a:xfrm>
          <a:prstGeom prst="rect">
            <a:avLst/>
          </a:prstGeom>
        </p:spPr>
      </p:pic>
      <p:sp>
        <p:nvSpPr>
          <p:cNvPr id="15" name="Content Placeholder 7">
            <a:extLst>
              <a:ext uri="{FF2B5EF4-FFF2-40B4-BE49-F238E27FC236}">
                <a16:creationId xmlns:a16="http://schemas.microsoft.com/office/drawing/2014/main" id="{7926C00B-C7FB-8A39-1199-4B9D5DA2E0A6}"/>
              </a:ext>
            </a:extLst>
          </p:cNvPr>
          <p:cNvSpPr txBox="1">
            <a:spLocks/>
          </p:cNvSpPr>
          <p:nvPr/>
        </p:nvSpPr>
        <p:spPr>
          <a:xfrm>
            <a:off x="1524000" y="3344230"/>
            <a:ext cx="9144000" cy="1515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This arrow head is an OR gate, as the name implies it passes a value if at least one bit is ‘HIGH’(this OR that must be 1)</a:t>
            </a:r>
            <a:endParaRPr lang="en-PK" dirty="0"/>
          </a:p>
        </p:txBody>
      </p:sp>
      <p:pic>
        <p:nvPicPr>
          <p:cNvPr id="17" name="Picture 16">
            <a:extLst>
              <a:ext uri="{FF2B5EF4-FFF2-40B4-BE49-F238E27FC236}">
                <a16:creationId xmlns:a16="http://schemas.microsoft.com/office/drawing/2014/main" id="{86C4A561-00F8-94E1-531F-CB5A42016708}"/>
              </a:ext>
            </a:extLst>
          </p:cNvPr>
          <p:cNvPicPr>
            <a:picLocks noChangeAspect="1"/>
          </p:cNvPicPr>
          <p:nvPr/>
        </p:nvPicPr>
        <p:blipFill>
          <a:blip r:embed="rId4"/>
          <a:stretch>
            <a:fillRect/>
          </a:stretch>
        </p:blipFill>
        <p:spPr>
          <a:xfrm>
            <a:off x="1775999" y="4021851"/>
            <a:ext cx="812405" cy="717201"/>
          </a:xfrm>
          <a:prstGeom prst="rect">
            <a:avLst/>
          </a:prstGeom>
        </p:spPr>
      </p:pic>
      <p:pic>
        <p:nvPicPr>
          <p:cNvPr id="19" name="Picture 18">
            <a:extLst>
              <a:ext uri="{FF2B5EF4-FFF2-40B4-BE49-F238E27FC236}">
                <a16:creationId xmlns:a16="http://schemas.microsoft.com/office/drawing/2014/main" id="{D1CF72F0-06F8-847F-4036-9529344BB749}"/>
              </a:ext>
            </a:extLst>
          </p:cNvPr>
          <p:cNvPicPr>
            <a:picLocks noChangeAspect="1"/>
          </p:cNvPicPr>
          <p:nvPr/>
        </p:nvPicPr>
        <p:blipFill>
          <a:blip r:embed="rId5"/>
          <a:stretch>
            <a:fillRect/>
          </a:stretch>
        </p:blipFill>
        <p:spPr>
          <a:xfrm>
            <a:off x="2927648" y="4038271"/>
            <a:ext cx="5328592" cy="684359"/>
          </a:xfrm>
          <a:prstGeom prst="rect">
            <a:avLst/>
          </a:prstGeom>
        </p:spPr>
      </p:pic>
      <p:sp>
        <p:nvSpPr>
          <p:cNvPr id="20" name="Content Placeholder 7">
            <a:extLst>
              <a:ext uri="{FF2B5EF4-FFF2-40B4-BE49-F238E27FC236}">
                <a16:creationId xmlns:a16="http://schemas.microsoft.com/office/drawing/2014/main" id="{59F4F9AD-6E2F-D973-544F-7FE0130620DE}"/>
              </a:ext>
            </a:extLst>
          </p:cNvPr>
          <p:cNvSpPr txBox="1">
            <a:spLocks/>
          </p:cNvSpPr>
          <p:nvPr/>
        </p:nvSpPr>
        <p:spPr>
          <a:xfrm>
            <a:off x="1524000" y="4795986"/>
            <a:ext cx="9144000" cy="1515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This shuttlecock is a NOT gate also known as an inverter, as the name implies it inverts the bit’s state/value(this is NOT that)</a:t>
            </a:r>
            <a:endParaRPr lang="en-PK" dirty="0"/>
          </a:p>
        </p:txBody>
      </p:sp>
      <p:pic>
        <p:nvPicPr>
          <p:cNvPr id="22" name="Picture 21">
            <a:extLst>
              <a:ext uri="{FF2B5EF4-FFF2-40B4-BE49-F238E27FC236}">
                <a16:creationId xmlns:a16="http://schemas.microsoft.com/office/drawing/2014/main" id="{E5690216-2DFD-6B4B-7C5F-155039C47F88}"/>
              </a:ext>
            </a:extLst>
          </p:cNvPr>
          <p:cNvPicPr>
            <a:picLocks noChangeAspect="1"/>
          </p:cNvPicPr>
          <p:nvPr/>
        </p:nvPicPr>
        <p:blipFill>
          <a:blip r:embed="rId6"/>
          <a:stretch>
            <a:fillRect/>
          </a:stretch>
        </p:blipFill>
        <p:spPr>
          <a:xfrm>
            <a:off x="1787224" y="5519071"/>
            <a:ext cx="845779" cy="599539"/>
          </a:xfrm>
          <a:prstGeom prst="rect">
            <a:avLst/>
          </a:prstGeom>
        </p:spPr>
      </p:pic>
      <p:pic>
        <p:nvPicPr>
          <p:cNvPr id="24" name="Picture 23">
            <a:extLst>
              <a:ext uri="{FF2B5EF4-FFF2-40B4-BE49-F238E27FC236}">
                <a16:creationId xmlns:a16="http://schemas.microsoft.com/office/drawing/2014/main" id="{18664F65-9189-C295-44EB-E9BD444EA892}"/>
              </a:ext>
            </a:extLst>
          </p:cNvPr>
          <p:cNvPicPr>
            <a:picLocks noChangeAspect="1"/>
          </p:cNvPicPr>
          <p:nvPr/>
        </p:nvPicPr>
        <p:blipFill>
          <a:blip r:embed="rId7"/>
          <a:stretch>
            <a:fillRect/>
          </a:stretch>
        </p:blipFill>
        <p:spPr>
          <a:xfrm>
            <a:off x="2896227" y="5519071"/>
            <a:ext cx="4296375" cy="647790"/>
          </a:xfrm>
          <a:prstGeom prst="rect">
            <a:avLst/>
          </a:prstGeom>
        </p:spPr>
      </p:pic>
    </p:spTree>
    <p:extLst>
      <p:ext uri="{BB962C8B-B14F-4D97-AF65-F5344CB8AC3E}">
        <p14:creationId xmlns:p14="http://schemas.microsoft.com/office/powerpoint/2010/main" val="416556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D410-D51B-D15C-8A23-CC68CC7F36CC}"/>
              </a:ext>
            </a:extLst>
          </p:cNvPr>
          <p:cNvSpPr>
            <a:spLocks noGrp="1"/>
          </p:cNvSpPr>
          <p:nvPr>
            <p:ph type="title"/>
          </p:nvPr>
        </p:nvSpPr>
        <p:spPr/>
        <p:txBody>
          <a:bodyPr/>
          <a:lstStyle/>
          <a:p>
            <a:r>
              <a:rPr lang="en-US" dirty="0"/>
              <a:t>Aur bhi?</a:t>
            </a:r>
            <a:endParaRPr lang="en-PK" dirty="0"/>
          </a:p>
        </p:txBody>
      </p:sp>
      <p:sp>
        <p:nvSpPr>
          <p:cNvPr id="3" name="Content Placeholder 2">
            <a:extLst>
              <a:ext uri="{FF2B5EF4-FFF2-40B4-BE49-F238E27FC236}">
                <a16:creationId xmlns:a16="http://schemas.microsoft.com/office/drawing/2014/main" id="{275F3258-DB9C-00F5-EBC0-337670497124}"/>
              </a:ext>
            </a:extLst>
          </p:cNvPr>
          <p:cNvSpPr>
            <a:spLocks noGrp="1"/>
          </p:cNvSpPr>
          <p:nvPr>
            <p:ph idx="1"/>
          </p:nvPr>
        </p:nvSpPr>
        <p:spPr>
          <a:xfrm>
            <a:off x="1524000" y="1828800"/>
            <a:ext cx="9144000" cy="1522586"/>
          </a:xfrm>
        </p:spPr>
        <p:txBody>
          <a:bodyPr/>
          <a:lstStyle/>
          <a:p>
            <a:r>
              <a:rPr lang="en-US" dirty="0"/>
              <a:t>This arrow head with a tail is a XOR (exclusive OR) gate, it passes a value if one bit is ‘HIGH’(this AND that must be 1)</a:t>
            </a:r>
            <a:endParaRPr lang="en-PK" dirty="0"/>
          </a:p>
          <a:p>
            <a:endParaRPr lang="en-PK" dirty="0"/>
          </a:p>
        </p:txBody>
      </p:sp>
      <p:pic>
        <p:nvPicPr>
          <p:cNvPr id="5" name="Picture 4">
            <a:extLst>
              <a:ext uri="{FF2B5EF4-FFF2-40B4-BE49-F238E27FC236}">
                <a16:creationId xmlns:a16="http://schemas.microsoft.com/office/drawing/2014/main" id="{B5E1F59E-69F3-08D3-79B5-82800A5F66A6}"/>
              </a:ext>
            </a:extLst>
          </p:cNvPr>
          <p:cNvPicPr>
            <a:picLocks noChangeAspect="1"/>
          </p:cNvPicPr>
          <p:nvPr/>
        </p:nvPicPr>
        <p:blipFill>
          <a:blip r:embed="rId2"/>
          <a:stretch>
            <a:fillRect/>
          </a:stretch>
        </p:blipFill>
        <p:spPr>
          <a:xfrm>
            <a:off x="2999656" y="2570227"/>
            <a:ext cx="6878010" cy="781159"/>
          </a:xfrm>
          <a:prstGeom prst="rect">
            <a:avLst/>
          </a:prstGeom>
        </p:spPr>
      </p:pic>
      <p:pic>
        <p:nvPicPr>
          <p:cNvPr id="7" name="Picture 6">
            <a:extLst>
              <a:ext uri="{FF2B5EF4-FFF2-40B4-BE49-F238E27FC236}">
                <a16:creationId xmlns:a16="http://schemas.microsoft.com/office/drawing/2014/main" id="{ACF94AED-0017-200F-F5BD-884DB3FAE7FE}"/>
              </a:ext>
            </a:extLst>
          </p:cNvPr>
          <p:cNvPicPr>
            <a:picLocks noChangeAspect="1"/>
          </p:cNvPicPr>
          <p:nvPr/>
        </p:nvPicPr>
        <p:blipFill>
          <a:blip r:embed="rId3"/>
          <a:stretch>
            <a:fillRect/>
          </a:stretch>
        </p:blipFill>
        <p:spPr>
          <a:xfrm>
            <a:off x="1810278" y="2636912"/>
            <a:ext cx="771633" cy="647790"/>
          </a:xfrm>
          <a:prstGeom prst="rect">
            <a:avLst/>
          </a:prstGeom>
        </p:spPr>
      </p:pic>
      <p:sp>
        <p:nvSpPr>
          <p:cNvPr id="8" name="Content Placeholder 2">
            <a:extLst>
              <a:ext uri="{FF2B5EF4-FFF2-40B4-BE49-F238E27FC236}">
                <a16:creationId xmlns:a16="http://schemas.microsoft.com/office/drawing/2014/main" id="{53111E97-E0C7-978B-CC38-D6F1FD770FD8}"/>
              </a:ext>
            </a:extLst>
          </p:cNvPr>
          <p:cNvSpPr txBox="1">
            <a:spLocks/>
          </p:cNvSpPr>
          <p:nvPr/>
        </p:nvSpPr>
        <p:spPr>
          <a:xfrm>
            <a:off x="1524000" y="3351386"/>
            <a:ext cx="9144000" cy="1522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This AND with a pimple is a NAND (NOT AND) gate, as the name implies this is an inversion of an AND.</a:t>
            </a:r>
            <a:endParaRPr lang="en-PK" dirty="0"/>
          </a:p>
        </p:txBody>
      </p:sp>
      <p:pic>
        <p:nvPicPr>
          <p:cNvPr id="10" name="Picture 9">
            <a:extLst>
              <a:ext uri="{FF2B5EF4-FFF2-40B4-BE49-F238E27FC236}">
                <a16:creationId xmlns:a16="http://schemas.microsoft.com/office/drawing/2014/main" id="{A2247E00-127E-BE72-4825-FA5BE751C9FC}"/>
              </a:ext>
            </a:extLst>
          </p:cNvPr>
          <p:cNvPicPr>
            <a:picLocks noChangeAspect="1"/>
          </p:cNvPicPr>
          <p:nvPr/>
        </p:nvPicPr>
        <p:blipFill>
          <a:blip r:embed="rId4"/>
          <a:stretch>
            <a:fillRect/>
          </a:stretch>
        </p:blipFill>
        <p:spPr>
          <a:xfrm>
            <a:off x="1810278" y="4060019"/>
            <a:ext cx="733527" cy="619211"/>
          </a:xfrm>
          <a:prstGeom prst="rect">
            <a:avLst/>
          </a:prstGeom>
        </p:spPr>
      </p:pic>
      <p:pic>
        <p:nvPicPr>
          <p:cNvPr id="14" name="Picture 13">
            <a:extLst>
              <a:ext uri="{FF2B5EF4-FFF2-40B4-BE49-F238E27FC236}">
                <a16:creationId xmlns:a16="http://schemas.microsoft.com/office/drawing/2014/main" id="{760BC687-599A-BFEB-03FF-BC4A1A2A05D6}"/>
              </a:ext>
            </a:extLst>
          </p:cNvPr>
          <p:cNvPicPr>
            <a:picLocks noChangeAspect="1"/>
          </p:cNvPicPr>
          <p:nvPr/>
        </p:nvPicPr>
        <p:blipFill>
          <a:blip r:embed="rId5"/>
          <a:stretch>
            <a:fillRect/>
          </a:stretch>
        </p:blipFill>
        <p:spPr>
          <a:xfrm>
            <a:off x="3016853" y="3983807"/>
            <a:ext cx="6868484" cy="771633"/>
          </a:xfrm>
          <a:prstGeom prst="rect">
            <a:avLst/>
          </a:prstGeom>
        </p:spPr>
      </p:pic>
    </p:spTree>
    <p:extLst>
      <p:ext uri="{BB962C8B-B14F-4D97-AF65-F5344CB8AC3E}">
        <p14:creationId xmlns:p14="http://schemas.microsoft.com/office/powerpoint/2010/main" val="24858733"/>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117990F68E734396773DD7B235DF84" ma:contentTypeVersion="7" ma:contentTypeDescription="Create a new document." ma:contentTypeScope="" ma:versionID="434748f471174d6f6364d4e9908add35">
  <xsd:schema xmlns:xsd="http://www.w3.org/2001/XMLSchema" xmlns:xs="http://www.w3.org/2001/XMLSchema" xmlns:p="http://schemas.microsoft.com/office/2006/metadata/properties" xmlns:ns3="e02c714d-5a5d-47ec-b27c-ee3ccdde517d" xmlns:ns4="e635616e-4395-470a-b592-b0e0bb386540" targetNamespace="http://schemas.microsoft.com/office/2006/metadata/properties" ma:root="true" ma:fieldsID="da7b4a15ad4b1923813fc10b6b5ced66" ns3:_="" ns4:_="">
    <xsd:import namespace="e02c714d-5a5d-47ec-b27c-ee3ccdde517d"/>
    <xsd:import namespace="e635616e-4395-470a-b592-b0e0bb38654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2c714d-5a5d-47ec-b27c-ee3ccdde51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35616e-4395-470a-b592-b0e0bb38654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02c714d-5a5d-47ec-b27c-ee3ccdde517d" xsi:nil="true"/>
  </documentManagement>
</p:properties>
</file>

<file path=customXml/itemProps1.xml><?xml version="1.0" encoding="utf-8"?>
<ds:datastoreItem xmlns:ds="http://schemas.openxmlformats.org/officeDocument/2006/customXml" ds:itemID="{09762E33-B1D8-4CEC-9C79-FFF4ECA489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2c714d-5a5d-47ec-b27c-ee3ccdde517d"/>
    <ds:schemaRef ds:uri="e635616e-4395-470a-b592-b0e0bb386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19163C-3761-49A0-8BA9-A09FF02C0313}">
  <ds:schemaRefs>
    <ds:schemaRef ds:uri="http://schemas.microsoft.com/sharepoint/v3/contenttype/forms"/>
  </ds:schemaRefs>
</ds:datastoreItem>
</file>

<file path=customXml/itemProps3.xml><?xml version="1.0" encoding="utf-8"?>
<ds:datastoreItem xmlns:ds="http://schemas.openxmlformats.org/officeDocument/2006/customXml" ds:itemID="{F42A09C1-8FC2-454D-8170-5E5EEA48E282}">
  <ds:schemaRefs>
    <ds:schemaRef ds:uri="e02c714d-5a5d-47ec-b27c-ee3ccdde517d"/>
    <ds:schemaRef ds:uri="http://purl.org/dc/terms/"/>
    <ds:schemaRef ds:uri="e635616e-4395-470a-b592-b0e0bb386540"/>
    <ds:schemaRef ds:uri="http://schemas.microsoft.com/office/infopath/2007/PartnerControls"/>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3265</TotalTime>
  <Words>2492</Words>
  <Application>Microsoft Office PowerPoint</Application>
  <PresentationFormat>Widescreen</PresentationFormat>
  <Paragraphs>347</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Cambria</vt:lpstr>
      <vt:lpstr>Candara</vt:lpstr>
      <vt:lpstr>Consolas</vt:lpstr>
      <vt:lpstr>Tech Computer 16x9</vt:lpstr>
      <vt:lpstr>Macrosoft KHIRKI 9</vt:lpstr>
      <vt:lpstr>MACROSOFT KHIRKI: Opening the  pardah to the 8-Bit World! </vt:lpstr>
      <vt:lpstr>What is a CPU</vt:lpstr>
      <vt:lpstr>But first: How it do?</vt:lpstr>
      <vt:lpstr>BITS</vt:lpstr>
      <vt:lpstr>Still bits: but MORE</vt:lpstr>
      <vt:lpstr>Still??</vt:lpstr>
      <vt:lpstr>Logic gates</vt:lpstr>
      <vt:lpstr>Aur bhi?</vt:lpstr>
      <vt:lpstr>How do it remember</vt:lpstr>
      <vt:lpstr>Amnesia?</vt:lpstr>
      <vt:lpstr>Big brain?</vt:lpstr>
      <vt:lpstr>Ab deckho!</vt:lpstr>
      <vt:lpstr>Slytherin? Griffindor!</vt:lpstr>
      <vt:lpstr>8 8 8 8 what is with all the 8’s??</vt:lpstr>
      <vt:lpstr>ADDITION!!</vt:lpstr>
      <vt:lpstr>Marty get back in the car</vt:lpstr>
      <vt:lpstr>Yum it’s a sum</vt:lpstr>
      <vt:lpstr>Oh wow! Would you look at then time?</vt:lpstr>
      <vt:lpstr>You look nice!, you too</vt:lpstr>
      <vt:lpstr>Copy much?</vt:lpstr>
      <vt:lpstr>Lisht</vt:lpstr>
      <vt:lpstr>RAM</vt:lpstr>
      <vt:lpstr>Mr. Potato</vt:lpstr>
      <vt:lpstr>IAR</vt:lpstr>
      <vt:lpstr>IR</vt:lpstr>
      <vt:lpstr>General registers</vt:lpstr>
      <vt:lpstr>PC</vt:lpstr>
      <vt:lpstr>MAR</vt:lpstr>
      <vt:lpstr>CU</vt:lpstr>
      <vt:lpstr>Beep Beep W-11 incoming</vt:lpstr>
      <vt:lpstr>An apple a day keeps the doctor away</vt:lpstr>
      <vt:lpstr>Jungle of wires</vt:lpstr>
      <vt:lpstr>Opcode this opcode that</vt:lpstr>
      <vt:lpstr>AND(0000) OR(0001) ADD(0010) SUB(0011)</vt:lpstr>
      <vt:lpstr>LOAD WORD (LW)(0100)</vt:lpstr>
      <vt:lpstr>LWim</vt:lpstr>
      <vt:lpstr>SAVE WORD (SW)(0101)</vt:lpstr>
      <vt:lpstr>LWim</vt:lpstr>
      <vt:lpstr>MOV(0110) move</vt:lpstr>
      <vt:lpstr>NOP (0111)</vt:lpstr>
      <vt:lpstr>SHR(1000)</vt:lpstr>
      <vt:lpstr>SHL(1001)</vt:lpstr>
      <vt:lpstr>INC(1010)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Macrosoft KHIRKI 9</dc:title>
  <dc:creator>BARKHI KHAN - 29261</dc:creator>
  <cp:lastModifiedBy>BARKHI KHAN - 29261</cp:lastModifiedBy>
  <cp:revision>3</cp:revision>
  <dcterms:created xsi:type="dcterms:W3CDTF">2023-12-11T19:22:57Z</dcterms:created>
  <dcterms:modified xsi:type="dcterms:W3CDTF">2024-10-06T18:32:17Z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0x01010075117990F68E734396773DD7B235DF84</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