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2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0607-8BBD-4E68-899E-8DE0B710BE7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9F0F-D8D7-40B2-ADE3-DC6C411B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A9FE9-D7D8-43FF-B1A2-54F24526A55B}"/>
              </a:ext>
            </a:extLst>
          </p:cNvPr>
          <p:cNvSpPr txBox="1"/>
          <p:nvPr/>
        </p:nvSpPr>
        <p:spPr>
          <a:xfrm>
            <a:off x="6096000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5E92D-700A-4980-A746-CB8C3FBEA6AE}"/>
              </a:ext>
            </a:extLst>
          </p:cNvPr>
          <p:cNvSpPr txBox="1"/>
          <p:nvPr/>
        </p:nvSpPr>
        <p:spPr>
          <a:xfrm>
            <a:off x="6096000" y="3040261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70F83-9F55-467F-9FBF-63A133C3E6AD}"/>
              </a:ext>
            </a:extLst>
          </p:cNvPr>
          <p:cNvSpPr txBox="1"/>
          <p:nvPr/>
        </p:nvSpPr>
        <p:spPr>
          <a:xfrm>
            <a:off x="6103622" y="3409593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D8817-51FB-4E9E-9C3E-8AA76A9B930C}"/>
              </a:ext>
            </a:extLst>
          </p:cNvPr>
          <p:cNvSpPr txBox="1"/>
          <p:nvPr/>
        </p:nvSpPr>
        <p:spPr>
          <a:xfrm>
            <a:off x="6111244" y="3774975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36A1A-6D40-4FFE-BC09-C496CE04C69D}"/>
              </a:ext>
            </a:extLst>
          </p:cNvPr>
          <p:cNvSpPr txBox="1"/>
          <p:nvPr/>
        </p:nvSpPr>
        <p:spPr>
          <a:xfrm>
            <a:off x="6111244" y="414035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6C8FEF3E-DAA1-4C5E-B323-EB1A38F1CA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8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A9FE9-D7D8-43FF-B1A2-54F24526A55B}"/>
              </a:ext>
            </a:extLst>
          </p:cNvPr>
          <p:cNvSpPr txBox="1"/>
          <p:nvPr/>
        </p:nvSpPr>
        <p:spPr>
          <a:xfrm>
            <a:off x="6096000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5E92D-700A-4980-A746-CB8C3FBEA6AE}"/>
              </a:ext>
            </a:extLst>
          </p:cNvPr>
          <p:cNvSpPr txBox="1"/>
          <p:nvPr/>
        </p:nvSpPr>
        <p:spPr>
          <a:xfrm>
            <a:off x="6096000" y="3040261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70F83-9F55-467F-9FBF-63A133C3E6AD}"/>
              </a:ext>
            </a:extLst>
          </p:cNvPr>
          <p:cNvSpPr txBox="1"/>
          <p:nvPr/>
        </p:nvSpPr>
        <p:spPr>
          <a:xfrm>
            <a:off x="6103622" y="3409593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D8817-51FB-4E9E-9C3E-8AA76A9B930C}"/>
              </a:ext>
            </a:extLst>
          </p:cNvPr>
          <p:cNvSpPr txBox="1"/>
          <p:nvPr/>
        </p:nvSpPr>
        <p:spPr>
          <a:xfrm>
            <a:off x="6111244" y="3774975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36A1A-6D40-4FFE-BC09-C496CE04C69D}"/>
              </a:ext>
            </a:extLst>
          </p:cNvPr>
          <p:cNvSpPr txBox="1"/>
          <p:nvPr/>
        </p:nvSpPr>
        <p:spPr>
          <a:xfrm>
            <a:off x="6111244" y="414035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6C8FEF3E-DAA1-4C5E-B323-EB1A38F1CA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y-AM"/>
                        <a:t>-6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E31EAA2-C548-4C1C-BD86-9C08113FD6BF}"/>
              </a:ext>
            </a:extLst>
          </p:cNvPr>
          <p:cNvSpPr txBox="1"/>
          <p:nvPr/>
        </p:nvSpPr>
        <p:spPr>
          <a:xfrm>
            <a:off x="6111244" y="450573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6476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A9FE9-D7D8-43FF-B1A2-54F24526A55B}"/>
              </a:ext>
            </a:extLst>
          </p:cNvPr>
          <p:cNvSpPr txBox="1"/>
          <p:nvPr/>
        </p:nvSpPr>
        <p:spPr>
          <a:xfrm>
            <a:off x="6096000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5E92D-700A-4980-A746-CB8C3FBEA6AE}"/>
              </a:ext>
            </a:extLst>
          </p:cNvPr>
          <p:cNvSpPr txBox="1"/>
          <p:nvPr/>
        </p:nvSpPr>
        <p:spPr>
          <a:xfrm>
            <a:off x="6096000" y="3040261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70F83-9F55-467F-9FBF-63A133C3E6AD}"/>
              </a:ext>
            </a:extLst>
          </p:cNvPr>
          <p:cNvSpPr txBox="1"/>
          <p:nvPr/>
        </p:nvSpPr>
        <p:spPr>
          <a:xfrm>
            <a:off x="6103622" y="3409593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D8817-51FB-4E9E-9C3E-8AA76A9B930C}"/>
              </a:ext>
            </a:extLst>
          </p:cNvPr>
          <p:cNvSpPr txBox="1"/>
          <p:nvPr/>
        </p:nvSpPr>
        <p:spPr>
          <a:xfrm>
            <a:off x="6111244" y="3774975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36A1A-6D40-4FFE-BC09-C496CE04C69D}"/>
              </a:ext>
            </a:extLst>
          </p:cNvPr>
          <p:cNvSpPr txBox="1"/>
          <p:nvPr/>
        </p:nvSpPr>
        <p:spPr>
          <a:xfrm>
            <a:off x="6111244" y="414035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1EAA2-C548-4C1C-BD86-9C08113FD6BF}"/>
              </a:ext>
            </a:extLst>
          </p:cNvPr>
          <p:cNvSpPr txBox="1"/>
          <p:nvPr/>
        </p:nvSpPr>
        <p:spPr>
          <a:xfrm>
            <a:off x="6111244" y="450573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824B65DE-B74D-48DB-83A3-F0DB3E884F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&lt;empty queue&gt;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31399F-9447-4E1C-A056-A58047A7D307}"/>
              </a:ext>
            </a:extLst>
          </p:cNvPr>
          <p:cNvSpPr txBox="1"/>
          <p:nvPr/>
        </p:nvSpPr>
        <p:spPr>
          <a:xfrm>
            <a:off x="6111244" y="4867171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7840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1630D1-771B-4E18-BC9E-42E640689C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2900" y="2091266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&lt;empty queue&gt;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026D43C0-BA65-47F0-A9FF-18360D42F7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2089572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6DFB1C4F-B80A-414C-BE3E-672BF0E53E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4300" y="2089572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5BB112-5CB3-44F6-B1EF-94C998A41B0F}"/>
              </a:ext>
            </a:extLst>
          </p:cNvPr>
          <p:cNvSpPr txBox="1"/>
          <p:nvPr/>
        </p:nvSpPr>
        <p:spPr>
          <a:xfrm>
            <a:off x="4038600" y="351282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4A5FB-29F7-4BEA-A4CC-4C81D5611F51}"/>
              </a:ext>
            </a:extLst>
          </p:cNvPr>
          <p:cNvSpPr txBox="1"/>
          <p:nvPr/>
        </p:nvSpPr>
        <p:spPr>
          <a:xfrm>
            <a:off x="6464300" y="351282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7</a:t>
            </a:r>
          </a:p>
        </p:txBody>
      </p:sp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B13A9FA8-EF20-47ED-996F-5FD6D40362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90000" y="2089572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893472D-FF34-42E3-86B8-995295A4D469}"/>
              </a:ext>
            </a:extLst>
          </p:cNvPr>
          <p:cNvSpPr txBox="1"/>
          <p:nvPr/>
        </p:nvSpPr>
        <p:spPr>
          <a:xfrm>
            <a:off x="8890000" y="348235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88F5551C-4794-4C2E-8E1C-72BECFB8F9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2900" y="4161604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graphicFrame>
        <p:nvGraphicFramePr>
          <p:cNvPr id="24" name="Table 12">
            <a:extLst>
              <a:ext uri="{FF2B5EF4-FFF2-40B4-BE49-F238E27FC236}">
                <a16:creationId xmlns:a16="http://schemas.microsoft.com/office/drawing/2014/main" id="{F4BABF36-3657-46FB-834D-185D31655F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4159910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5841AF33-9558-4955-B86C-0F07843D72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4300" y="4159910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AD318EA-644E-4051-AC0B-9C3E64A6BD8D}"/>
              </a:ext>
            </a:extLst>
          </p:cNvPr>
          <p:cNvSpPr txBox="1"/>
          <p:nvPr/>
        </p:nvSpPr>
        <p:spPr>
          <a:xfrm>
            <a:off x="4038600" y="558315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DC0F07-8CFE-4490-9060-7E552FF6A2D4}"/>
              </a:ext>
            </a:extLst>
          </p:cNvPr>
          <p:cNvSpPr txBox="1"/>
          <p:nvPr/>
        </p:nvSpPr>
        <p:spPr>
          <a:xfrm>
            <a:off x="6464300" y="558315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graphicFrame>
        <p:nvGraphicFramePr>
          <p:cNvPr id="28" name="Table 12">
            <a:extLst>
              <a:ext uri="{FF2B5EF4-FFF2-40B4-BE49-F238E27FC236}">
                <a16:creationId xmlns:a16="http://schemas.microsoft.com/office/drawing/2014/main" id="{CB04A55E-6A7B-4E95-A5BD-78AEAA466F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90000" y="4159910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&lt;empty queue&gt;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AA0227A-9EEE-4611-8FF6-6CE983C419E0}"/>
              </a:ext>
            </a:extLst>
          </p:cNvPr>
          <p:cNvSpPr txBox="1"/>
          <p:nvPr/>
        </p:nvSpPr>
        <p:spPr>
          <a:xfrm>
            <a:off x="8890000" y="555268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38281-C556-4EDD-8FF8-8408EE55507D}"/>
              </a:ext>
            </a:extLst>
          </p:cNvPr>
          <p:cNvSpPr txBox="1"/>
          <p:nvPr/>
        </p:nvSpPr>
        <p:spPr>
          <a:xfrm>
            <a:off x="1621790" y="5582310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C2915C-9FA3-443D-AEA9-72B3E486F1F9}"/>
              </a:ext>
            </a:extLst>
          </p:cNvPr>
          <p:cNvSpPr txBox="1"/>
          <p:nvPr/>
        </p:nvSpPr>
        <p:spPr>
          <a:xfrm>
            <a:off x="8890000" y="5782568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7744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data structure in which: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be inserted only from one end.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be taken only from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inserted item is the first item to be taken.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Input First Output [FIFO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99167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Inserts item to the end of the queue. Time complexity is O(1).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items from the front of queue. Time complexity is O(1).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front element of the queue. Time complexity is O(1).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“true”, if queue is empty. Time complexity is O(1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size of queue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O(1).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8257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1630D1-771B-4E18-BC9E-42E640689C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&lt;empty queue&gt;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B407C1E2-C03E-455F-8B94-C79D92DC5C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</p:spTree>
    <p:extLst>
      <p:ext uri="{BB962C8B-B14F-4D97-AF65-F5344CB8AC3E}">
        <p14:creationId xmlns:p14="http://schemas.microsoft.com/office/powerpoint/2010/main" val="31329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CF57CF21-2B74-4646-9ADB-23805C9133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7A9FE9-D7D8-43FF-B1A2-54F24526A55B}"/>
              </a:ext>
            </a:extLst>
          </p:cNvPr>
          <p:cNvSpPr txBox="1"/>
          <p:nvPr/>
        </p:nvSpPr>
        <p:spPr>
          <a:xfrm>
            <a:off x="6096000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7</a:t>
            </a:r>
          </a:p>
        </p:txBody>
      </p:sp>
    </p:spTree>
    <p:extLst>
      <p:ext uri="{BB962C8B-B14F-4D97-AF65-F5344CB8AC3E}">
        <p14:creationId xmlns:p14="http://schemas.microsoft.com/office/powerpoint/2010/main" val="28877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A9FE9-D7D8-43FF-B1A2-54F24526A55B}"/>
              </a:ext>
            </a:extLst>
          </p:cNvPr>
          <p:cNvSpPr txBox="1"/>
          <p:nvPr/>
        </p:nvSpPr>
        <p:spPr>
          <a:xfrm>
            <a:off x="6096000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7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94821924-4A06-47B0-9820-D297436CA2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55E92D-700A-4980-A746-CB8C3FBEA6AE}"/>
              </a:ext>
            </a:extLst>
          </p:cNvPr>
          <p:cNvSpPr txBox="1"/>
          <p:nvPr/>
        </p:nvSpPr>
        <p:spPr>
          <a:xfrm>
            <a:off x="6096000" y="3040261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8492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A9FE9-D7D8-43FF-B1A2-54F24526A55B}"/>
              </a:ext>
            </a:extLst>
          </p:cNvPr>
          <p:cNvSpPr txBox="1"/>
          <p:nvPr/>
        </p:nvSpPr>
        <p:spPr>
          <a:xfrm>
            <a:off x="6096000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5E92D-700A-4980-A746-CB8C3FBEA6AE}"/>
              </a:ext>
            </a:extLst>
          </p:cNvPr>
          <p:cNvSpPr txBox="1"/>
          <p:nvPr/>
        </p:nvSpPr>
        <p:spPr>
          <a:xfrm>
            <a:off x="6096000" y="3040261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BDC3EDDC-C23E-4495-9810-C6FD10B107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4670F83-9F55-467F-9FBF-63A133C3E6AD}"/>
              </a:ext>
            </a:extLst>
          </p:cNvPr>
          <p:cNvSpPr txBox="1"/>
          <p:nvPr/>
        </p:nvSpPr>
        <p:spPr>
          <a:xfrm>
            <a:off x="6103622" y="3409593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</p:spTree>
    <p:extLst>
      <p:ext uri="{BB962C8B-B14F-4D97-AF65-F5344CB8AC3E}">
        <p14:creationId xmlns:p14="http://schemas.microsoft.com/office/powerpoint/2010/main" val="5821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Queue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1A53-DED9-4EE3-B54C-EFAD17EB1BC2}"/>
              </a:ext>
            </a:extLst>
          </p:cNvPr>
          <p:cNvSpPr txBox="1"/>
          <p:nvPr/>
        </p:nvSpPr>
        <p:spPr>
          <a:xfrm>
            <a:off x="6096000" y="2301597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A9FE9-D7D8-43FF-B1A2-54F24526A55B}"/>
              </a:ext>
            </a:extLst>
          </p:cNvPr>
          <p:cNvSpPr txBox="1"/>
          <p:nvPr/>
        </p:nvSpPr>
        <p:spPr>
          <a:xfrm>
            <a:off x="6096000" y="2670929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5E92D-700A-4980-A746-CB8C3FBEA6AE}"/>
              </a:ext>
            </a:extLst>
          </p:cNvPr>
          <p:cNvSpPr txBox="1"/>
          <p:nvPr/>
        </p:nvSpPr>
        <p:spPr>
          <a:xfrm>
            <a:off x="6096000" y="3040261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70F83-9F55-467F-9FBF-63A133C3E6AD}"/>
              </a:ext>
            </a:extLst>
          </p:cNvPr>
          <p:cNvSpPr txBox="1"/>
          <p:nvPr/>
        </p:nvSpPr>
        <p:spPr>
          <a:xfrm>
            <a:off x="6103622" y="3409593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3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A7E64D9C-A34D-47F7-8D4B-AA369A17A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340" y="2670929"/>
          <a:ext cx="13665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24005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6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5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4DD8817-51FB-4E9E-9C3E-8AA76A9B930C}"/>
              </a:ext>
            </a:extLst>
          </p:cNvPr>
          <p:cNvSpPr txBox="1"/>
          <p:nvPr/>
        </p:nvSpPr>
        <p:spPr>
          <a:xfrm>
            <a:off x="6111244" y="3774975"/>
            <a:ext cx="13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-6</a:t>
            </a:r>
          </a:p>
        </p:txBody>
      </p:sp>
    </p:spTree>
    <p:extLst>
      <p:ext uri="{BB962C8B-B14F-4D97-AF65-F5344CB8AC3E}">
        <p14:creationId xmlns:p14="http://schemas.microsoft.com/office/powerpoint/2010/main" val="26141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Широкоэкранный</PresentationFormat>
  <Paragraphs>115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Queue</vt:lpstr>
      <vt:lpstr>Data structures: Queue</vt:lpstr>
      <vt:lpstr>Data structures: Queue Operations</vt:lpstr>
      <vt:lpstr>Data structures: Queue Example</vt:lpstr>
      <vt:lpstr>Data structures: Queue Example</vt:lpstr>
      <vt:lpstr>Data structures: Queue Example</vt:lpstr>
      <vt:lpstr>Data structures: Queue Example</vt:lpstr>
      <vt:lpstr>Data structures: Queue Example</vt:lpstr>
      <vt:lpstr>Data structures: Queue Example</vt:lpstr>
      <vt:lpstr>Data structures: Queue Example</vt:lpstr>
      <vt:lpstr>Data structures: Queue Example</vt:lpstr>
      <vt:lpstr>Data structures: Queue Example</vt:lpstr>
      <vt:lpstr>Data structures: Queue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Levonog</dc:creator>
  <cp:lastModifiedBy>Levonog</cp:lastModifiedBy>
  <cp:revision>1</cp:revision>
  <dcterms:created xsi:type="dcterms:W3CDTF">2021-07-10T19:07:27Z</dcterms:created>
  <dcterms:modified xsi:type="dcterms:W3CDTF">2021-07-10T19:07:34Z</dcterms:modified>
</cp:coreProperties>
</file>