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16A2B-379E-426F-A6F1-1054B7D3768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DE422-F1D3-42BF-8BB7-0D5F402B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151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60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082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265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43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03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3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186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73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54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97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781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574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3796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718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802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519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361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32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83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26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28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73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50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73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74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5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0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E1E90-D739-4DA4-BEE9-DFEAA9F60A9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2386-9AB2-4E54-8881-5174B056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14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9" name="Google Shape;349;p29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0" name="Google Shape;350;p29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37 and 13, and swapping them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8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8" name="Google Shape;358;p30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" name="Google Shape;359;p30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element now in the end, performing again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61" name="Google Shape;36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67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7" name="Google Shape;367;p31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" name="Google Shape;368;p31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10 and 14, and do nothing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70" name="Google Shape;37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94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6" name="Google Shape;376;p32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7" name="Google Shape;377;p32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14 and 29, and do nothing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08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5" name="Google Shape;385;p33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6" name="Google Shape;386;p33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29 and 13, and swapping them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88" name="Google Shape;38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38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4" name="Google Shape;394;p34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5" name="Google Shape;395;p34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29 and 13, and swapping them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93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3" name="Google Shape;403;p35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4" name="Google Shape;404;p35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7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2" name="Google Shape;412;p36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3" name="Google Shape;413;p36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10 and 14, and do nothing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15" name="Google Shape;41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37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21" name="Google Shape;421;p37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2" name="Google Shape;422;p37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14 and 13, and swapping them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24" name="Google Shape;42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05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30" name="Google Shape;430;p38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1" name="Google Shape;431;p38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14 and 13, and swapping them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87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227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39" name="Google Shape;439;p39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" name="Google Shape;440;p39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42" name="Google Shape;44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99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48" name="Google Shape;448;p40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9" name="Google Shape;449;p40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10 and 13, and do nothing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51" name="Google Shape;45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205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57" name="Google Shape;457;p41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8" name="Google Shape;458;p41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10 and 13, and do nothing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60" name="Google Shape;46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9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1143000" y="38990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2071687"/>
            <a:ext cx="733425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71" name="Google Shape;4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310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43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3"/>
          <p:cNvSpPr txBox="1"/>
          <p:nvPr/>
        </p:nvSpPr>
        <p:spPr>
          <a:xfrm>
            <a:off x="990600" y="37466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1143000" y="38990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82" name="Google Shape;48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90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we go through the inner loop with no swapping, then the array is already sorted and we can stop early.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9" name="Google Shape;48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3588" y="2183513"/>
            <a:ext cx="5170084" cy="378463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91" name="Google Shape;49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86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Worst-case: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 is in descending order.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Running time remains the same: O(n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Best-case: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 is already in ascending order.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algorithm returns after a single outer iteration.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Running time: O(n).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4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499" name="Google Shape;49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61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7" name="Google Shape;287;p22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" name="Google Shape;28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01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5" name="Google Shape;295;p23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" name="Google Shape;296;p23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29 and 10, and swapping them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50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4" name="Google Shape;304;p24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5" name="Google Shape;305;p24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29 and 10, and swapping them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36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3" name="Google Shape;313;p25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4" name="Google Shape;314;p25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29 and 14, and swapping them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4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2" name="Google Shape;322;p26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3" name="Google Shape;323;p26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29 and 14, and swapping them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00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1" name="Google Shape;331;p27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" name="Google Shape;332;p27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29 and 37, and do nothing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00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b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0" name="Google Shape;340;p28"/>
          <p:cNvGraphicFramePr/>
          <p:nvPr/>
        </p:nvGraphicFramePr>
        <p:xfrm>
          <a:off x="2647950" y="2341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29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37</a:t>
                      </a:r>
                      <a:endParaRPr sz="3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1" name="Google Shape;341;p28"/>
          <p:cNvSpPr txBox="1"/>
          <p:nvPr/>
        </p:nvSpPr>
        <p:spPr>
          <a:xfrm>
            <a:off x="838200" y="3594217"/>
            <a:ext cx="105156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37 and 13, and swapping them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416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Широкоэкранный</PresentationFormat>
  <Paragraphs>206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Bubble sort</vt:lpstr>
      <vt:lpstr>Bubble Sort Idea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Bubble Sort Implementation</vt:lpstr>
      <vt:lpstr>Bubble Sort Analysis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Levonog</dc:creator>
  <cp:lastModifiedBy>Levonog</cp:lastModifiedBy>
  <cp:revision>1</cp:revision>
  <dcterms:created xsi:type="dcterms:W3CDTF">2021-07-10T19:42:37Z</dcterms:created>
  <dcterms:modified xsi:type="dcterms:W3CDTF">2021-07-10T19:42:40Z</dcterms:modified>
</cp:coreProperties>
</file>