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79B84-29BE-41D8-B441-723B1965521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C2B9-6EFC-4D63-A603-BEC0C8A8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13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6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74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30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35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7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31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69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26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5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A64-9B95-4FFA-B893-0C530ACED0E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3063-1DC2-4420-BCCF-1FA0C826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6" name="Google Shape;50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07" name="Google Shape;50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58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4" name="Google Shape;58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442" y="1690688"/>
            <a:ext cx="5523115" cy="452324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86" name="Google Shape;586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40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"/>
          <p:cNvSpPr txBox="1">
            <a:spLocks noGrp="1"/>
          </p:cNvSpPr>
          <p:nvPr>
            <p:ph type="body" idx="1"/>
          </p:nvPr>
        </p:nvSpPr>
        <p:spPr>
          <a:xfrm>
            <a:off x="838200" y="1893411"/>
            <a:ext cx="10515600" cy="4648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92" name="Google Shape;592;p5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94" name="Google Shape;59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1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>
            <a:spLocks noGrp="1"/>
          </p:cNvSpPr>
          <p:nvPr>
            <p:ph type="body" idx="1"/>
          </p:nvPr>
        </p:nvSpPr>
        <p:spPr>
          <a:xfrm>
            <a:off x="838200" y="1862130"/>
            <a:ext cx="10515600" cy="41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to how most people arrange a hand of cards: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 with one card in your hand.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Pick the next card and insert it into its proper sorted order.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Repeat previous step for all cards.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4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48"/>
          <p:cNvGraphicFramePr/>
          <p:nvPr/>
        </p:nvGraphicFramePr>
        <p:xfrm>
          <a:off x="3911600" y="2279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4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" name="Google Shape;528;p49"/>
          <p:cNvGraphicFramePr/>
          <p:nvPr/>
        </p:nvGraphicFramePr>
        <p:xfrm>
          <a:off x="3911600" y="2279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9" name="Google Shape;529;p49"/>
          <p:cNvSpPr txBox="1">
            <a:spLocks noGrp="1"/>
          </p:cNvSpPr>
          <p:nvPr>
            <p:ph type="body" idx="1"/>
          </p:nvPr>
        </p:nvSpPr>
        <p:spPr>
          <a:xfrm>
            <a:off x="605444" y="3657600"/>
            <a:ext cx="10515600" cy="108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first iteration we take second element and insert it into its proper sorted order </a:t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 flipH="1">
            <a:off x="3798916" y="1828800"/>
            <a:ext cx="1487978" cy="4511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33" name="Google Shape;53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50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" name="Google Shape;538;p50"/>
          <p:cNvGraphicFramePr/>
          <p:nvPr/>
        </p:nvGraphicFramePr>
        <p:xfrm>
          <a:off x="3911600" y="2279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9" name="Google Shape;539;p5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41" name="Google Shape;54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23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p51"/>
          <p:cNvGraphicFramePr/>
          <p:nvPr/>
        </p:nvGraphicFramePr>
        <p:xfrm>
          <a:off x="3911600" y="2279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7" name="Google Shape;547;p51"/>
          <p:cNvSpPr txBox="1">
            <a:spLocks noGrp="1"/>
          </p:cNvSpPr>
          <p:nvPr>
            <p:ph type="body" idx="1"/>
          </p:nvPr>
        </p:nvSpPr>
        <p:spPr>
          <a:xfrm>
            <a:off x="605444" y="3657600"/>
            <a:ext cx="10515600" cy="108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second iteration we take third element and insert it into its proper sorted order </a:t>
            </a:r>
            <a:endParaRPr/>
          </a:p>
        </p:txBody>
      </p:sp>
      <p:sp>
        <p:nvSpPr>
          <p:cNvPr id="548" name="Google Shape;548;p51"/>
          <p:cNvSpPr/>
          <p:nvPr/>
        </p:nvSpPr>
        <p:spPr>
          <a:xfrm flipH="1">
            <a:off x="4680065" y="1828800"/>
            <a:ext cx="1487978" cy="4511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51" name="Google Shape;55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2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" name="Google Shape;556;p52"/>
          <p:cNvGraphicFramePr/>
          <p:nvPr/>
        </p:nvGraphicFramePr>
        <p:xfrm>
          <a:off x="3911600" y="2279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7" name="Google Shape;557;p5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53"/>
          <p:cNvGraphicFramePr/>
          <p:nvPr/>
        </p:nvGraphicFramePr>
        <p:xfrm>
          <a:off x="3911600" y="2279904"/>
          <a:ext cx="3530600" cy="823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" name="Google Shape;565;p53"/>
          <p:cNvSpPr txBox="1">
            <a:spLocks noGrp="1"/>
          </p:cNvSpPr>
          <p:nvPr>
            <p:ph type="body" idx="1"/>
          </p:nvPr>
        </p:nvSpPr>
        <p:spPr>
          <a:xfrm>
            <a:off x="605444" y="3657600"/>
            <a:ext cx="10515600" cy="108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last iteration we take the last element and insert it into its proper sorted order </a:t>
            </a:r>
            <a:endParaRPr/>
          </a:p>
        </p:txBody>
      </p:sp>
      <p:sp>
        <p:nvSpPr>
          <p:cNvPr id="566" name="Google Shape;566;p53"/>
          <p:cNvSpPr/>
          <p:nvPr/>
        </p:nvSpPr>
        <p:spPr>
          <a:xfrm flipH="1">
            <a:off x="3798916" y="1828800"/>
            <a:ext cx="3250277" cy="4511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69" name="Google Shape;56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36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54"/>
          <p:cNvGraphicFramePr/>
          <p:nvPr/>
        </p:nvGraphicFramePr>
        <p:xfrm>
          <a:off x="3911600" y="2279904"/>
          <a:ext cx="3530600" cy="823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5" name="Google Shape;575;p54"/>
          <p:cNvSpPr txBox="1">
            <a:spLocks noGrp="1"/>
          </p:cNvSpPr>
          <p:nvPr>
            <p:ph type="body" idx="1"/>
          </p:nvPr>
        </p:nvSpPr>
        <p:spPr>
          <a:xfrm>
            <a:off x="605444" y="3657600"/>
            <a:ext cx="10515600" cy="108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Array is sorted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5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578" name="Google Shape;57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03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Широкоэкранный</PresentationFormat>
  <Paragraphs>79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Insertion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Levonog</dc:creator>
  <cp:lastModifiedBy>Levonog</cp:lastModifiedBy>
  <cp:revision>1</cp:revision>
  <dcterms:created xsi:type="dcterms:W3CDTF">2021-07-10T19:42:55Z</dcterms:created>
  <dcterms:modified xsi:type="dcterms:W3CDTF">2021-07-10T19:42:58Z</dcterms:modified>
</cp:coreProperties>
</file>