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67F8D-BD21-41F5-9518-5DD03C3FF52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9925C-8A53-467B-B1D8-F33FCF72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4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285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36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822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85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26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39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927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02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048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751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21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12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30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51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88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29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66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57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79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1E46-8E54-4E79-A5E5-55491B821ED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C8BC-A798-4344-9139-E6A84479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4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753" name="Google Shape;75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754" name="Google Shape;75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317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6" name="Google Shape;876;p82"/>
          <p:cNvGraphicFramePr/>
          <p:nvPr/>
        </p:nvGraphicFramePr>
        <p:xfrm>
          <a:off x="2734888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7" name="Google Shape;877;p82"/>
          <p:cNvGraphicFramePr/>
          <p:nvPr/>
        </p:nvGraphicFramePr>
        <p:xfrm>
          <a:off x="6488731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8" name="Google Shape;878;p82"/>
          <p:cNvGraphicFramePr/>
          <p:nvPr/>
        </p:nvGraphicFramePr>
        <p:xfrm>
          <a:off x="3639794" y="3477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9" name="Google Shape;879;p8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example</a:t>
            </a:r>
            <a:endParaRPr/>
          </a:p>
        </p:txBody>
      </p:sp>
      <p:sp>
        <p:nvSpPr>
          <p:cNvPr id="880" name="Google Shape;880;p82"/>
          <p:cNvSpPr txBox="1"/>
          <p:nvPr/>
        </p:nvSpPr>
        <p:spPr>
          <a:xfrm>
            <a:off x="1435780" y="4522124"/>
            <a:ext cx="8524009" cy="169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first element from second array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1" name="Google Shape;881;p82"/>
          <p:cNvCxnSpPr/>
          <p:nvPr/>
        </p:nvCxnSpPr>
        <p:spPr>
          <a:xfrm flipH="1">
            <a:off x="4638502" y="2846003"/>
            <a:ext cx="2186247" cy="6316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82" name="Google Shape;88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883" name="Google Shape;88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223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8" name="Google Shape;888;p83"/>
          <p:cNvGraphicFramePr/>
          <p:nvPr/>
        </p:nvGraphicFramePr>
        <p:xfrm>
          <a:off x="2734888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9" name="Google Shape;889;p83"/>
          <p:cNvGraphicFramePr/>
          <p:nvPr/>
        </p:nvGraphicFramePr>
        <p:xfrm>
          <a:off x="6488731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0" name="Google Shape;890;p83"/>
          <p:cNvGraphicFramePr/>
          <p:nvPr/>
        </p:nvGraphicFramePr>
        <p:xfrm>
          <a:off x="3639794" y="3477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1" name="Google Shape;891;p8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example</a:t>
            </a:r>
            <a:endParaRPr/>
          </a:p>
        </p:txBody>
      </p:sp>
      <p:sp>
        <p:nvSpPr>
          <p:cNvPr id="892" name="Google Shape;892;p83"/>
          <p:cNvSpPr txBox="1"/>
          <p:nvPr/>
        </p:nvSpPr>
        <p:spPr>
          <a:xfrm>
            <a:off x="1435780" y="4522124"/>
            <a:ext cx="8524009" cy="169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second element from first array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3" name="Google Shape;893;p83"/>
          <p:cNvCxnSpPr/>
          <p:nvPr/>
        </p:nvCxnSpPr>
        <p:spPr>
          <a:xfrm>
            <a:off x="3773320" y="2846003"/>
            <a:ext cx="1605000" cy="63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4" name="Google Shape;894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895" name="Google Shape;895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64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0" name="Google Shape;900;p84"/>
          <p:cNvGraphicFramePr/>
          <p:nvPr/>
        </p:nvGraphicFramePr>
        <p:xfrm>
          <a:off x="2734888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1" name="Google Shape;901;p84"/>
          <p:cNvGraphicFramePr/>
          <p:nvPr/>
        </p:nvGraphicFramePr>
        <p:xfrm>
          <a:off x="6488731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2" name="Google Shape;902;p84"/>
          <p:cNvGraphicFramePr/>
          <p:nvPr/>
        </p:nvGraphicFramePr>
        <p:xfrm>
          <a:off x="3639794" y="3477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3" name="Google Shape;903;p8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example</a:t>
            </a:r>
            <a:endParaRPr/>
          </a:p>
        </p:txBody>
      </p:sp>
      <p:sp>
        <p:nvSpPr>
          <p:cNvPr id="904" name="Google Shape;904;p84"/>
          <p:cNvSpPr txBox="1"/>
          <p:nvPr/>
        </p:nvSpPr>
        <p:spPr>
          <a:xfrm>
            <a:off x="1435780" y="4522124"/>
            <a:ext cx="8524009" cy="169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third element from first array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5" name="Google Shape;905;p84"/>
          <p:cNvCxnSpPr/>
          <p:nvPr/>
        </p:nvCxnSpPr>
        <p:spPr>
          <a:xfrm>
            <a:off x="4430025" y="2846003"/>
            <a:ext cx="1605015" cy="6316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6" name="Google Shape;906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907" name="Google Shape;907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20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" name="Google Shape;912;p85"/>
          <p:cNvGraphicFramePr/>
          <p:nvPr/>
        </p:nvGraphicFramePr>
        <p:xfrm>
          <a:off x="2734888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3" name="Google Shape;913;p85"/>
          <p:cNvGraphicFramePr/>
          <p:nvPr/>
        </p:nvGraphicFramePr>
        <p:xfrm>
          <a:off x="6488731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4" name="Google Shape;914;p85"/>
          <p:cNvGraphicFramePr/>
          <p:nvPr/>
        </p:nvGraphicFramePr>
        <p:xfrm>
          <a:off x="3639794" y="3477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5" name="Google Shape;915;p8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example</a:t>
            </a:r>
            <a:endParaRPr/>
          </a:p>
        </p:txBody>
      </p:sp>
      <p:sp>
        <p:nvSpPr>
          <p:cNvPr id="916" name="Google Shape;916;p85"/>
          <p:cNvSpPr txBox="1"/>
          <p:nvPr/>
        </p:nvSpPr>
        <p:spPr>
          <a:xfrm>
            <a:off x="1435780" y="4522124"/>
            <a:ext cx="8524009" cy="169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array has ended, so simply add the remained part of second array to our merged array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7" name="Google Shape;917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918" name="Google Shape;918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20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" name="Google Shape;923;p86"/>
          <p:cNvGraphicFramePr/>
          <p:nvPr/>
        </p:nvGraphicFramePr>
        <p:xfrm>
          <a:off x="2734888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4" name="Google Shape;924;p86"/>
          <p:cNvGraphicFramePr/>
          <p:nvPr/>
        </p:nvGraphicFramePr>
        <p:xfrm>
          <a:off x="6488731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5" name="Google Shape;925;p86"/>
          <p:cNvGraphicFramePr/>
          <p:nvPr/>
        </p:nvGraphicFramePr>
        <p:xfrm>
          <a:off x="3639794" y="3477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6" name="Google Shape;926;p8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example</a:t>
            </a:r>
            <a:endParaRPr/>
          </a:p>
        </p:txBody>
      </p:sp>
      <p:sp>
        <p:nvSpPr>
          <p:cNvPr id="927" name="Google Shape;927;p86"/>
          <p:cNvSpPr txBox="1"/>
          <p:nvPr/>
        </p:nvSpPr>
        <p:spPr>
          <a:xfrm>
            <a:off x="1435780" y="4522124"/>
            <a:ext cx="8524009" cy="169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array has ended, so simply add the remained part of second array to our merged array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8" name="Google Shape;928;p86"/>
          <p:cNvCxnSpPr/>
          <p:nvPr/>
        </p:nvCxnSpPr>
        <p:spPr>
          <a:xfrm flipH="1">
            <a:off x="6716674" y="2846003"/>
            <a:ext cx="746400" cy="63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9" name="Google Shape;929;p86"/>
          <p:cNvCxnSpPr/>
          <p:nvPr/>
        </p:nvCxnSpPr>
        <p:spPr>
          <a:xfrm flipH="1">
            <a:off x="7382581" y="2837536"/>
            <a:ext cx="746390" cy="6316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30" name="Google Shape;930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931" name="Google Shape;931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72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6" name="Google Shape;936;p87"/>
          <p:cNvGraphicFramePr/>
          <p:nvPr/>
        </p:nvGraphicFramePr>
        <p:xfrm>
          <a:off x="2734888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7" name="Google Shape;937;p87"/>
          <p:cNvGraphicFramePr/>
          <p:nvPr/>
        </p:nvGraphicFramePr>
        <p:xfrm>
          <a:off x="6488731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8" name="Google Shape;938;p87"/>
          <p:cNvGraphicFramePr/>
          <p:nvPr/>
        </p:nvGraphicFramePr>
        <p:xfrm>
          <a:off x="3639794" y="3477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9" name="Google Shape;939;p8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example</a:t>
            </a:r>
            <a:endParaRPr/>
          </a:p>
        </p:txBody>
      </p:sp>
      <p:sp>
        <p:nvSpPr>
          <p:cNvPr id="940" name="Google Shape;940;p87"/>
          <p:cNvSpPr txBox="1"/>
          <p:nvPr/>
        </p:nvSpPr>
        <p:spPr>
          <a:xfrm>
            <a:off x="1435780" y="4522124"/>
            <a:ext cx="8524009" cy="169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merged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942" name="Google Shape;942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36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0236" y="1796872"/>
            <a:ext cx="4951528" cy="42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8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implementation</a:t>
            </a:r>
            <a:endParaRPr/>
          </a:p>
        </p:txBody>
      </p:sp>
      <p:sp>
        <p:nvSpPr>
          <p:cNvPr id="949" name="Google Shape;94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950" name="Google Shape;95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04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5" name="Google Shape;955;p89"/>
          <p:cNvCxnSpPr/>
          <p:nvPr/>
        </p:nvCxnSpPr>
        <p:spPr>
          <a:xfrm flipH="1">
            <a:off x="5070260" y="1986216"/>
            <a:ext cx="851100" cy="761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6" name="Google Shape;956;p89"/>
          <p:cNvCxnSpPr/>
          <p:nvPr/>
        </p:nvCxnSpPr>
        <p:spPr>
          <a:xfrm>
            <a:off x="6299133" y="1986216"/>
            <a:ext cx="851100" cy="778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957" name="Google Shape;957;p89"/>
          <p:cNvGraphicFramePr/>
          <p:nvPr/>
        </p:nvGraphicFramePr>
        <p:xfrm>
          <a:off x="5921360" y="174995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8" name="Google Shape;958;p89"/>
          <p:cNvGraphicFramePr/>
          <p:nvPr/>
        </p:nvGraphicFramePr>
        <p:xfrm>
          <a:off x="4638144" y="274796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9" name="Google Shape;959;p89"/>
          <p:cNvGraphicFramePr/>
          <p:nvPr/>
        </p:nvGraphicFramePr>
        <p:xfrm>
          <a:off x="6717867" y="27643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0" name="Google Shape;960;p89"/>
          <p:cNvGraphicFramePr/>
          <p:nvPr/>
        </p:nvGraphicFramePr>
        <p:xfrm>
          <a:off x="7471301" y="38800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n/4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1" name="Google Shape;961;p89"/>
          <p:cNvGraphicFramePr/>
          <p:nvPr/>
        </p:nvGraphicFramePr>
        <p:xfrm>
          <a:off x="6358292" y="38800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n/4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2" name="Google Shape;962;p89"/>
          <p:cNvGraphicFramePr/>
          <p:nvPr/>
        </p:nvGraphicFramePr>
        <p:xfrm>
          <a:off x="5245283" y="38800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n/4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3" name="Google Shape;963;p89"/>
          <p:cNvGraphicFramePr/>
          <p:nvPr/>
        </p:nvGraphicFramePr>
        <p:xfrm>
          <a:off x="4132274" y="38800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n/4</a:t>
                      </a:r>
                      <a:endParaRPr sz="24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64" name="Google Shape;964;p89"/>
          <p:cNvCxnSpPr/>
          <p:nvPr/>
        </p:nvCxnSpPr>
        <p:spPr>
          <a:xfrm flipH="1">
            <a:off x="4467385" y="3220487"/>
            <a:ext cx="603000" cy="659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5" name="Google Shape;965;p89"/>
          <p:cNvCxnSpPr/>
          <p:nvPr/>
        </p:nvCxnSpPr>
        <p:spPr>
          <a:xfrm>
            <a:off x="5070385" y="3220487"/>
            <a:ext cx="510000" cy="659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6" name="Google Shape;966;p89"/>
          <p:cNvCxnSpPr/>
          <p:nvPr/>
        </p:nvCxnSpPr>
        <p:spPr>
          <a:xfrm flipH="1">
            <a:off x="6693508" y="3236841"/>
            <a:ext cx="456600" cy="64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7" name="Google Shape;967;p89"/>
          <p:cNvCxnSpPr/>
          <p:nvPr/>
        </p:nvCxnSpPr>
        <p:spPr>
          <a:xfrm>
            <a:off x="7150108" y="3236841"/>
            <a:ext cx="656400" cy="64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968" name="Google Shape;968;p89"/>
          <p:cNvGraphicFramePr/>
          <p:nvPr/>
        </p:nvGraphicFramePr>
        <p:xfrm>
          <a:off x="4575326" y="50781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9" name="Google Shape;969;p89"/>
          <p:cNvGraphicFramePr/>
          <p:nvPr/>
        </p:nvGraphicFramePr>
        <p:xfrm>
          <a:off x="3750199" y="50781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0" name="Google Shape;970;p89"/>
          <p:cNvCxnSpPr/>
          <p:nvPr/>
        </p:nvCxnSpPr>
        <p:spPr>
          <a:xfrm flipH="1">
            <a:off x="3939106" y="4624759"/>
            <a:ext cx="458700" cy="453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1" name="Google Shape;971;p89"/>
          <p:cNvCxnSpPr/>
          <p:nvPr/>
        </p:nvCxnSpPr>
        <p:spPr>
          <a:xfrm>
            <a:off x="4397806" y="4624759"/>
            <a:ext cx="366600" cy="453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972" name="Google Shape;972;p89"/>
          <p:cNvGraphicFramePr/>
          <p:nvPr/>
        </p:nvGraphicFramePr>
        <p:xfrm>
          <a:off x="8260454" y="50808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3" name="Google Shape;973;p89"/>
          <p:cNvGraphicFramePr/>
          <p:nvPr/>
        </p:nvGraphicFramePr>
        <p:xfrm>
          <a:off x="7435327" y="50808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4" name="Google Shape;974;p89"/>
          <p:cNvCxnSpPr/>
          <p:nvPr/>
        </p:nvCxnSpPr>
        <p:spPr>
          <a:xfrm flipH="1">
            <a:off x="7624495" y="4627548"/>
            <a:ext cx="429300" cy="453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5" name="Google Shape;975;p89"/>
          <p:cNvCxnSpPr/>
          <p:nvPr/>
        </p:nvCxnSpPr>
        <p:spPr>
          <a:xfrm>
            <a:off x="8053795" y="4627548"/>
            <a:ext cx="395700" cy="453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6" name="Google Shape;976;p89"/>
          <p:cNvSpPr txBox="1">
            <a:spLocks noGrp="1"/>
          </p:cNvSpPr>
          <p:nvPr>
            <p:ph type="body" idx="1"/>
          </p:nvPr>
        </p:nvSpPr>
        <p:spPr>
          <a:xfrm>
            <a:off x="362323" y="1751554"/>
            <a:ext cx="2980160" cy="410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Level 0: mergeSort  n items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Level 1: mergeSort n/2 items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Level 2: mergeSort n/4</a:t>
            </a:r>
            <a:r>
              <a:rPr lang="en-US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Level (lg n): mergeSort 1 item</a:t>
            </a:r>
            <a:endParaRPr/>
          </a:p>
        </p:txBody>
      </p:sp>
      <p:sp>
        <p:nvSpPr>
          <p:cNvPr id="977" name="Google Shape;977;p89"/>
          <p:cNvSpPr txBox="1"/>
          <p:nvPr/>
        </p:nvSpPr>
        <p:spPr>
          <a:xfrm rot="10800000" flipH="1">
            <a:off x="5273314" y="4381701"/>
            <a:ext cx="1747911" cy="61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978" name="Google Shape;978;p89"/>
          <p:cNvSpPr txBox="1"/>
          <p:nvPr/>
        </p:nvSpPr>
        <p:spPr>
          <a:xfrm>
            <a:off x="8828527" y="1749956"/>
            <a:ext cx="3069463" cy="39048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86" t="-1402" r="-792" b="-40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9" name="Google Shape;979;p89"/>
          <p:cNvSpPr txBox="1"/>
          <p:nvPr/>
        </p:nvSpPr>
        <p:spPr>
          <a:xfrm>
            <a:off x="3342483" y="5835239"/>
            <a:ext cx="5787057" cy="7066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0" name="Google Shape;980;p8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sp>
        <p:nvSpPr>
          <p:cNvPr id="981" name="Google Shape;981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982" name="Google Shape;982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85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sp>
        <p:nvSpPr>
          <p:cNvPr id="988" name="Google Shape;988;p90"/>
          <p:cNvSpPr txBox="1"/>
          <p:nvPr/>
        </p:nvSpPr>
        <p:spPr>
          <a:xfrm>
            <a:off x="838199" y="1690688"/>
            <a:ext cx="10621617" cy="45355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57" t="-1343" r="-1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9" name="Google Shape;989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990" name="Google Shape;990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8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9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performance is guaranteed, i.e. unaffected by original ordering of the input.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Suitable for extremely large number of inputs, 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operate on the input portion by portion.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Requires additional storage during merging operation.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O(n) extra memory storage needed.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6" name="Google Shape;996;p9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 and Cons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Google Shape;997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998" name="Google Shape;998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9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324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19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60" name="Google Shape;760;p7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762" name="Google Shape;762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25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62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powerful problem solving technique.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Divide-and-conquer method solves problem in the following steps: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Divide step: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Divide the large problem into smaller problems.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Recursively solve the smaller problems.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Conquer step: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Combine the results of the smaller problems to produce the result of the larger problem.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7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method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770" name="Google Shape;770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03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53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Merge Sort is a divide-and-conquer sorting algorithm.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Divide step: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Divide the array into two (almost equal) halves.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Recursively sort the two halves.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Conquer step: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two halves to form a sorted array.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7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method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778" name="Google Shape;778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12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3" name="Google Shape;783;p77"/>
          <p:cNvGraphicFramePr/>
          <p:nvPr/>
        </p:nvGraphicFramePr>
        <p:xfrm>
          <a:off x="5155742" y="2167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4" name="Google Shape;784;p77"/>
          <p:cNvGraphicFramePr/>
          <p:nvPr/>
        </p:nvGraphicFramePr>
        <p:xfrm>
          <a:off x="4743272" y="31150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5" name="Google Shape;785;p77"/>
          <p:cNvGraphicFramePr/>
          <p:nvPr/>
        </p:nvGraphicFramePr>
        <p:xfrm>
          <a:off x="8435654" y="311335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6" name="Google Shape;786;p77"/>
          <p:cNvGraphicFramePr/>
          <p:nvPr/>
        </p:nvGraphicFramePr>
        <p:xfrm>
          <a:off x="4743272" y="40273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7" name="Google Shape;787;p77"/>
          <p:cNvGraphicFramePr/>
          <p:nvPr/>
        </p:nvGraphicFramePr>
        <p:xfrm>
          <a:off x="8435655" y="403063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8" name="Google Shape;788;p77"/>
          <p:cNvGraphicFramePr/>
          <p:nvPr/>
        </p:nvGraphicFramePr>
        <p:xfrm>
          <a:off x="5155742" y="49699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9" name="Google Shape;789;p77"/>
          <p:cNvSpPr txBox="1"/>
          <p:nvPr/>
        </p:nvSpPr>
        <p:spPr>
          <a:xfrm>
            <a:off x="1161699" y="3137282"/>
            <a:ext cx="3130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into two halves</a:t>
            </a:r>
            <a:endParaRPr/>
          </a:p>
        </p:txBody>
      </p:sp>
      <p:sp>
        <p:nvSpPr>
          <p:cNvPr id="790" name="Google Shape;790;p77"/>
          <p:cNvSpPr txBox="1"/>
          <p:nvPr/>
        </p:nvSpPr>
        <p:spPr>
          <a:xfrm>
            <a:off x="917780" y="4113189"/>
            <a:ext cx="36178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sort the halves</a:t>
            </a:r>
            <a:endParaRPr/>
          </a:p>
        </p:txBody>
      </p:sp>
      <p:sp>
        <p:nvSpPr>
          <p:cNvPr id="791" name="Google Shape;791;p77"/>
          <p:cNvSpPr txBox="1"/>
          <p:nvPr/>
        </p:nvSpPr>
        <p:spPr>
          <a:xfrm>
            <a:off x="1732786" y="4969932"/>
            <a:ext cx="19878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</a:t>
            </a:r>
            <a:endParaRPr/>
          </a:p>
        </p:txBody>
      </p:sp>
      <p:sp>
        <p:nvSpPr>
          <p:cNvPr id="792" name="Google Shape;792;p7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method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794" name="Google Shape;79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8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" name="Google Shape;799;p78"/>
          <p:cNvGraphicFramePr/>
          <p:nvPr/>
        </p:nvGraphicFramePr>
        <p:xfrm>
          <a:off x="2581312" y="196179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38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39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0" name="Google Shape;800;p78"/>
          <p:cNvSpPr txBox="1"/>
          <p:nvPr/>
        </p:nvSpPr>
        <p:spPr>
          <a:xfrm>
            <a:off x="8353620" y="2540348"/>
            <a:ext cx="266392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Phase: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call to mergeSort().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78"/>
          <p:cNvSpPr txBox="1"/>
          <p:nvPr/>
        </p:nvSpPr>
        <p:spPr>
          <a:xfrm>
            <a:off x="8060886" y="4476146"/>
            <a:ext cx="33097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Conquer phase:</a:t>
            </a: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steps.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2" name="Google Shape;802;p78"/>
          <p:cNvCxnSpPr/>
          <p:nvPr/>
        </p:nvCxnSpPr>
        <p:spPr>
          <a:xfrm rot="10800000" flipH="1">
            <a:off x="887794" y="4342744"/>
            <a:ext cx="10838471" cy="180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3" name="Google Shape;803;p7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4" name="Google Shape;804;p78"/>
          <p:cNvGraphicFramePr/>
          <p:nvPr/>
        </p:nvGraphicFramePr>
        <p:xfrm>
          <a:off x="2511365" y="25453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38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5" name="Google Shape;805;p78"/>
          <p:cNvGraphicFramePr/>
          <p:nvPr/>
        </p:nvGraphicFramePr>
        <p:xfrm>
          <a:off x="4381906" y="253702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39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6" name="Google Shape;806;p78"/>
          <p:cNvCxnSpPr/>
          <p:nvPr/>
        </p:nvCxnSpPr>
        <p:spPr>
          <a:xfrm flipH="1">
            <a:off x="3295987" y="2269237"/>
            <a:ext cx="932700" cy="27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7" name="Google Shape;807;p78"/>
          <p:cNvCxnSpPr/>
          <p:nvPr/>
        </p:nvCxnSpPr>
        <p:spPr>
          <a:xfrm>
            <a:off x="4228687" y="2269237"/>
            <a:ext cx="937800" cy="267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808" name="Google Shape;808;p78"/>
          <p:cNvGraphicFramePr/>
          <p:nvPr/>
        </p:nvGraphicFramePr>
        <p:xfrm>
          <a:off x="2070349" y="31733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38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9" name="Google Shape;809;p78"/>
          <p:cNvGraphicFramePr/>
          <p:nvPr/>
        </p:nvGraphicFramePr>
        <p:xfrm>
          <a:off x="3554839" y="317653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0" name="Google Shape;810;p78"/>
          <p:cNvGraphicFramePr/>
          <p:nvPr/>
        </p:nvGraphicFramePr>
        <p:xfrm>
          <a:off x="4381906" y="317653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39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1" name="Google Shape;811;p78"/>
          <p:cNvGraphicFramePr/>
          <p:nvPr/>
        </p:nvGraphicFramePr>
        <p:xfrm>
          <a:off x="5833252" y="317653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2" name="Google Shape;812;p78"/>
          <p:cNvGraphicFramePr/>
          <p:nvPr/>
        </p:nvGraphicFramePr>
        <p:xfrm>
          <a:off x="2700754" y="38261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3" name="Google Shape;813;p78"/>
          <p:cNvGraphicFramePr/>
          <p:nvPr/>
        </p:nvGraphicFramePr>
        <p:xfrm>
          <a:off x="2055816" y="38261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38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4" name="Google Shape;814;p78"/>
          <p:cNvGraphicFramePr/>
          <p:nvPr/>
        </p:nvGraphicFramePr>
        <p:xfrm>
          <a:off x="4983131" y="38053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5" name="Google Shape;815;p78"/>
          <p:cNvGraphicFramePr/>
          <p:nvPr/>
        </p:nvGraphicFramePr>
        <p:xfrm>
          <a:off x="4338193" y="381133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39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16" name="Google Shape;816;p78"/>
          <p:cNvCxnSpPr/>
          <p:nvPr/>
        </p:nvCxnSpPr>
        <p:spPr>
          <a:xfrm flipH="1">
            <a:off x="2605850" y="2863305"/>
            <a:ext cx="690000" cy="31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7" name="Google Shape;817;p78"/>
          <p:cNvCxnSpPr/>
          <p:nvPr/>
        </p:nvCxnSpPr>
        <p:spPr>
          <a:xfrm>
            <a:off x="3295850" y="2863305"/>
            <a:ext cx="521700" cy="31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8" name="Google Shape;818;p78"/>
          <p:cNvCxnSpPr/>
          <p:nvPr/>
        </p:nvCxnSpPr>
        <p:spPr>
          <a:xfrm>
            <a:off x="5166391" y="2865671"/>
            <a:ext cx="9297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9" name="Google Shape;819;p78"/>
          <p:cNvCxnSpPr/>
          <p:nvPr/>
        </p:nvCxnSpPr>
        <p:spPr>
          <a:xfrm flipH="1">
            <a:off x="4917391" y="2865671"/>
            <a:ext cx="2490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0" name="Google Shape;820;p78"/>
          <p:cNvCxnSpPr/>
          <p:nvPr/>
        </p:nvCxnSpPr>
        <p:spPr>
          <a:xfrm flipH="1">
            <a:off x="2318489" y="3505180"/>
            <a:ext cx="287400" cy="32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1" name="Google Shape;821;p78"/>
          <p:cNvCxnSpPr/>
          <p:nvPr/>
        </p:nvCxnSpPr>
        <p:spPr>
          <a:xfrm>
            <a:off x="2605889" y="3505180"/>
            <a:ext cx="357600" cy="32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2" name="Google Shape;822;p78"/>
          <p:cNvCxnSpPr/>
          <p:nvPr/>
        </p:nvCxnSpPr>
        <p:spPr>
          <a:xfrm>
            <a:off x="4917446" y="3508349"/>
            <a:ext cx="328500" cy="2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3" name="Google Shape;823;p78"/>
          <p:cNvCxnSpPr/>
          <p:nvPr/>
        </p:nvCxnSpPr>
        <p:spPr>
          <a:xfrm flipH="1">
            <a:off x="4600946" y="3508349"/>
            <a:ext cx="316500" cy="30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824" name="Google Shape;824;p78"/>
          <p:cNvGraphicFramePr/>
          <p:nvPr/>
        </p:nvGraphicFramePr>
        <p:xfrm>
          <a:off x="2103601" y="45894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38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5" name="Google Shape;825;p78"/>
          <p:cNvGraphicFramePr/>
          <p:nvPr/>
        </p:nvGraphicFramePr>
        <p:xfrm>
          <a:off x="4381906" y="45703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39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6" name="Google Shape;826;p78"/>
          <p:cNvCxnSpPr/>
          <p:nvPr/>
        </p:nvCxnSpPr>
        <p:spPr>
          <a:xfrm flipH="1">
            <a:off x="2639202" y="4154763"/>
            <a:ext cx="324300" cy="43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7" name="Google Shape;827;p78"/>
          <p:cNvCxnSpPr/>
          <p:nvPr/>
        </p:nvCxnSpPr>
        <p:spPr>
          <a:xfrm>
            <a:off x="2318564" y="4154763"/>
            <a:ext cx="320700" cy="43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8" name="Google Shape;828;p78"/>
          <p:cNvCxnSpPr/>
          <p:nvPr/>
        </p:nvCxnSpPr>
        <p:spPr>
          <a:xfrm>
            <a:off x="4600941" y="4139977"/>
            <a:ext cx="316500" cy="43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9" name="Google Shape;829;p78"/>
          <p:cNvCxnSpPr/>
          <p:nvPr/>
        </p:nvCxnSpPr>
        <p:spPr>
          <a:xfrm flipH="1">
            <a:off x="4917379" y="4134044"/>
            <a:ext cx="328500" cy="43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830" name="Google Shape;830;p78"/>
          <p:cNvGraphicFramePr/>
          <p:nvPr/>
        </p:nvGraphicFramePr>
        <p:xfrm>
          <a:off x="4983131" y="5271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39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1" name="Google Shape;831;p78"/>
          <p:cNvGraphicFramePr/>
          <p:nvPr/>
        </p:nvGraphicFramePr>
        <p:xfrm>
          <a:off x="2653139" y="524886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38</a:t>
                      </a:r>
                      <a:endParaRPr/>
                    </a:p>
                  </a:txBody>
                  <a:tcPr marL="63600" marR="63600" marT="31800" marB="31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32" name="Google Shape;832;p78"/>
          <p:cNvCxnSpPr/>
          <p:nvPr/>
        </p:nvCxnSpPr>
        <p:spPr>
          <a:xfrm>
            <a:off x="4917446" y="4902116"/>
            <a:ext cx="850200" cy="36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3" name="Google Shape;833;p78"/>
          <p:cNvCxnSpPr/>
          <p:nvPr/>
        </p:nvCxnSpPr>
        <p:spPr>
          <a:xfrm flipH="1">
            <a:off x="5767500" y="3505180"/>
            <a:ext cx="328500" cy="176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4" name="Google Shape;834;p78"/>
          <p:cNvCxnSpPr/>
          <p:nvPr/>
        </p:nvCxnSpPr>
        <p:spPr>
          <a:xfrm>
            <a:off x="2639141" y="4921293"/>
            <a:ext cx="798600" cy="32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5" name="Google Shape;835;p78"/>
          <p:cNvCxnSpPr/>
          <p:nvPr/>
        </p:nvCxnSpPr>
        <p:spPr>
          <a:xfrm flipH="1">
            <a:off x="3437487" y="3505180"/>
            <a:ext cx="380100" cy="174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836" name="Google Shape;836;p78"/>
          <p:cNvGraphicFramePr/>
          <p:nvPr/>
        </p:nvGraphicFramePr>
        <p:xfrm>
          <a:off x="3026088" y="58674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63275" marR="63275" marT="31650" marB="316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L="63275" marR="63275" marT="31650" marB="316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63275" marR="63275" marT="31650" marB="316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63275" marR="63275" marT="31650" marB="316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38</a:t>
                      </a:r>
                      <a:endParaRPr/>
                    </a:p>
                  </a:txBody>
                  <a:tcPr marL="63275" marR="63275" marT="31650" marB="316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</a:rPr>
                        <a:t>39</a:t>
                      </a:r>
                      <a:endParaRPr/>
                    </a:p>
                  </a:txBody>
                  <a:tcPr marL="63275" marR="63275" marT="31650" marB="316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37" name="Google Shape;837;p78"/>
          <p:cNvCxnSpPr/>
          <p:nvPr/>
        </p:nvCxnSpPr>
        <p:spPr>
          <a:xfrm flipH="1">
            <a:off x="4665416" y="5589741"/>
            <a:ext cx="1102200" cy="27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8" name="Google Shape;838;p78"/>
          <p:cNvCxnSpPr/>
          <p:nvPr/>
        </p:nvCxnSpPr>
        <p:spPr>
          <a:xfrm>
            <a:off x="3437624" y="5566860"/>
            <a:ext cx="1227900" cy="30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39" name="Google Shape;839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840" name="Google Shape;840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8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026" y="2001573"/>
            <a:ext cx="9762086" cy="37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7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847" name="Google Shape;847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848" name="Google Shape;848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47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80"/>
          <p:cNvGraphicFramePr/>
          <p:nvPr/>
        </p:nvGraphicFramePr>
        <p:xfrm>
          <a:off x="2876934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4" name="Google Shape;854;p80"/>
          <p:cNvGraphicFramePr/>
          <p:nvPr/>
        </p:nvGraphicFramePr>
        <p:xfrm>
          <a:off x="6488731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5" name="Google Shape;855;p80"/>
          <p:cNvGraphicFramePr/>
          <p:nvPr/>
        </p:nvGraphicFramePr>
        <p:xfrm>
          <a:off x="3639794" y="3477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6" name="Google Shape;856;p8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example</a:t>
            </a:r>
            <a:endParaRPr/>
          </a:p>
        </p:txBody>
      </p:sp>
      <p:sp>
        <p:nvSpPr>
          <p:cNvPr id="857" name="Google Shape;857;p80"/>
          <p:cNvSpPr txBox="1"/>
          <p:nvPr/>
        </p:nvSpPr>
        <p:spPr>
          <a:xfrm>
            <a:off x="1435780" y="4522124"/>
            <a:ext cx="8524009" cy="169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merge 2 sorted arrays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Google Shape;858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859" name="Google Shape;859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370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4" name="Google Shape;864;p81"/>
          <p:cNvGraphicFramePr/>
          <p:nvPr/>
        </p:nvGraphicFramePr>
        <p:xfrm>
          <a:off x="2734888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5" name="Google Shape;865;p81"/>
          <p:cNvGraphicFramePr/>
          <p:nvPr/>
        </p:nvGraphicFramePr>
        <p:xfrm>
          <a:off x="6488731" y="2205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6" name="Google Shape;866;p81"/>
          <p:cNvGraphicFramePr/>
          <p:nvPr/>
        </p:nvGraphicFramePr>
        <p:xfrm>
          <a:off x="3639794" y="3477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7" name="Google Shape;867;p8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example</a:t>
            </a:r>
            <a:endParaRPr/>
          </a:p>
        </p:txBody>
      </p:sp>
      <p:sp>
        <p:nvSpPr>
          <p:cNvPr id="868" name="Google Shape;868;p81"/>
          <p:cNvSpPr txBox="1"/>
          <p:nvPr/>
        </p:nvSpPr>
        <p:spPr>
          <a:xfrm>
            <a:off x="1435780" y="4522124"/>
            <a:ext cx="8524009" cy="169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first step we take first element from first array, because 2 &lt; 3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9" name="Google Shape;869;p81"/>
          <p:cNvCxnSpPr/>
          <p:nvPr/>
        </p:nvCxnSpPr>
        <p:spPr>
          <a:xfrm>
            <a:off x="3075709" y="2846004"/>
            <a:ext cx="914400" cy="63161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70" name="Google Shape;870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871" name="Google Shape;871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313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Широкоэкранный</PresentationFormat>
  <Paragraphs>278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Merge sort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Levonog</dc:creator>
  <cp:lastModifiedBy>Levonog</cp:lastModifiedBy>
  <cp:revision>1</cp:revision>
  <dcterms:created xsi:type="dcterms:W3CDTF">2021-07-10T19:43:27Z</dcterms:created>
  <dcterms:modified xsi:type="dcterms:W3CDTF">2021-07-10T19:43:30Z</dcterms:modified>
</cp:coreProperties>
</file>