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459DFD7-882D-4E4E-9232-3E3645F8A593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0AB55B6-2A6F-4D73-B606-AF8959580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989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11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86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34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83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66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568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60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4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160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62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79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800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423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68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718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470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06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12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85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02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71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76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60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60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5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AF34-5344-46A3-BB51-CE8E9F7893E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225-4DC7-4734-B331-16704AD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427AF34-5344-46A3-BB51-CE8E9F7893EE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02C5225-4DC7-4734-B331-16704AD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9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6" name="Google Shape;1036;p9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037" name="Google Shape;1037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38" name="Google Shape;1038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854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5"/>
          <p:cNvSpPr txBox="1">
            <a:spLocks noGrp="1"/>
          </p:cNvSpPr>
          <p:nvPr>
            <p:ph type="body" idx="1"/>
          </p:nvPr>
        </p:nvSpPr>
        <p:spPr>
          <a:xfrm>
            <a:off x="838198" y="2110303"/>
            <a:ext cx="4518277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2: if a[k] &lt; 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0" name="Google Shape;1180;p10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105"/>
          <p:cNvSpPr txBox="1"/>
          <p:nvPr/>
        </p:nvSpPr>
        <p:spPr>
          <a:xfrm>
            <a:off x="5008606" y="3306443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82" name="Google Shape;1182;p105"/>
          <p:cNvSpPr txBox="1"/>
          <p:nvPr/>
        </p:nvSpPr>
        <p:spPr>
          <a:xfrm>
            <a:off x="7725300" y="3310949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83" name="Google Shape;1183;p105"/>
          <p:cNvSpPr txBox="1"/>
          <p:nvPr/>
        </p:nvSpPr>
        <p:spPr>
          <a:xfrm>
            <a:off x="838198" y="3825545"/>
            <a:ext cx="2236306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k: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84" name="Google Shape;1184;p105"/>
          <p:cNvGraphicFramePr/>
          <p:nvPr/>
        </p:nvGraphicFramePr>
        <p:xfrm>
          <a:off x="3604591" y="3771969"/>
          <a:ext cx="69441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5" name="Google Shape;1185;p105"/>
          <p:cNvSpPr txBox="1"/>
          <p:nvPr/>
        </p:nvSpPr>
        <p:spPr>
          <a:xfrm>
            <a:off x="3604232" y="4317848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6" name="Google Shape;1186;p105"/>
          <p:cNvSpPr txBox="1"/>
          <p:nvPr/>
        </p:nvSpPr>
        <p:spPr>
          <a:xfrm>
            <a:off x="6536455" y="4332091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87" name="Google Shape;1187;p105"/>
          <p:cNvSpPr txBox="1"/>
          <p:nvPr/>
        </p:nvSpPr>
        <p:spPr>
          <a:xfrm>
            <a:off x="9468679" y="4337501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88" name="Google Shape;1188;p105"/>
          <p:cNvSpPr txBox="1"/>
          <p:nvPr/>
        </p:nvSpPr>
        <p:spPr>
          <a:xfrm>
            <a:off x="10281088" y="4317848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89" name="Google Shape;1189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90" name="Google Shape;1190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22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5" name="Google Shape;1195;p106"/>
          <p:cNvGraphicFramePr/>
          <p:nvPr/>
        </p:nvGraphicFramePr>
        <p:xfrm>
          <a:off x="4264289" y="2991411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96" name="Google Shape;1196;p106"/>
          <p:cNvCxnSpPr/>
          <p:nvPr/>
        </p:nvCxnSpPr>
        <p:spPr>
          <a:xfrm rot="10800000">
            <a:off x="4942636" y="2627183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7" name="Google Shape;1197;p106"/>
          <p:cNvSpPr txBox="1"/>
          <p:nvPr/>
        </p:nvSpPr>
        <p:spPr>
          <a:xfrm>
            <a:off x="4185284" y="2578465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98" name="Google Shape;1198;p106"/>
          <p:cNvSpPr txBox="1"/>
          <p:nvPr/>
        </p:nvSpPr>
        <p:spPr>
          <a:xfrm>
            <a:off x="4942636" y="2595012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99" name="Google Shape;1199;p10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0" name="Google Shape;1200;p106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take as pivot first element, and compare is with first element from Unknown section.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02" name="Google Shape;1202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9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7" name="Google Shape;1207;p107"/>
          <p:cNvGraphicFramePr/>
          <p:nvPr/>
        </p:nvGraphicFramePr>
        <p:xfrm>
          <a:off x="4264289" y="2993263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8" name="Google Shape;1208;p107"/>
          <p:cNvCxnSpPr/>
          <p:nvPr/>
        </p:nvCxnSpPr>
        <p:spPr>
          <a:xfrm rot="10800000">
            <a:off x="4942636" y="2629034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9" name="Google Shape;1209;p107"/>
          <p:cNvCxnSpPr/>
          <p:nvPr/>
        </p:nvCxnSpPr>
        <p:spPr>
          <a:xfrm rot="10800000">
            <a:off x="5625122" y="2629033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0" name="Google Shape;1210;p107"/>
          <p:cNvSpPr txBox="1"/>
          <p:nvPr/>
        </p:nvSpPr>
        <p:spPr>
          <a:xfrm>
            <a:off x="5075167" y="2550356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11" name="Google Shape;1211;p107"/>
          <p:cNvSpPr txBox="1"/>
          <p:nvPr/>
        </p:nvSpPr>
        <p:spPr>
          <a:xfrm>
            <a:off x="5620984" y="2591302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12" name="Google Shape;1212;p107"/>
          <p:cNvSpPr txBox="1"/>
          <p:nvPr/>
        </p:nvSpPr>
        <p:spPr>
          <a:xfrm>
            <a:off x="4185284" y="2578465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13" name="Google Shape;1213;p10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4" name="Google Shape;1214;p107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15" name="Google Shape;1215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16" name="Google Shape;1216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65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1" name="Google Shape;1221;p108"/>
          <p:cNvGraphicFramePr/>
          <p:nvPr/>
        </p:nvGraphicFramePr>
        <p:xfrm>
          <a:off x="4264289" y="2993263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22" name="Google Shape;1222;p108"/>
          <p:cNvCxnSpPr/>
          <p:nvPr/>
        </p:nvCxnSpPr>
        <p:spPr>
          <a:xfrm rot="10800000">
            <a:off x="4942636" y="2629034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3" name="Google Shape;1223;p108"/>
          <p:cNvCxnSpPr/>
          <p:nvPr/>
        </p:nvCxnSpPr>
        <p:spPr>
          <a:xfrm rot="10800000">
            <a:off x="5625122" y="2629033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4" name="Google Shape;1224;p108"/>
          <p:cNvSpPr txBox="1"/>
          <p:nvPr/>
        </p:nvSpPr>
        <p:spPr>
          <a:xfrm>
            <a:off x="5075167" y="2550356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25" name="Google Shape;1225;p108"/>
          <p:cNvSpPr txBox="1"/>
          <p:nvPr/>
        </p:nvSpPr>
        <p:spPr>
          <a:xfrm>
            <a:off x="5620984" y="2591302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cxnSp>
        <p:nvCxnSpPr>
          <p:cNvPr id="1226" name="Google Shape;1226;p108"/>
          <p:cNvCxnSpPr/>
          <p:nvPr/>
        </p:nvCxnSpPr>
        <p:spPr>
          <a:xfrm>
            <a:off x="5291231" y="3896727"/>
            <a:ext cx="667782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7" name="Google Shape;1227;p108"/>
          <p:cNvCxnSpPr/>
          <p:nvPr/>
        </p:nvCxnSpPr>
        <p:spPr>
          <a:xfrm rot="10800000">
            <a:off x="5291231" y="3689858"/>
            <a:ext cx="0" cy="21799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8" name="Google Shape;1228;p108"/>
          <p:cNvCxnSpPr/>
          <p:nvPr/>
        </p:nvCxnSpPr>
        <p:spPr>
          <a:xfrm rot="10800000">
            <a:off x="5953353" y="3689858"/>
            <a:ext cx="0" cy="21799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9" name="Google Shape;1229;p108"/>
          <p:cNvSpPr txBox="1"/>
          <p:nvPr/>
        </p:nvSpPr>
        <p:spPr>
          <a:xfrm>
            <a:off x="4185284" y="2578465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30" name="Google Shape;1230;p10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Google Shape;1231;p108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32" name="Google Shape;123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33" name="Google Shape;123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86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8" name="Google Shape;1238;p109"/>
          <p:cNvGraphicFramePr/>
          <p:nvPr/>
        </p:nvGraphicFramePr>
        <p:xfrm>
          <a:off x="4262665" y="3002035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9" name="Google Shape;1239;p109"/>
          <p:cNvCxnSpPr/>
          <p:nvPr/>
        </p:nvCxnSpPr>
        <p:spPr>
          <a:xfrm rot="10800000">
            <a:off x="4941012" y="2637806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0" name="Google Shape;1240;p109"/>
          <p:cNvCxnSpPr/>
          <p:nvPr/>
        </p:nvCxnSpPr>
        <p:spPr>
          <a:xfrm rot="10800000">
            <a:off x="5623498" y="2635114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1" name="Google Shape;1241;p109"/>
          <p:cNvCxnSpPr/>
          <p:nvPr/>
        </p:nvCxnSpPr>
        <p:spPr>
          <a:xfrm rot="10800000">
            <a:off x="6291490" y="2635114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2" name="Google Shape;1242;p109"/>
          <p:cNvSpPr txBox="1"/>
          <p:nvPr/>
        </p:nvSpPr>
        <p:spPr>
          <a:xfrm>
            <a:off x="4168658" y="2566659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43" name="Google Shape;1243;p109"/>
          <p:cNvSpPr txBox="1"/>
          <p:nvPr/>
        </p:nvSpPr>
        <p:spPr>
          <a:xfrm>
            <a:off x="5754166" y="2563820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44" name="Google Shape;1244;p109"/>
          <p:cNvSpPr txBox="1"/>
          <p:nvPr/>
        </p:nvSpPr>
        <p:spPr>
          <a:xfrm>
            <a:off x="5055423" y="2537678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45" name="Google Shape;1245;p109"/>
          <p:cNvSpPr txBox="1"/>
          <p:nvPr/>
        </p:nvSpPr>
        <p:spPr>
          <a:xfrm>
            <a:off x="6291490" y="2579209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46" name="Google Shape;1246;p10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109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48" name="Google Shape;1248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49" name="Google Shape;1249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06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4" name="Google Shape;1254;p110"/>
          <p:cNvGraphicFramePr/>
          <p:nvPr/>
        </p:nvGraphicFramePr>
        <p:xfrm>
          <a:off x="4270978" y="3005311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55" name="Google Shape;1255;p110"/>
          <p:cNvCxnSpPr/>
          <p:nvPr/>
        </p:nvCxnSpPr>
        <p:spPr>
          <a:xfrm rot="10800000">
            <a:off x="4949325" y="2641082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6" name="Google Shape;1256;p110"/>
          <p:cNvCxnSpPr/>
          <p:nvPr/>
        </p:nvCxnSpPr>
        <p:spPr>
          <a:xfrm rot="10800000">
            <a:off x="5631811" y="2641082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7" name="Google Shape;1257;p110"/>
          <p:cNvCxnSpPr/>
          <p:nvPr/>
        </p:nvCxnSpPr>
        <p:spPr>
          <a:xfrm rot="10800000">
            <a:off x="6970282" y="2641081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8" name="Google Shape;1258;p110"/>
          <p:cNvSpPr txBox="1"/>
          <p:nvPr/>
        </p:nvSpPr>
        <p:spPr>
          <a:xfrm>
            <a:off x="4176971" y="2551673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59" name="Google Shape;1259;p110"/>
          <p:cNvSpPr txBox="1"/>
          <p:nvPr/>
        </p:nvSpPr>
        <p:spPr>
          <a:xfrm>
            <a:off x="6989749" y="2559035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60" name="Google Shape;1260;p110"/>
          <p:cNvSpPr txBox="1"/>
          <p:nvPr/>
        </p:nvSpPr>
        <p:spPr>
          <a:xfrm>
            <a:off x="6072470" y="2551340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61" name="Google Shape;1261;p110"/>
          <p:cNvSpPr txBox="1"/>
          <p:nvPr/>
        </p:nvSpPr>
        <p:spPr>
          <a:xfrm>
            <a:off x="5063736" y="2537674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62" name="Google Shape;1262;p11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Google Shape;1263;p110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Now we take the first element from Unknown section again, and increment S2 section.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4" name="Google Shape;1264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65" name="Google Shape;1265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51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" name="Google Shape;1270;p111"/>
          <p:cNvGraphicFramePr/>
          <p:nvPr/>
        </p:nvGraphicFramePr>
        <p:xfrm>
          <a:off x="4270978" y="2999818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71" name="Google Shape;1271;p111"/>
          <p:cNvCxnSpPr/>
          <p:nvPr/>
        </p:nvCxnSpPr>
        <p:spPr>
          <a:xfrm rot="10800000">
            <a:off x="4949325" y="2635589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2" name="Google Shape;1272;p111"/>
          <p:cNvSpPr txBox="1"/>
          <p:nvPr/>
        </p:nvSpPr>
        <p:spPr>
          <a:xfrm>
            <a:off x="4176971" y="2556911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73" name="Google Shape;1273;p111"/>
          <p:cNvSpPr txBox="1"/>
          <p:nvPr/>
        </p:nvSpPr>
        <p:spPr>
          <a:xfrm>
            <a:off x="6405831" y="2556911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cxnSp>
        <p:nvCxnSpPr>
          <p:cNvPr id="1274" name="Google Shape;1274;p111"/>
          <p:cNvCxnSpPr/>
          <p:nvPr/>
        </p:nvCxnSpPr>
        <p:spPr>
          <a:xfrm rot="10800000">
            <a:off x="5647241" y="2635589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5" name="Google Shape;1275;p111"/>
          <p:cNvCxnSpPr/>
          <p:nvPr/>
        </p:nvCxnSpPr>
        <p:spPr>
          <a:xfrm rot="10800000">
            <a:off x="7659395" y="2644128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6" name="Google Shape;1276;p111"/>
          <p:cNvSpPr txBox="1"/>
          <p:nvPr/>
        </p:nvSpPr>
        <p:spPr>
          <a:xfrm>
            <a:off x="5109240" y="2553541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77" name="Google Shape;1277;p111"/>
          <p:cNvSpPr txBox="1"/>
          <p:nvPr/>
        </p:nvSpPr>
        <p:spPr>
          <a:xfrm>
            <a:off x="7654769" y="2567348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78" name="Google Shape;1278;p11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9" name="Google Shape;1279;p111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Now we take the first element from Unknown section again, and increment S2 section.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0" name="Google Shape;1280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81" name="Google Shape;1281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00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6" name="Google Shape;1286;p112"/>
          <p:cNvGraphicFramePr/>
          <p:nvPr/>
        </p:nvGraphicFramePr>
        <p:xfrm>
          <a:off x="4270978" y="2999818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7" name="Google Shape;1287;p112"/>
          <p:cNvCxnSpPr/>
          <p:nvPr/>
        </p:nvCxnSpPr>
        <p:spPr>
          <a:xfrm rot="10800000">
            <a:off x="4949325" y="2635589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8" name="Google Shape;1288;p112"/>
          <p:cNvSpPr txBox="1"/>
          <p:nvPr/>
        </p:nvSpPr>
        <p:spPr>
          <a:xfrm>
            <a:off x="4176971" y="2556911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89" name="Google Shape;1289;p112"/>
          <p:cNvSpPr txBox="1"/>
          <p:nvPr/>
        </p:nvSpPr>
        <p:spPr>
          <a:xfrm>
            <a:off x="6405831" y="2556911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cxnSp>
        <p:nvCxnSpPr>
          <p:cNvPr id="1290" name="Google Shape;1290;p112"/>
          <p:cNvCxnSpPr/>
          <p:nvPr/>
        </p:nvCxnSpPr>
        <p:spPr>
          <a:xfrm>
            <a:off x="6001885" y="3834316"/>
            <a:ext cx="1997819" cy="761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1" name="Google Shape;1291;p112"/>
          <p:cNvCxnSpPr/>
          <p:nvPr/>
        </p:nvCxnSpPr>
        <p:spPr>
          <a:xfrm rot="10800000" flipH="1">
            <a:off x="5999504" y="3646533"/>
            <a:ext cx="1" cy="19749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2" name="Google Shape;1292;p112"/>
          <p:cNvCxnSpPr/>
          <p:nvPr/>
        </p:nvCxnSpPr>
        <p:spPr>
          <a:xfrm rot="10800000">
            <a:off x="5647241" y="2635589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3" name="Google Shape;1293;p112"/>
          <p:cNvCxnSpPr/>
          <p:nvPr/>
        </p:nvCxnSpPr>
        <p:spPr>
          <a:xfrm rot="10800000">
            <a:off x="7659395" y="2644128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4" name="Google Shape;1294;p112"/>
          <p:cNvSpPr txBox="1"/>
          <p:nvPr/>
        </p:nvSpPr>
        <p:spPr>
          <a:xfrm>
            <a:off x="5109240" y="2553541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95" name="Google Shape;1295;p112"/>
          <p:cNvSpPr txBox="1"/>
          <p:nvPr/>
        </p:nvSpPr>
        <p:spPr>
          <a:xfrm>
            <a:off x="7654769" y="2567348"/>
            <a:ext cx="186315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96" name="Google Shape;1296;p11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7" name="Google Shape;1297;p112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05" t="-3654" r="-1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cxnSp>
        <p:nvCxnSpPr>
          <p:cNvPr id="1298" name="Google Shape;1298;p112"/>
          <p:cNvCxnSpPr/>
          <p:nvPr/>
        </p:nvCxnSpPr>
        <p:spPr>
          <a:xfrm rot="10800000" flipH="1">
            <a:off x="7989240" y="3646533"/>
            <a:ext cx="1" cy="19749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9" name="Google Shape;1299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00" name="Google Shape;1300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74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" name="Google Shape;1305;p113"/>
          <p:cNvGraphicFramePr/>
          <p:nvPr/>
        </p:nvGraphicFramePr>
        <p:xfrm>
          <a:off x="4270978" y="2999818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6" name="Google Shape;1306;p113"/>
          <p:cNvCxnSpPr/>
          <p:nvPr/>
        </p:nvCxnSpPr>
        <p:spPr>
          <a:xfrm rot="10800000">
            <a:off x="4949325" y="2635589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7" name="Google Shape;1307;p113"/>
          <p:cNvSpPr txBox="1"/>
          <p:nvPr/>
        </p:nvSpPr>
        <p:spPr>
          <a:xfrm>
            <a:off x="4176971" y="2556911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308" name="Google Shape;1308;p113"/>
          <p:cNvSpPr txBox="1"/>
          <p:nvPr/>
        </p:nvSpPr>
        <p:spPr>
          <a:xfrm>
            <a:off x="6405831" y="2556911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cxnSp>
        <p:nvCxnSpPr>
          <p:cNvPr id="1309" name="Google Shape;1309;p113"/>
          <p:cNvCxnSpPr/>
          <p:nvPr/>
        </p:nvCxnSpPr>
        <p:spPr>
          <a:xfrm rot="10800000">
            <a:off x="6302561" y="2635589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0" name="Google Shape;1310;p113"/>
          <p:cNvSpPr txBox="1"/>
          <p:nvPr/>
        </p:nvSpPr>
        <p:spPr>
          <a:xfrm>
            <a:off x="5109240" y="2553541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311" name="Google Shape;1311;p11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2" name="Google Shape;1312;p113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05" t="-3654" r="-1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13" name="Google Shape;1313;p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14" name="Google Shape;1314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1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9" name="Google Shape;1319;p114"/>
          <p:cNvGraphicFramePr/>
          <p:nvPr/>
        </p:nvGraphicFramePr>
        <p:xfrm>
          <a:off x="4268801" y="3004607"/>
          <a:ext cx="4057650" cy="64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20" name="Google Shape;1320;p114"/>
          <p:cNvCxnSpPr/>
          <p:nvPr/>
        </p:nvCxnSpPr>
        <p:spPr>
          <a:xfrm rot="10800000">
            <a:off x="5613439" y="2637801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1" name="Google Shape;1321;p114"/>
          <p:cNvSpPr txBox="1"/>
          <p:nvPr/>
        </p:nvSpPr>
        <p:spPr>
          <a:xfrm>
            <a:off x="5557565" y="2561700"/>
            <a:ext cx="10096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322" name="Google Shape;1322;p114"/>
          <p:cNvSpPr txBox="1"/>
          <p:nvPr/>
        </p:nvSpPr>
        <p:spPr>
          <a:xfrm>
            <a:off x="7061595" y="2561700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 panose="02020603050405020304" pitchFamily="18" charset="0"/>
            </a:endParaRPr>
          </a:p>
        </p:txBody>
      </p:sp>
      <p:cxnSp>
        <p:nvCxnSpPr>
          <p:cNvPr id="1323" name="Google Shape;1323;p114"/>
          <p:cNvCxnSpPr/>
          <p:nvPr/>
        </p:nvCxnSpPr>
        <p:spPr>
          <a:xfrm>
            <a:off x="4625818" y="3850921"/>
            <a:ext cx="1337707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4" name="Google Shape;1324;p114"/>
          <p:cNvCxnSpPr/>
          <p:nvPr/>
        </p:nvCxnSpPr>
        <p:spPr>
          <a:xfrm rot="10800000">
            <a:off x="4625818" y="3644968"/>
            <a:ext cx="0" cy="21799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5" name="Google Shape;1325;p114"/>
          <p:cNvCxnSpPr/>
          <p:nvPr/>
        </p:nvCxnSpPr>
        <p:spPr>
          <a:xfrm rot="10800000">
            <a:off x="5963525" y="3644968"/>
            <a:ext cx="0" cy="21799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6" name="Google Shape;1326;p114"/>
          <p:cNvCxnSpPr/>
          <p:nvPr/>
        </p:nvCxnSpPr>
        <p:spPr>
          <a:xfrm rot="10800000">
            <a:off x="6308805" y="2637801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7" name="Google Shape;1327;p114"/>
          <p:cNvSpPr txBox="1"/>
          <p:nvPr/>
        </p:nvSpPr>
        <p:spPr>
          <a:xfrm>
            <a:off x="4711082" y="2561699"/>
            <a:ext cx="584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3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328" name="Google Shape;1328;p11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9" name="Google Shape;1329;p114"/>
          <p:cNvSpPr txBox="1">
            <a:spLocks noGrp="1"/>
          </p:cNvSpPr>
          <p:nvPr>
            <p:ph type="body" idx="1"/>
          </p:nvPr>
        </p:nvSpPr>
        <p:spPr>
          <a:xfrm>
            <a:off x="838200" y="3944454"/>
            <a:ext cx="10515600" cy="233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30" name="Google Shape;1330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31" name="Google Shape;1331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9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5905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8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44" name="Google Shape;1044;p9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45" name="Google Shape;1045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46" name="Google Shape;1046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2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1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 panose="02020603050405020304" pitchFamily="18" charset="0"/>
            </a:endParaRPr>
          </a:p>
        </p:txBody>
      </p:sp>
      <p:pic>
        <p:nvPicPr>
          <p:cNvPr id="1337" name="Google Shape;133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9437" y="1933662"/>
            <a:ext cx="59531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39" name="Google Shape;1339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29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implementation</a:t>
            </a:r>
            <a:endParaRPr>
              <a:latin typeface="Times New Roman" panose="02020603050405020304" pitchFamily="18" charset="0"/>
            </a:endParaRPr>
          </a:p>
        </p:txBody>
      </p:sp>
      <p:pic>
        <p:nvPicPr>
          <p:cNvPr id="1345" name="Google Shape;1345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737" y="1690688"/>
            <a:ext cx="4294736" cy="4653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47" name="Google Shape;1347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9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1000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20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53" name="Google Shape;1353;p11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Analysis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4" name="Google Shape;1354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55" name="Google Shape;1355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78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1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62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the array is already in ascending order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S1 is empty, while S2 contains every item except the pivot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61" name="Google Shape;1361;p118"/>
          <p:cNvGraphicFramePr/>
          <p:nvPr/>
        </p:nvGraphicFramePr>
        <p:xfrm>
          <a:off x="4059366" y="2433654"/>
          <a:ext cx="4073250" cy="642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62" name="Google Shape;1362;p118"/>
          <p:cNvCxnSpPr/>
          <p:nvPr/>
        </p:nvCxnSpPr>
        <p:spPr>
          <a:xfrm rot="10800000">
            <a:off x="4731025" y="2256871"/>
            <a:ext cx="0" cy="100716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3" name="Google Shape;1363;p118"/>
          <p:cNvSpPr/>
          <p:nvPr/>
        </p:nvSpPr>
        <p:spPr>
          <a:xfrm rot="5400000">
            <a:off x="6182919" y="1656998"/>
            <a:ext cx="530088" cy="3369274"/>
          </a:xfrm>
          <a:prstGeom prst="rightBrace">
            <a:avLst>
              <a:gd name="adj1" fmla="val 11653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64" name="Google Shape;1364;p118"/>
          <p:cNvGraphicFramePr/>
          <p:nvPr/>
        </p:nvGraphicFramePr>
        <p:xfrm>
          <a:off x="1358350" y="3437657"/>
          <a:ext cx="1782425" cy="53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8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= a[</a:t>
                      </a:r>
                      <a:r>
                        <a:rPr lang="en-US" sz="2400" b="1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" name="Google Shape;1365;p118"/>
          <p:cNvGraphicFramePr/>
          <p:nvPr/>
        </p:nvGraphicFramePr>
        <p:xfrm>
          <a:off x="5196509" y="4007188"/>
          <a:ext cx="2620625" cy="822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= a[i+1...m] 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 when m = i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6" name="Google Shape;1366;p118"/>
          <p:cNvGraphicFramePr/>
          <p:nvPr/>
        </p:nvGraphicFramePr>
        <p:xfrm>
          <a:off x="8447435" y="3706042"/>
          <a:ext cx="2620625" cy="53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 = a[m+1...j]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7" name="Google Shape;1367;p118"/>
          <p:cNvSpPr/>
          <p:nvPr/>
        </p:nvSpPr>
        <p:spPr>
          <a:xfrm>
            <a:off x="3173066" y="3169357"/>
            <a:ext cx="1186899" cy="530089"/>
          </a:xfrm>
          <a:custGeom>
            <a:avLst/>
            <a:gdLst/>
            <a:ahLst/>
            <a:cxnLst/>
            <a:rect l="l" t="t" r="r" b="b"/>
            <a:pathLst>
              <a:path w="1166191" h="562429" extrusionOk="0">
                <a:moveTo>
                  <a:pt x="0" y="503583"/>
                </a:moveTo>
                <a:cubicBezTo>
                  <a:pt x="273878" y="552174"/>
                  <a:pt x="547757" y="600765"/>
                  <a:pt x="742122" y="516835"/>
                </a:cubicBezTo>
                <a:cubicBezTo>
                  <a:pt x="936487" y="432905"/>
                  <a:pt x="1166191" y="0"/>
                  <a:pt x="1166191" y="0"/>
                </a:cubicBezTo>
                <a:lnTo>
                  <a:pt x="1166191" y="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8" name="Google Shape;1368;p118"/>
          <p:cNvSpPr/>
          <p:nvPr/>
        </p:nvSpPr>
        <p:spPr>
          <a:xfrm>
            <a:off x="6506817" y="3619931"/>
            <a:ext cx="1923276" cy="238539"/>
          </a:xfrm>
          <a:custGeom>
            <a:avLst/>
            <a:gdLst/>
            <a:ahLst/>
            <a:cxnLst/>
            <a:rect l="l" t="t" r="r" b="b"/>
            <a:pathLst>
              <a:path w="1923276" h="238539" extrusionOk="0">
                <a:moveTo>
                  <a:pt x="0" y="0"/>
                </a:moveTo>
                <a:cubicBezTo>
                  <a:pt x="323574" y="67365"/>
                  <a:pt x="647148" y="134731"/>
                  <a:pt x="954157" y="172279"/>
                </a:cubicBezTo>
                <a:cubicBezTo>
                  <a:pt x="1261166" y="209827"/>
                  <a:pt x="1696279" y="214244"/>
                  <a:pt x="1842053" y="225287"/>
                </a:cubicBezTo>
                <a:cubicBezTo>
                  <a:pt x="1987827" y="236330"/>
                  <a:pt x="1908313" y="237434"/>
                  <a:pt x="1828800" y="238539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9" name="Google Shape;1369;p118"/>
          <p:cNvSpPr/>
          <p:nvPr/>
        </p:nvSpPr>
        <p:spPr>
          <a:xfrm>
            <a:off x="4699898" y="3315131"/>
            <a:ext cx="402189" cy="1033670"/>
          </a:xfrm>
          <a:custGeom>
            <a:avLst/>
            <a:gdLst/>
            <a:ahLst/>
            <a:cxnLst/>
            <a:rect l="l" t="t" r="r" b="b"/>
            <a:pathLst>
              <a:path w="402189" h="1033670" extrusionOk="0">
                <a:moveTo>
                  <a:pt x="17876" y="0"/>
                </a:moveTo>
                <a:cubicBezTo>
                  <a:pt x="-898" y="278296"/>
                  <a:pt x="-19672" y="556592"/>
                  <a:pt x="44380" y="728870"/>
                </a:cubicBezTo>
                <a:cubicBezTo>
                  <a:pt x="108432" y="901148"/>
                  <a:pt x="402189" y="1033670"/>
                  <a:pt x="402189" y="1033670"/>
                </a:cubicBezTo>
                <a:lnTo>
                  <a:pt x="402189" y="103367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0" name="Google Shape;1370;p11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Analysis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1" name="Google Shape;1371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72" name="Google Shape;1372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954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7" name="Google Shape;1377;p119"/>
          <p:cNvCxnSpPr/>
          <p:nvPr/>
        </p:nvCxnSpPr>
        <p:spPr>
          <a:xfrm flipH="1">
            <a:off x="1608023" y="2000528"/>
            <a:ext cx="851100" cy="55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8" name="Google Shape;1378;p119"/>
          <p:cNvCxnSpPr/>
          <p:nvPr/>
        </p:nvCxnSpPr>
        <p:spPr>
          <a:xfrm>
            <a:off x="2836896" y="2000528"/>
            <a:ext cx="850800" cy="5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379" name="Google Shape;1379;p119"/>
          <p:cNvGraphicFramePr/>
          <p:nvPr/>
        </p:nvGraphicFramePr>
        <p:xfrm>
          <a:off x="2459123" y="1764268"/>
          <a:ext cx="3777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0" name="Google Shape;1380;p119"/>
          <p:cNvGraphicFramePr/>
          <p:nvPr/>
        </p:nvGraphicFramePr>
        <p:xfrm>
          <a:off x="1175797" y="2556910"/>
          <a:ext cx="8644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1" name="Google Shape;1381;p119"/>
          <p:cNvGraphicFramePr/>
          <p:nvPr/>
        </p:nvGraphicFramePr>
        <p:xfrm>
          <a:off x="3255520" y="2573264"/>
          <a:ext cx="8644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n-1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2" name="Google Shape;1382;p119"/>
          <p:cNvGraphicFramePr/>
          <p:nvPr/>
        </p:nvGraphicFramePr>
        <p:xfrm>
          <a:off x="3936287" y="3512223"/>
          <a:ext cx="8644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3" name="Google Shape;1383;p119"/>
          <p:cNvGraphicFramePr/>
          <p:nvPr/>
        </p:nvGraphicFramePr>
        <p:xfrm>
          <a:off x="2823278" y="3512223"/>
          <a:ext cx="8644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84" name="Google Shape;1384;p119"/>
          <p:cNvCxnSpPr/>
          <p:nvPr/>
        </p:nvCxnSpPr>
        <p:spPr>
          <a:xfrm flipH="1">
            <a:off x="3153290" y="3062138"/>
            <a:ext cx="477340" cy="46643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5" name="Google Shape;1385;p119"/>
          <p:cNvCxnSpPr/>
          <p:nvPr/>
        </p:nvCxnSpPr>
        <p:spPr>
          <a:xfrm>
            <a:off x="3731827" y="3045784"/>
            <a:ext cx="534472" cy="48279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386" name="Google Shape;1386;p119"/>
          <p:cNvGraphicFramePr/>
          <p:nvPr/>
        </p:nvGraphicFramePr>
        <p:xfrm>
          <a:off x="4635149" y="4906628"/>
          <a:ext cx="3780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7" name="Google Shape;1387;p119"/>
          <p:cNvGraphicFramePr/>
          <p:nvPr/>
        </p:nvGraphicFramePr>
        <p:xfrm>
          <a:off x="3810022" y="4906628"/>
          <a:ext cx="378075" cy="472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88" name="Google Shape;1388;p119"/>
          <p:cNvCxnSpPr/>
          <p:nvPr/>
        </p:nvCxnSpPr>
        <p:spPr>
          <a:xfrm flipH="1">
            <a:off x="3999085" y="4217023"/>
            <a:ext cx="439800" cy="689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9" name="Google Shape;1389;p119"/>
          <p:cNvCxnSpPr/>
          <p:nvPr/>
        </p:nvCxnSpPr>
        <p:spPr>
          <a:xfrm>
            <a:off x="4438885" y="4217023"/>
            <a:ext cx="385200" cy="689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0" name="Google Shape;1390;p119"/>
          <p:cNvSpPr txBox="1"/>
          <p:nvPr/>
        </p:nvSpPr>
        <p:spPr>
          <a:xfrm>
            <a:off x="2937555" y="3932008"/>
            <a:ext cx="1702492" cy="94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>
              <a:latin typeface="Times New Roman" panose="02020603050405020304" pitchFamily="18" charset="0"/>
            </a:endParaRPr>
          </a:p>
        </p:txBody>
      </p:sp>
      <p:graphicFrame>
        <p:nvGraphicFramePr>
          <p:cNvPr id="1391" name="Google Shape;1391;p119"/>
          <p:cNvGraphicFramePr/>
          <p:nvPr/>
        </p:nvGraphicFramePr>
        <p:xfrm>
          <a:off x="1147375" y="5710199"/>
          <a:ext cx="3558450" cy="53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5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the pivot only!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92" name="Google Shape;1392;p119"/>
          <p:cNvCxnSpPr/>
          <p:nvPr/>
        </p:nvCxnSpPr>
        <p:spPr>
          <a:xfrm rot="10800000">
            <a:off x="1608038" y="3029400"/>
            <a:ext cx="0" cy="268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3" name="Google Shape;1393;p119"/>
          <p:cNvCxnSpPr/>
          <p:nvPr/>
        </p:nvCxnSpPr>
        <p:spPr>
          <a:xfrm rot="10800000">
            <a:off x="3255519" y="3984599"/>
            <a:ext cx="0" cy="172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4" name="Google Shape;1394;p119"/>
          <p:cNvCxnSpPr/>
          <p:nvPr/>
        </p:nvCxnSpPr>
        <p:spPr>
          <a:xfrm rot="10800000">
            <a:off x="3999063" y="5378999"/>
            <a:ext cx="0" cy="33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5" name="Google Shape;1395;p119"/>
          <p:cNvSpPr txBox="1">
            <a:spLocks noGrp="1"/>
          </p:cNvSpPr>
          <p:nvPr>
            <p:ph type="body" idx="1"/>
          </p:nvPr>
        </p:nvSpPr>
        <p:spPr>
          <a:xfrm>
            <a:off x="5343038" y="3305420"/>
            <a:ext cx="1985413" cy="115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no. of levels = n</a:t>
            </a:r>
            <a:endParaRPr/>
          </a:p>
        </p:txBody>
      </p:sp>
      <p:cxnSp>
        <p:nvCxnSpPr>
          <p:cNvPr id="1396" name="Google Shape;1396;p119"/>
          <p:cNvCxnSpPr/>
          <p:nvPr/>
        </p:nvCxnSpPr>
        <p:spPr>
          <a:xfrm rot="10800000">
            <a:off x="6095999" y="1772141"/>
            <a:ext cx="3845" cy="135706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7" name="Google Shape;1397;p119"/>
          <p:cNvCxnSpPr/>
          <p:nvPr/>
        </p:nvCxnSpPr>
        <p:spPr>
          <a:xfrm flipH="1">
            <a:off x="6095999" y="4359795"/>
            <a:ext cx="9416" cy="10193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398" name="Google Shape;1398;p119"/>
          <p:cNvGraphicFramePr/>
          <p:nvPr/>
        </p:nvGraphicFramePr>
        <p:xfrm>
          <a:off x="7763538" y="2872921"/>
          <a:ext cx="3558450" cy="201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5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7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each partition takes linear time, the algorithm in its worst case has n levels and hence it takes time n+(n-1)+…+ = O(n</a:t>
                      </a:r>
                      <a:r>
                        <a:rPr lang="en-US" sz="2400" b="0" u="none" strike="noStrike" cap="none" baseline="30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9" name="Google Shape;1399;p11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400" name="Google Shape;1400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01" name="Google Shape;1401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2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2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49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07" name="Google Shape;1407;p12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Best/Average Case Analysis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8" name="Google Shape;1408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09" name="Google Shape;1409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1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Google Shape;1051;p98"/>
          <p:cNvGraphicFramePr/>
          <p:nvPr/>
        </p:nvGraphicFramePr>
        <p:xfrm>
          <a:off x="5727323" y="2245788"/>
          <a:ext cx="4203450" cy="63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2" name="Google Shape;1052;p98"/>
          <p:cNvSpPr txBox="1"/>
          <p:nvPr/>
        </p:nvSpPr>
        <p:spPr>
          <a:xfrm>
            <a:off x="5642394" y="1906297"/>
            <a:ext cx="8672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53" name="Google Shape;1053;p98"/>
          <p:cNvSpPr txBox="1"/>
          <p:nvPr/>
        </p:nvSpPr>
        <p:spPr>
          <a:xfrm>
            <a:off x="1316519" y="2065123"/>
            <a:ext cx="26639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first element as 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54" name="Google Shape;1054;p98"/>
          <p:cNvSpPr txBox="1"/>
          <p:nvPr/>
        </p:nvSpPr>
        <p:spPr>
          <a:xfrm>
            <a:off x="1316519" y="5527459"/>
            <a:ext cx="95227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anything special about the position of pivot in the final sorted items?</a:t>
            </a:r>
            <a:endParaRPr>
              <a:latin typeface="Times New Roman" panose="02020603050405020304" pitchFamily="18" charset="0"/>
            </a:endParaRPr>
          </a:p>
        </p:txBody>
      </p:sp>
      <p:graphicFrame>
        <p:nvGraphicFramePr>
          <p:cNvPr id="1055" name="Google Shape;1055;p98"/>
          <p:cNvGraphicFramePr/>
          <p:nvPr/>
        </p:nvGraphicFramePr>
        <p:xfrm>
          <a:off x="8737532" y="3246158"/>
          <a:ext cx="2101725" cy="63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6" name="Google Shape;1056;p98"/>
          <p:cNvGraphicFramePr/>
          <p:nvPr/>
        </p:nvGraphicFramePr>
        <p:xfrm>
          <a:off x="5319977" y="3249126"/>
          <a:ext cx="1401150" cy="63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7" name="Google Shape;1057;p98"/>
          <p:cNvGraphicFramePr/>
          <p:nvPr/>
        </p:nvGraphicFramePr>
        <p:xfrm>
          <a:off x="7460974" y="3246158"/>
          <a:ext cx="700575" cy="63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8" name="Google Shape;1058;p98"/>
          <p:cNvGraphicFramePr/>
          <p:nvPr/>
        </p:nvGraphicFramePr>
        <p:xfrm>
          <a:off x="6059832" y="4325604"/>
          <a:ext cx="4203450" cy="63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9" name="Google Shape;1059;p98"/>
          <p:cNvSpPr txBox="1"/>
          <p:nvPr/>
        </p:nvSpPr>
        <p:spPr>
          <a:xfrm>
            <a:off x="7377636" y="2901780"/>
            <a:ext cx="8672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60" name="Google Shape;1060;p98"/>
          <p:cNvSpPr txBox="1"/>
          <p:nvPr/>
        </p:nvSpPr>
        <p:spPr>
          <a:xfrm>
            <a:off x="7377636" y="3988071"/>
            <a:ext cx="8672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>
              <a:latin typeface="Times New Roman" panose="02020603050405020304" pitchFamily="18" charset="0"/>
            </a:endParaRPr>
          </a:p>
        </p:txBody>
      </p:sp>
      <p:cxnSp>
        <p:nvCxnSpPr>
          <p:cNvPr id="1061" name="Google Shape;1061;p98"/>
          <p:cNvCxnSpPr/>
          <p:nvPr/>
        </p:nvCxnSpPr>
        <p:spPr>
          <a:xfrm>
            <a:off x="5319976" y="3879570"/>
            <a:ext cx="739856" cy="44603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062" name="Google Shape;1062;p98"/>
          <p:cNvCxnSpPr/>
          <p:nvPr/>
        </p:nvCxnSpPr>
        <p:spPr>
          <a:xfrm>
            <a:off x="6716485" y="3879570"/>
            <a:ext cx="729346" cy="4460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063" name="Google Shape;1063;p98"/>
          <p:cNvCxnSpPr/>
          <p:nvPr/>
        </p:nvCxnSpPr>
        <p:spPr>
          <a:xfrm flipH="1">
            <a:off x="8161626" y="3879570"/>
            <a:ext cx="565800" cy="446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064" name="Google Shape;1064;p98"/>
          <p:cNvCxnSpPr/>
          <p:nvPr/>
        </p:nvCxnSpPr>
        <p:spPr>
          <a:xfrm flipH="1">
            <a:off x="10251189" y="3891810"/>
            <a:ext cx="577950" cy="43379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065" name="Google Shape;1065;p98"/>
          <p:cNvSpPr txBox="1"/>
          <p:nvPr/>
        </p:nvSpPr>
        <p:spPr>
          <a:xfrm>
            <a:off x="1316519" y="3055949"/>
            <a:ext cx="26639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the pivot 27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66" name="Google Shape;1066;p98"/>
          <p:cNvSpPr txBox="1"/>
          <p:nvPr/>
        </p:nvSpPr>
        <p:spPr>
          <a:xfrm>
            <a:off x="1316520" y="4206604"/>
            <a:ext cx="26639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sort the two parts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67" name="Google Shape;1067;p9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Step Example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8" name="Google Shape;1068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69" name="Google Shape;1069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8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3027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28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075" name="Google Shape;1075;p99"/>
          <p:cNvGraphicFramePr/>
          <p:nvPr/>
        </p:nvGraphicFramePr>
        <p:xfrm>
          <a:off x="3193774" y="4783830"/>
          <a:ext cx="75117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6" name="Google Shape;1076;p99"/>
          <p:cNvSpPr txBox="1"/>
          <p:nvPr/>
        </p:nvSpPr>
        <p:spPr>
          <a:xfrm>
            <a:off x="3402651" y="4339992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77" name="Google Shape;1077;p99"/>
          <p:cNvSpPr txBox="1"/>
          <p:nvPr/>
        </p:nvSpPr>
        <p:spPr>
          <a:xfrm>
            <a:off x="5787887" y="4378481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78" name="Google Shape;1078;p99"/>
          <p:cNvSpPr txBox="1"/>
          <p:nvPr/>
        </p:nvSpPr>
        <p:spPr>
          <a:xfrm>
            <a:off x="8403470" y="4378481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79" name="Google Shape;1079;p99"/>
          <p:cNvSpPr txBox="1"/>
          <p:nvPr/>
        </p:nvSpPr>
        <p:spPr>
          <a:xfrm>
            <a:off x="8829257" y="4364147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80" name="Google Shape;1080;p99"/>
          <p:cNvSpPr txBox="1"/>
          <p:nvPr/>
        </p:nvSpPr>
        <p:spPr>
          <a:xfrm>
            <a:off x="4817828" y="5700711"/>
            <a:ext cx="5257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81" name="Google Shape;1081;p99"/>
          <p:cNvSpPr/>
          <p:nvPr/>
        </p:nvSpPr>
        <p:spPr>
          <a:xfrm rot="-5400000">
            <a:off x="4938563" y="4440569"/>
            <a:ext cx="228564" cy="2291720"/>
          </a:xfrm>
          <a:prstGeom prst="leftBrace">
            <a:avLst>
              <a:gd name="adj1" fmla="val 51976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82" name="Google Shape;1082;p99"/>
          <p:cNvSpPr txBox="1"/>
          <p:nvPr/>
        </p:nvSpPr>
        <p:spPr>
          <a:xfrm>
            <a:off x="7257554" y="5692398"/>
            <a:ext cx="5314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83" name="Google Shape;1083;p99"/>
          <p:cNvSpPr/>
          <p:nvPr/>
        </p:nvSpPr>
        <p:spPr>
          <a:xfrm rot="-5400000">
            <a:off x="7392865" y="4363707"/>
            <a:ext cx="228564" cy="2445443"/>
          </a:xfrm>
          <a:prstGeom prst="leftBrace">
            <a:avLst>
              <a:gd name="adj1" fmla="val 113804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84" name="Google Shape;1084;p99"/>
          <p:cNvSpPr/>
          <p:nvPr/>
        </p:nvSpPr>
        <p:spPr>
          <a:xfrm rot="-5400000">
            <a:off x="9653105" y="4646692"/>
            <a:ext cx="228564" cy="1876259"/>
          </a:xfrm>
          <a:prstGeom prst="leftBrace">
            <a:avLst>
              <a:gd name="adj1" fmla="val 113804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85" name="Google Shape;1085;p99"/>
          <p:cNvSpPr txBox="1"/>
          <p:nvPr/>
        </p:nvSpPr>
        <p:spPr>
          <a:xfrm>
            <a:off x="9066271" y="5647408"/>
            <a:ext cx="1524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86" name="Google Shape;1086;p9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88" name="Google Shape;1088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2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0"/>
          <p:cNvSpPr txBox="1">
            <a:spLocks noGrp="1"/>
          </p:cNvSpPr>
          <p:nvPr>
            <p:ph type="body" idx="1"/>
          </p:nvPr>
        </p:nvSpPr>
        <p:spPr>
          <a:xfrm>
            <a:off x="838200" y="1687203"/>
            <a:ext cx="10515600" cy="2646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32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094" name="Google Shape;1094;p100"/>
          <p:cNvGraphicFramePr/>
          <p:nvPr/>
        </p:nvGraphicFramePr>
        <p:xfrm>
          <a:off x="3193774" y="4858632"/>
          <a:ext cx="7511750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5" name="Google Shape;1095;p100"/>
          <p:cNvSpPr txBox="1"/>
          <p:nvPr/>
        </p:nvSpPr>
        <p:spPr>
          <a:xfrm>
            <a:off x="3193774" y="4391560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96" name="Google Shape;1096;p100"/>
          <p:cNvSpPr txBox="1"/>
          <p:nvPr/>
        </p:nvSpPr>
        <p:spPr>
          <a:xfrm>
            <a:off x="4945661" y="4391560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97" name="Google Shape;1097;p100"/>
          <p:cNvSpPr txBox="1"/>
          <p:nvPr/>
        </p:nvSpPr>
        <p:spPr>
          <a:xfrm>
            <a:off x="10515729" y="4387809"/>
            <a:ext cx="379575" cy="47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98" name="Google Shape;1098;p100"/>
          <p:cNvSpPr/>
          <p:nvPr/>
        </p:nvSpPr>
        <p:spPr>
          <a:xfrm rot="-5400000">
            <a:off x="7587063" y="2845764"/>
            <a:ext cx="477053" cy="5759856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99" name="Google Shape;1099;p100"/>
          <p:cNvSpPr txBox="1"/>
          <p:nvPr/>
        </p:nvSpPr>
        <p:spPr>
          <a:xfrm>
            <a:off x="7094806" y="6018714"/>
            <a:ext cx="229415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Unknown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00" name="Google Shape;1100;p10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02" name="Google Shape;1102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7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0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3334790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if a[k] &gt;= p: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8" name="Google Shape;1108;p101"/>
          <p:cNvSpPr txBox="1"/>
          <p:nvPr/>
        </p:nvSpPr>
        <p:spPr>
          <a:xfrm>
            <a:off x="838199" y="2989343"/>
            <a:ext cx="4518277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a[k]=y &gt;= p: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9" name="Google Shape;1109;p101"/>
          <p:cNvSpPr txBox="1"/>
          <p:nvPr/>
        </p:nvSpPr>
        <p:spPr>
          <a:xfrm>
            <a:off x="838199" y="4857927"/>
            <a:ext cx="2236306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k: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10" name="Google Shape;1110;p101"/>
          <p:cNvGraphicFramePr/>
          <p:nvPr/>
        </p:nvGraphicFramePr>
        <p:xfrm>
          <a:off x="3604592" y="2941323"/>
          <a:ext cx="69441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1" name="Google Shape;1111;p101"/>
          <p:cNvGraphicFramePr/>
          <p:nvPr/>
        </p:nvGraphicFramePr>
        <p:xfrm>
          <a:off x="3604592" y="4804351"/>
          <a:ext cx="69441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2" name="Google Shape;1112;p101"/>
          <p:cNvSpPr txBox="1"/>
          <p:nvPr/>
        </p:nvSpPr>
        <p:spPr>
          <a:xfrm>
            <a:off x="3617844" y="3562694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13" name="Google Shape;1113;p101"/>
          <p:cNvSpPr txBox="1"/>
          <p:nvPr/>
        </p:nvSpPr>
        <p:spPr>
          <a:xfrm>
            <a:off x="6056243" y="3577494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14" name="Google Shape;1114;p101"/>
          <p:cNvSpPr txBox="1"/>
          <p:nvPr/>
        </p:nvSpPr>
        <p:spPr>
          <a:xfrm>
            <a:off x="9057861" y="3577494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15" name="Google Shape;1115;p101"/>
          <p:cNvSpPr txBox="1"/>
          <p:nvPr/>
        </p:nvSpPr>
        <p:spPr>
          <a:xfrm>
            <a:off x="10294700" y="3562694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16" name="Google Shape;1116;p101"/>
          <p:cNvSpPr txBox="1"/>
          <p:nvPr/>
        </p:nvSpPr>
        <p:spPr>
          <a:xfrm>
            <a:off x="3617844" y="5457049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17" name="Google Shape;1117;p101"/>
          <p:cNvSpPr txBox="1"/>
          <p:nvPr/>
        </p:nvSpPr>
        <p:spPr>
          <a:xfrm>
            <a:off x="6056243" y="5471849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18" name="Google Shape;1118;p101"/>
          <p:cNvSpPr txBox="1"/>
          <p:nvPr/>
        </p:nvSpPr>
        <p:spPr>
          <a:xfrm>
            <a:off x="9482291" y="5476702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19" name="Google Shape;1119;p101"/>
          <p:cNvSpPr txBox="1"/>
          <p:nvPr/>
        </p:nvSpPr>
        <p:spPr>
          <a:xfrm>
            <a:off x="10294700" y="5457049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20" name="Google Shape;1120;p101"/>
          <p:cNvSpPr txBox="1"/>
          <p:nvPr/>
        </p:nvSpPr>
        <p:spPr>
          <a:xfrm>
            <a:off x="5008606" y="2428985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21" name="Google Shape;1121;p101"/>
          <p:cNvSpPr txBox="1"/>
          <p:nvPr/>
        </p:nvSpPr>
        <p:spPr>
          <a:xfrm>
            <a:off x="7725300" y="2433491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22" name="Google Shape;1122;p101"/>
          <p:cNvSpPr txBox="1"/>
          <p:nvPr/>
        </p:nvSpPr>
        <p:spPr>
          <a:xfrm>
            <a:off x="5008606" y="4281042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23" name="Google Shape;1123;p101"/>
          <p:cNvSpPr txBox="1"/>
          <p:nvPr/>
        </p:nvSpPr>
        <p:spPr>
          <a:xfrm>
            <a:off x="7725300" y="4285548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24" name="Google Shape;1124;p10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5" name="Google Shape;1125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26" name="Google Shape;1126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02"/>
          <p:cNvSpPr txBox="1">
            <a:spLocks noGrp="1"/>
          </p:cNvSpPr>
          <p:nvPr>
            <p:ph type="body" idx="1"/>
          </p:nvPr>
        </p:nvSpPr>
        <p:spPr>
          <a:xfrm>
            <a:off x="838198" y="2110303"/>
            <a:ext cx="4518277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2: if a[k] &lt; 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102"/>
          <p:cNvSpPr txBox="1"/>
          <p:nvPr/>
        </p:nvSpPr>
        <p:spPr>
          <a:xfrm>
            <a:off x="838199" y="3812143"/>
            <a:ext cx="2236306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a[k]=y &lt; p: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33" name="Google Shape;1133;p102"/>
          <p:cNvGraphicFramePr/>
          <p:nvPr/>
        </p:nvGraphicFramePr>
        <p:xfrm>
          <a:off x="3604591" y="3764123"/>
          <a:ext cx="69441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4" name="Google Shape;1134;p102"/>
          <p:cNvSpPr txBox="1"/>
          <p:nvPr/>
        </p:nvSpPr>
        <p:spPr>
          <a:xfrm>
            <a:off x="3617844" y="4277497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102"/>
          <p:cNvSpPr txBox="1"/>
          <p:nvPr/>
        </p:nvSpPr>
        <p:spPr>
          <a:xfrm>
            <a:off x="6056243" y="4292297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36" name="Google Shape;1136;p102"/>
          <p:cNvSpPr txBox="1"/>
          <p:nvPr/>
        </p:nvSpPr>
        <p:spPr>
          <a:xfrm>
            <a:off x="9057861" y="4292297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37" name="Google Shape;1137;p102"/>
          <p:cNvSpPr txBox="1"/>
          <p:nvPr/>
        </p:nvSpPr>
        <p:spPr>
          <a:xfrm>
            <a:off x="10294700" y="4277497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38" name="Google Shape;1138;p102"/>
          <p:cNvSpPr txBox="1"/>
          <p:nvPr/>
        </p:nvSpPr>
        <p:spPr>
          <a:xfrm>
            <a:off x="5008606" y="3306443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39" name="Google Shape;1139;p102"/>
          <p:cNvSpPr txBox="1"/>
          <p:nvPr/>
        </p:nvSpPr>
        <p:spPr>
          <a:xfrm>
            <a:off x="7725300" y="3310949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40" name="Google Shape;1140;p10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1" name="Google Shape;1141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42" name="Google Shape;1142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6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3"/>
          <p:cNvSpPr txBox="1">
            <a:spLocks noGrp="1"/>
          </p:cNvSpPr>
          <p:nvPr>
            <p:ph type="body" idx="1"/>
          </p:nvPr>
        </p:nvSpPr>
        <p:spPr>
          <a:xfrm>
            <a:off x="838198" y="2110303"/>
            <a:ext cx="4518277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2: if a[k] &lt; 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8" name="Google Shape;1148;p10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9" name="Google Shape;1149;p103"/>
          <p:cNvSpPr txBox="1"/>
          <p:nvPr/>
        </p:nvSpPr>
        <p:spPr>
          <a:xfrm>
            <a:off x="838198" y="3817513"/>
            <a:ext cx="2236306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m: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0" name="Google Shape;1150;p103"/>
          <p:cNvGraphicFramePr/>
          <p:nvPr/>
        </p:nvGraphicFramePr>
        <p:xfrm>
          <a:off x="3604591" y="3763937"/>
          <a:ext cx="69441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1" name="Google Shape;1151;p103"/>
          <p:cNvSpPr txBox="1"/>
          <p:nvPr/>
        </p:nvSpPr>
        <p:spPr>
          <a:xfrm>
            <a:off x="3604232" y="4309816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103"/>
          <p:cNvSpPr txBox="1"/>
          <p:nvPr/>
        </p:nvSpPr>
        <p:spPr>
          <a:xfrm>
            <a:off x="6536455" y="4324059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53" name="Google Shape;1153;p103"/>
          <p:cNvSpPr txBox="1"/>
          <p:nvPr/>
        </p:nvSpPr>
        <p:spPr>
          <a:xfrm>
            <a:off x="9088752" y="4315944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54" name="Google Shape;1154;p103"/>
          <p:cNvSpPr txBox="1"/>
          <p:nvPr/>
        </p:nvSpPr>
        <p:spPr>
          <a:xfrm>
            <a:off x="10281088" y="4309816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55" name="Google Shape;1155;p103"/>
          <p:cNvSpPr txBox="1"/>
          <p:nvPr/>
        </p:nvSpPr>
        <p:spPr>
          <a:xfrm>
            <a:off x="5008606" y="3306443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56" name="Google Shape;1156;p103"/>
          <p:cNvSpPr txBox="1"/>
          <p:nvPr/>
        </p:nvSpPr>
        <p:spPr>
          <a:xfrm>
            <a:off x="7725300" y="3310949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57" name="Google Shape;1157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58" name="Google Shape;1158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65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4"/>
          <p:cNvSpPr txBox="1">
            <a:spLocks noGrp="1"/>
          </p:cNvSpPr>
          <p:nvPr>
            <p:ph type="body" idx="1"/>
          </p:nvPr>
        </p:nvSpPr>
        <p:spPr>
          <a:xfrm>
            <a:off x="838198" y="2110303"/>
            <a:ext cx="4518277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2: if a[k] &lt; 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4" name="Google Shape;1164;p10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Algorithm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5" name="Google Shape;1165;p104"/>
          <p:cNvSpPr txBox="1"/>
          <p:nvPr/>
        </p:nvSpPr>
        <p:spPr>
          <a:xfrm>
            <a:off x="5008606" y="3306443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66" name="Google Shape;1166;p104"/>
          <p:cNvSpPr txBox="1"/>
          <p:nvPr/>
        </p:nvSpPr>
        <p:spPr>
          <a:xfrm>
            <a:off x="7725300" y="3310949"/>
            <a:ext cx="69573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67" name="Google Shape;1167;p104"/>
          <p:cNvSpPr txBox="1"/>
          <p:nvPr/>
        </p:nvSpPr>
        <p:spPr>
          <a:xfrm>
            <a:off x="838199" y="3803544"/>
            <a:ext cx="2236306" cy="57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x and y: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68" name="Google Shape;1168;p104"/>
          <p:cNvGraphicFramePr/>
          <p:nvPr/>
        </p:nvGraphicFramePr>
        <p:xfrm>
          <a:off x="3609890" y="3765951"/>
          <a:ext cx="694412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&lt;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≥ p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>
                        <a:latin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9" name="Google Shape;1169;p104"/>
          <p:cNvSpPr txBox="1"/>
          <p:nvPr/>
        </p:nvSpPr>
        <p:spPr>
          <a:xfrm>
            <a:off x="3609531" y="4311830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0" name="Google Shape;1170;p104"/>
          <p:cNvSpPr txBox="1"/>
          <p:nvPr/>
        </p:nvSpPr>
        <p:spPr>
          <a:xfrm>
            <a:off x="6541754" y="4326073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71" name="Google Shape;1171;p104"/>
          <p:cNvSpPr txBox="1"/>
          <p:nvPr/>
        </p:nvSpPr>
        <p:spPr>
          <a:xfrm>
            <a:off x="9049548" y="4382665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72" name="Google Shape;1172;p104"/>
          <p:cNvSpPr txBox="1"/>
          <p:nvPr/>
        </p:nvSpPr>
        <p:spPr>
          <a:xfrm>
            <a:off x="10286387" y="4311830"/>
            <a:ext cx="4108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73" name="Google Shape;1173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74" name="Google Shape;1174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908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699</Words>
  <Application>Microsoft Office PowerPoint</Application>
  <PresentationFormat>Широкоэкранный</PresentationFormat>
  <Paragraphs>351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Noto Sans Symbols</vt:lpstr>
      <vt:lpstr>Times New Roman</vt:lpstr>
      <vt:lpstr>Тема Office</vt:lpstr>
      <vt:lpstr>Quick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Levonog</dc:creator>
  <cp:lastModifiedBy>Levonog</cp:lastModifiedBy>
  <cp:revision>2</cp:revision>
  <dcterms:created xsi:type="dcterms:W3CDTF">2021-07-10T19:44:14Z</dcterms:created>
  <dcterms:modified xsi:type="dcterms:W3CDTF">2021-07-18T22:19:35Z</dcterms:modified>
</cp:coreProperties>
</file>